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heme/themeOverride1.xml" ContentType="application/vnd.openxmlformats-officedocument.themeOverr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876" r:id="rId1"/>
    <p:sldMasterId id="2147485121" r:id="rId2"/>
  </p:sldMasterIdLst>
  <p:notesMasterIdLst>
    <p:notesMasterId r:id="rId67"/>
  </p:notesMasterIdLst>
  <p:sldIdLst>
    <p:sldId id="1041" r:id="rId3"/>
    <p:sldId id="1042" r:id="rId4"/>
    <p:sldId id="1043" r:id="rId5"/>
    <p:sldId id="1044" r:id="rId6"/>
    <p:sldId id="1045" r:id="rId7"/>
    <p:sldId id="1090" r:id="rId8"/>
    <p:sldId id="1094" r:id="rId9"/>
    <p:sldId id="1097" r:id="rId10"/>
    <p:sldId id="1095" r:id="rId11"/>
    <p:sldId id="1096" r:id="rId12"/>
    <p:sldId id="1098" r:id="rId13"/>
    <p:sldId id="1099" r:id="rId14"/>
    <p:sldId id="1074" r:id="rId15"/>
    <p:sldId id="1048" r:id="rId16"/>
    <p:sldId id="1049" r:id="rId17"/>
    <p:sldId id="1092" r:id="rId18"/>
    <p:sldId id="1115" r:id="rId19"/>
    <p:sldId id="1050" r:id="rId20"/>
    <p:sldId id="1093" r:id="rId21"/>
    <p:sldId id="1075" r:id="rId22"/>
    <p:sldId id="1054" r:id="rId23"/>
    <p:sldId id="1132" r:id="rId24"/>
    <p:sldId id="1133" r:id="rId25"/>
    <p:sldId id="1131" r:id="rId26"/>
    <p:sldId id="1134" r:id="rId27"/>
    <p:sldId id="1135" r:id="rId28"/>
    <p:sldId id="1136" r:id="rId29"/>
    <p:sldId id="1056" r:id="rId30"/>
    <p:sldId id="1129" r:id="rId31"/>
    <p:sldId id="1130" r:id="rId32"/>
    <p:sldId id="1062" r:id="rId33"/>
    <p:sldId id="1080" r:id="rId34"/>
    <p:sldId id="1081" r:id="rId35"/>
    <p:sldId id="1082" r:id="rId36"/>
    <p:sldId id="1083" r:id="rId37"/>
    <p:sldId id="1102" r:id="rId38"/>
    <p:sldId id="1105" r:id="rId39"/>
    <p:sldId id="1104" r:id="rId40"/>
    <p:sldId id="1107" r:id="rId41"/>
    <p:sldId id="1106" r:id="rId42"/>
    <p:sldId id="1103" r:id="rId43"/>
    <p:sldId id="1109" r:id="rId44"/>
    <p:sldId id="1110" r:id="rId45"/>
    <p:sldId id="1108" r:id="rId46"/>
    <p:sldId id="1112" r:id="rId47"/>
    <p:sldId id="1126" r:id="rId48"/>
    <p:sldId id="1127" r:id="rId49"/>
    <p:sldId id="1128" r:id="rId50"/>
    <p:sldId id="1079" r:id="rId51"/>
    <p:sldId id="1078" r:id="rId52"/>
    <p:sldId id="1088" r:id="rId53"/>
    <p:sldId id="1085" r:id="rId54"/>
    <p:sldId id="1087" r:id="rId55"/>
    <p:sldId id="1116" r:id="rId56"/>
    <p:sldId id="1118" r:id="rId57"/>
    <p:sldId id="1119" r:id="rId58"/>
    <p:sldId id="1120" r:id="rId59"/>
    <p:sldId id="1121" r:id="rId60"/>
    <p:sldId id="1122" r:id="rId61"/>
    <p:sldId id="1123" r:id="rId62"/>
    <p:sldId id="1124" r:id="rId63"/>
    <p:sldId id="1125" r:id="rId64"/>
    <p:sldId id="1117" r:id="rId65"/>
    <p:sldId id="1073" r:id="rId66"/>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6AB3D8"/>
    <a:srgbClr val="66FFFF"/>
    <a:srgbClr val="6DDDE9"/>
    <a:srgbClr val="2FD2FF"/>
    <a:srgbClr val="8CD6E0"/>
    <a:srgbClr val="FFFF65"/>
    <a:srgbClr val="60B5CC"/>
    <a:srgbClr val="01C9FF"/>
    <a:srgbClr val="7ACF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15" autoAdjust="0"/>
    <p:restoredTop sz="96898" autoAdjust="0"/>
  </p:normalViewPr>
  <p:slideViewPr>
    <p:cSldViewPr>
      <p:cViewPr varScale="1">
        <p:scale>
          <a:sx n="74" d="100"/>
          <a:sy n="74" d="100"/>
        </p:scale>
        <p:origin x="-1146" y="-96"/>
      </p:cViewPr>
      <p:guideLst>
        <p:guide orient="horz" pos="2160"/>
        <p:guide pos="2880"/>
      </p:guideLst>
    </p:cSldViewPr>
  </p:slideViewPr>
  <p:outlineViewPr>
    <p:cViewPr>
      <p:scale>
        <a:sx n="33" d="100"/>
        <a:sy n="33" d="100"/>
      </p:scale>
      <p:origin x="0" y="4890"/>
    </p:cViewPr>
  </p:outlineViewPr>
  <p:notesTextViewPr>
    <p:cViewPr>
      <p:scale>
        <a:sx n="1" d="1"/>
        <a:sy n="1" d="1"/>
      </p:scale>
      <p:origin x="0" y="0"/>
    </p:cViewPr>
  </p:notesTextViewPr>
  <p:sorterViewPr>
    <p:cViewPr>
      <p:scale>
        <a:sx n="66" d="100"/>
        <a:sy n="66" d="100"/>
      </p:scale>
      <p:origin x="0" y="314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DCEA36-B157-4A2D-B931-A1F77CE65AAD}" type="doc">
      <dgm:prSet loTypeId="urn:microsoft.com/office/officeart/2005/8/layout/process1" loCatId="process" qsTypeId="urn:microsoft.com/office/officeart/2005/8/quickstyle/simple3" qsCatId="simple" csTypeId="urn:microsoft.com/office/officeart/2005/8/colors/accent2_3" csCatId="accent2" phldr="1"/>
      <dgm:spPr/>
    </dgm:pt>
    <dgm:pt modelId="{8F71449C-1724-47E7-83F6-5554C1639B69}">
      <dgm:prSet phldrT="[文本]" custT="1"/>
      <dgm:spPr/>
      <dgm:t>
        <a:bodyPr/>
        <a:lstStyle/>
        <a:p>
          <a:pPr>
            <a:spcAft>
              <a:spcPts val="0"/>
            </a:spcAft>
          </a:pPr>
          <a:r>
            <a:rPr lang="zh-CN" altLang="en-US" sz="1200" b="0" dirty="0" smtClean="0">
              <a:latin typeface="华文细黑" pitchFamily="2" charset="-122"/>
              <a:ea typeface="华文细黑" pitchFamily="2" charset="-122"/>
            </a:rPr>
            <a:t>告警实时监视</a:t>
          </a:r>
          <a:endParaRPr lang="zh-CN" altLang="en-US" sz="1200" b="0" dirty="0">
            <a:latin typeface="华文细黑" pitchFamily="2" charset="-122"/>
            <a:ea typeface="华文细黑" pitchFamily="2" charset="-122"/>
          </a:endParaRPr>
        </a:p>
      </dgm:t>
    </dgm:pt>
    <dgm:pt modelId="{197125EB-924D-49FF-B6A0-696BA50F6E42}" type="parTrans" cxnId="{8A9C31A7-7F42-4A39-862C-C8C366FDB021}">
      <dgm:prSet/>
      <dgm:spPr/>
      <dgm:t>
        <a:bodyPr/>
        <a:lstStyle/>
        <a:p>
          <a:endParaRPr lang="zh-CN" altLang="en-US" sz="2000" b="0">
            <a:latin typeface="华文细黑" pitchFamily="2" charset="-122"/>
            <a:ea typeface="华文细黑" pitchFamily="2" charset="-122"/>
          </a:endParaRPr>
        </a:p>
      </dgm:t>
    </dgm:pt>
    <dgm:pt modelId="{FE614B66-E141-4F57-BB10-61CC3EBE5797}" type="sibTrans" cxnId="{8A9C31A7-7F42-4A39-862C-C8C366FDB021}">
      <dgm:prSet custT="1"/>
      <dgm:spPr/>
      <dgm:t>
        <a:bodyPr/>
        <a:lstStyle/>
        <a:p>
          <a:endParaRPr lang="zh-CN" altLang="en-US" sz="1400" b="0">
            <a:latin typeface="华文细黑" pitchFamily="2" charset="-122"/>
            <a:ea typeface="华文细黑" pitchFamily="2" charset="-122"/>
          </a:endParaRPr>
        </a:p>
      </dgm:t>
    </dgm:pt>
    <dgm:pt modelId="{464EC9BF-8D3C-4FDE-8073-7DBF367E1A1A}">
      <dgm:prSet phldrT="[文本]" custT="1"/>
      <dgm:spPr/>
      <dgm:t>
        <a:bodyPr/>
        <a:lstStyle/>
        <a:p>
          <a:r>
            <a:rPr lang="zh-CN" altLang="en-US" sz="1200" b="0" dirty="0" smtClean="0">
              <a:latin typeface="华文细黑" pitchFamily="2" charset="-122"/>
              <a:ea typeface="华文细黑" pitchFamily="2" charset="-122"/>
            </a:rPr>
            <a:t>故障（缺陷）排查及修复</a:t>
          </a:r>
          <a:endParaRPr lang="zh-CN" altLang="en-US" sz="1200" b="0" dirty="0">
            <a:latin typeface="华文细黑" pitchFamily="2" charset="-122"/>
            <a:ea typeface="华文细黑" pitchFamily="2" charset="-122"/>
          </a:endParaRPr>
        </a:p>
      </dgm:t>
    </dgm:pt>
    <dgm:pt modelId="{80E9EF56-36E5-4BA0-AEFF-32E7533423E9}" type="parTrans" cxnId="{81336E49-F058-4199-B996-F000D4BA5DE0}">
      <dgm:prSet/>
      <dgm:spPr/>
      <dgm:t>
        <a:bodyPr/>
        <a:lstStyle/>
        <a:p>
          <a:endParaRPr lang="zh-CN" altLang="en-US" sz="2000" b="0">
            <a:latin typeface="华文细黑" pitchFamily="2" charset="-122"/>
            <a:ea typeface="华文细黑" pitchFamily="2" charset="-122"/>
          </a:endParaRPr>
        </a:p>
      </dgm:t>
    </dgm:pt>
    <dgm:pt modelId="{3634D5AB-57C8-4004-9185-22CC590B4973}" type="sibTrans" cxnId="{81336E49-F058-4199-B996-F000D4BA5DE0}">
      <dgm:prSet custT="1"/>
      <dgm:spPr/>
      <dgm:t>
        <a:bodyPr/>
        <a:lstStyle/>
        <a:p>
          <a:endParaRPr lang="zh-CN" altLang="en-US" sz="1400" b="0">
            <a:latin typeface="华文细黑" pitchFamily="2" charset="-122"/>
            <a:ea typeface="华文细黑" pitchFamily="2" charset="-122"/>
          </a:endParaRPr>
        </a:p>
      </dgm:t>
    </dgm:pt>
    <dgm:pt modelId="{6811052F-67EE-4E4A-8CF1-AFB9350C6B14}">
      <dgm:prSet custT="1"/>
      <dgm:spPr/>
      <dgm:t>
        <a:bodyPr/>
        <a:lstStyle/>
        <a:p>
          <a:r>
            <a:rPr lang="zh-CN" sz="1200" dirty="0" smtClean="0">
              <a:latin typeface="华文细黑" pitchFamily="2" charset="-122"/>
              <a:ea typeface="华文细黑" pitchFamily="2" charset="-122"/>
            </a:rPr>
            <a:t>判断</a:t>
          </a:r>
          <a:r>
            <a:rPr lang="zh-CN" altLang="en-US" sz="1200" dirty="0" smtClean="0">
              <a:latin typeface="华文细黑" pitchFamily="2" charset="-122"/>
              <a:ea typeface="华文细黑" pitchFamily="2" charset="-122"/>
            </a:rPr>
            <a:t>是否故障</a:t>
          </a:r>
          <a:r>
            <a:rPr lang="en-US" altLang="zh-CN" sz="1200" dirty="0" smtClean="0">
              <a:latin typeface="华文细黑" pitchFamily="2" charset="-122"/>
              <a:ea typeface="华文细黑" pitchFamily="2" charset="-122"/>
            </a:rPr>
            <a:t>(</a:t>
          </a:r>
          <a:r>
            <a:rPr lang="zh-CN" altLang="en-US" sz="1200" dirty="0" smtClean="0">
              <a:latin typeface="华文细黑" pitchFamily="2" charset="-122"/>
              <a:ea typeface="华文细黑" pitchFamily="2" charset="-122"/>
            </a:rPr>
            <a:t>缺陷</a:t>
          </a:r>
          <a:r>
            <a:rPr lang="en-US" altLang="zh-CN" sz="1200" dirty="0" smtClean="0">
              <a:latin typeface="华文细黑" pitchFamily="2" charset="-122"/>
              <a:ea typeface="华文细黑" pitchFamily="2" charset="-122"/>
            </a:rPr>
            <a:t>)</a:t>
          </a:r>
          <a:r>
            <a:rPr lang="zh-CN" altLang="en-US" sz="1200" dirty="0" smtClean="0">
              <a:latin typeface="华文细黑" pitchFamily="2" charset="-122"/>
              <a:ea typeface="华文细黑" pitchFamily="2" charset="-122"/>
            </a:rPr>
            <a:t>及</a:t>
          </a:r>
          <a:r>
            <a:rPr lang="zh-CN" sz="1200" dirty="0" smtClean="0">
              <a:latin typeface="华文细黑" pitchFamily="2" charset="-122"/>
              <a:ea typeface="华文细黑" pitchFamily="2" charset="-122"/>
            </a:rPr>
            <a:t>原因</a:t>
          </a:r>
          <a:endParaRPr lang="zh-CN" altLang="en-US" sz="1200" b="0" dirty="0">
            <a:latin typeface="华文细黑" pitchFamily="2" charset="-122"/>
            <a:ea typeface="华文细黑" pitchFamily="2" charset="-122"/>
          </a:endParaRPr>
        </a:p>
      </dgm:t>
    </dgm:pt>
    <dgm:pt modelId="{5B4D68E9-D708-4C1C-89EC-EF961DD4B486}" type="parTrans" cxnId="{AA395005-866F-4AED-B312-4DE9FE56408C}">
      <dgm:prSet/>
      <dgm:spPr/>
      <dgm:t>
        <a:bodyPr/>
        <a:lstStyle/>
        <a:p>
          <a:endParaRPr lang="zh-CN" altLang="en-US" sz="2000" b="0">
            <a:latin typeface="华文细黑" pitchFamily="2" charset="-122"/>
            <a:ea typeface="华文细黑" pitchFamily="2" charset="-122"/>
          </a:endParaRPr>
        </a:p>
      </dgm:t>
    </dgm:pt>
    <dgm:pt modelId="{AC9595F2-226D-46B6-B6BF-4DA065527424}" type="sibTrans" cxnId="{AA395005-866F-4AED-B312-4DE9FE56408C}">
      <dgm:prSet custT="1"/>
      <dgm:spPr/>
      <dgm:t>
        <a:bodyPr/>
        <a:lstStyle/>
        <a:p>
          <a:endParaRPr lang="zh-CN" altLang="en-US" sz="1400" b="0">
            <a:latin typeface="华文细黑" pitchFamily="2" charset="-122"/>
            <a:ea typeface="华文细黑" pitchFamily="2" charset="-122"/>
          </a:endParaRPr>
        </a:p>
      </dgm:t>
    </dgm:pt>
    <dgm:pt modelId="{86C473D8-CE72-4B17-AC28-7C6200EDC0BC}" type="pres">
      <dgm:prSet presAssocID="{04DCEA36-B157-4A2D-B931-A1F77CE65AAD}" presName="Name0" presStyleCnt="0">
        <dgm:presLayoutVars>
          <dgm:dir/>
          <dgm:resizeHandles val="exact"/>
        </dgm:presLayoutVars>
      </dgm:prSet>
      <dgm:spPr/>
    </dgm:pt>
    <dgm:pt modelId="{1D6AE19D-4DAA-48BF-A54F-D4AF51706162}" type="pres">
      <dgm:prSet presAssocID="{8F71449C-1724-47E7-83F6-5554C1639B69}" presName="node" presStyleLbl="node1" presStyleIdx="0" presStyleCnt="3" custScaleX="46196" custScaleY="32408">
        <dgm:presLayoutVars>
          <dgm:bulletEnabled val="1"/>
        </dgm:presLayoutVars>
      </dgm:prSet>
      <dgm:spPr/>
      <dgm:t>
        <a:bodyPr/>
        <a:lstStyle/>
        <a:p>
          <a:endParaRPr lang="zh-CN" altLang="en-US"/>
        </a:p>
      </dgm:t>
    </dgm:pt>
    <dgm:pt modelId="{471C1F1D-C4E5-4346-9893-830DA9C18530}" type="pres">
      <dgm:prSet presAssocID="{FE614B66-E141-4F57-BB10-61CC3EBE5797}" presName="sibTrans" presStyleLbl="sibTrans2D1" presStyleIdx="0" presStyleCnt="2"/>
      <dgm:spPr/>
      <dgm:t>
        <a:bodyPr/>
        <a:lstStyle/>
        <a:p>
          <a:endParaRPr lang="zh-CN" altLang="en-US"/>
        </a:p>
      </dgm:t>
    </dgm:pt>
    <dgm:pt modelId="{F683D132-746E-4EDE-875E-0EFCA9299CFD}" type="pres">
      <dgm:prSet presAssocID="{FE614B66-E141-4F57-BB10-61CC3EBE5797}" presName="connectorText" presStyleLbl="sibTrans2D1" presStyleIdx="0" presStyleCnt="2"/>
      <dgm:spPr/>
      <dgm:t>
        <a:bodyPr/>
        <a:lstStyle/>
        <a:p>
          <a:endParaRPr lang="zh-CN" altLang="en-US"/>
        </a:p>
      </dgm:t>
    </dgm:pt>
    <dgm:pt modelId="{BDB7C842-BDC5-431C-9270-B3A513A2BC6C}" type="pres">
      <dgm:prSet presAssocID="{6811052F-67EE-4E4A-8CF1-AFB9350C6B14}" presName="node" presStyleLbl="node1" presStyleIdx="1" presStyleCnt="3" custScaleX="83700" custScaleY="31625">
        <dgm:presLayoutVars>
          <dgm:bulletEnabled val="1"/>
        </dgm:presLayoutVars>
      </dgm:prSet>
      <dgm:spPr/>
      <dgm:t>
        <a:bodyPr/>
        <a:lstStyle/>
        <a:p>
          <a:endParaRPr lang="zh-CN" altLang="en-US"/>
        </a:p>
      </dgm:t>
    </dgm:pt>
    <dgm:pt modelId="{E5A593E1-4047-4835-BC95-8A989BFB32BF}" type="pres">
      <dgm:prSet presAssocID="{AC9595F2-226D-46B6-B6BF-4DA065527424}" presName="sibTrans" presStyleLbl="sibTrans2D1" presStyleIdx="1" presStyleCnt="2"/>
      <dgm:spPr/>
      <dgm:t>
        <a:bodyPr/>
        <a:lstStyle/>
        <a:p>
          <a:endParaRPr lang="zh-CN" altLang="en-US"/>
        </a:p>
      </dgm:t>
    </dgm:pt>
    <dgm:pt modelId="{00DC4FB3-E34D-455D-A7B4-5AE0BAE1ACA7}" type="pres">
      <dgm:prSet presAssocID="{AC9595F2-226D-46B6-B6BF-4DA065527424}" presName="connectorText" presStyleLbl="sibTrans2D1" presStyleIdx="1" presStyleCnt="2"/>
      <dgm:spPr/>
      <dgm:t>
        <a:bodyPr/>
        <a:lstStyle/>
        <a:p>
          <a:endParaRPr lang="zh-CN" altLang="en-US"/>
        </a:p>
      </dgm:t>
    </dgm:pt>
    <dgm:pt modelId="{E2DE763D-73CD-430B-AE37-6224592B087E}" type="pres">
      <dgm:prSet presAssocID="{464EC9BF-8D3C-4FDE-8073-7DBF367E1A1A}" presName="node" presStyleLbl="node1" presStyleIdx="2" presStyleCnt="3" custScaleX="61690" custScaleY="33597" custLinFactNeighborX="-3488" custLinFactNeighborY="0">
        <dgm:presLayoutVars>
          <dgm:bulletEnabled val="1"/>
        </dgm:presLayoutVars>
      </dgm:prSet>
      <dgm:spPr/>
      <dgm:t>
        <a:bodyPr/>
        <a:lstStyle/>
        <a:p>
          <a:endParaRPr lang="zh-CN" altLang="en-US"/>
        </a:p>
      </dgm:t>
    </dgm:pt>
  </dgm:ptLst>
  <dgm:cxnLst>
    <dgm:cxn modelId="{6ED3D650-AEE5-4BD3-BBD1-CD6DE9CC32EF}" type="presOf" srcId="{AC9595F2-226D-46B6-B6BF-4DA065527424}" destId="{E5A593E1-4047-4835-BC95-8A989BFB32BF}" srcOrd="0" destOrd="0" presId="urn:microsoft.com/office/officeart/2005/8/layout/process1"/>
    <dgm:cxn modelId="{AA395005-866F-4AED-B312-4DE9FE56408C}" srcId="{04DCEA36-B157-4A2D-B931-A1F77CE65AAD}" destId="{6811052F-67EE-4E4A-8CF1-AFB9350C6B14}" srcOrd="1" destOrd="0" parTransId="{5B4D68E9-D708-4C1C-89EC-EF961DD4B486}" sibTransId="{AC9595F2-226D-46B6-B6BF-4DA065527424}"/>
    <dgm:cxn modelId="{D7C29A36-A491-4EAB-9AA3-4F8FA2D484CE}" type="presOf" srcId="{464EC9BF-8D3C-4FDE-8073-7DBF367E1A1A}" destId="{E2DE763D-73CD-430B-AE37-6224592B087E}" srcOrd="0" destOrd="0" presId="urn:microsoft.com/office/officeart/2005/8/layout/process1"/>
    <dgm:cxn modelId="{58485348-9C50-4E56-99FA-BAE0401EE067}" type="presOf" srcId="{FE614B66-E141-4F57-BB10-61CC3EBE5797}" destId="{F683D132-746E-4EDE-875E-0EFCA9299CFD}" srcOrd="1" destOrd="0" presId="urn:microsoft.com/office/officeart/2005/8/layout/process1"/>
    <dgm:cxn modelId="{71B38AAF-873E-49E5-8F50-D7F08D285A1B}" type="presOf" srcId="{6811052F-67EE-4E4A-8CF1-AFB9350C6B14}" destId="{BDB7C842-BDC5-431C-9270-B3A513A2BC6C}" srcOrd="0" destOrd="0" presId="urn:microsoft.com/office/officeart/2005/8/layout/process1"/>
    <dgm:cxn modelId="{81336E49-F058-4199-B996-F000D4BA5DE0}" srcId="{04DCEA36-B157-4A2D-B931-A1F77CE65AAD}" destId="{464EC9BF-8D3C-4FDE-8073-7DBF367E1A1A}" srcOrd="2" destOrd="0" parTransId="{80E9EF56-36E5-4BA0-AEFF-32E7533423E9}" sibTransId="{3634D5AB-57C8-4004-9185-22CC590B4973}"/>
    <dgm:cxn modelId="{1FB3F1F8-D549-466F-8F78-BE10FF0D8CDA}" type="presOf" srcId="{AC9595F2-226D-46B6-B6BF-4DA065527424}" destId="{00DC4FB3-E34D-455D-A7B4-5AE0BAE1ACA7}" srcOrd="1" destOrd="0" presId="urn:microsoft.com/office/officeart/2005/8/layout/process1"/>
    <dgm:cxn modelId="{8A9C31A7-7F42-4A39-862C-C8C366FDB021}" srcId="{04DCEA36-B157-4A2D-B931-A1F77CE65AAD}" destId="{8F71449C-1724-47E7-83F6-5554C1639B69}" srcOrd="0" destOrd="0" parTransId="{197125EB-924D-49FF-B6A0-696BA50F6E42}" sibTransId="{FE614B66-E141-4F57-BB10-61CC3EBE5797}"/>
    <dgm:cxn modelId="{6DD68C6B-D50A-4006-BE00-820670768036}" type="presOf" srcId="{8F71449C-1724-47E7-83F6-5554C1639B69}" destId="{1D6AE19D-4DAA-48BF-A54F-D4AF51706162}" srcOrd="0" destOrd="0" presId="urn:microsoft.com/office/officeart/2005/8/layout/process1"/>
    <dgm:cxn modelId="{D4EEF210-D124-44CF-A0FA-C301F6CFFA83}" type="presOf" srcId="{FE614B66-E141-4F57-BB10-61CC3EBE5797}" destId="{471C1F1D-C4E5-4346-9893-830DA9C18530}" srcOrd="0" destOrd="0" presId="urn:microsoft.com/office/officeart/2005/8/layout/process1"/>
    <dgm:cxn modelId="{33AD6D3D-819E-402E-8599-18FC9452F2DB}" type="presOf" srcId="{04DCEA36-B157-4A2D-B931-A1F77CE65AAD}" destId="{86C473D8-CE72-4B17-AC28-7C6200EDC0BC}" srcOrd="0" destOrd="0" presId="urn:microsoft.com/office/officeart/2005/8/layout/process1"/>
    <dgm:cxn modelId="{C3B86721-6AC6-4884-BF16-36877F2B4167}" type="presParOf" srcId="{86C473D8-CE72-4B17-AC28-7C6200EDC0BC}" destId="{1D6AE19D-4DAA-48BF-A54F-D4AF51706162}" srcOrd="0" destOrd="0" presId="urn:microsoft.com/office/officeart/2005/8/layout/process1"/>
    <dgm:cxn modelId="{5C12EA80-61B2-477A-B09A-22D050929AF1}" type="presParOf" srcId="{86C473D8-CE72-4B17-AC28-7C6200EDC0BC}" destId="{471C1F1D-C4E5-4346-9893-830DA9C18530}" srcOrd="1" destOrd="0" presId="urn:microsoft.com/office/officeart/2005/8/layout/process1"/>
    <dgm:cxn modelId="{C4C05CFF-A577-4B12-9D1C-15DB9668355C}" type="presParOf" srcId="{471C1F1D-C4E5-4346-9893-830DA9C18530}" destId="{F683D132-746E-4EDE-875E-0EFCA9299CFD}" srcOrd="0" destOrd="0" presId="urn:microsoft.com/office/officeart/2005/8/layout/process1"/>
    <dgm:cxn modelId="{4DBAB726-0A55-4499-930D-03465BE87655}" type="presParOf" srcId="{86C473D8-CE72-4B17-AC28-7C6200EDC0BC}" destId="{BDB7C842-BDC5-431C-9270-B3A513A2BC6C}" srcOrd="2" destOrd="0" presId="urn:microsoft.com/office/officeart/2005/8/layout/process1"/>
    <dgm:cxn modelId="{7D7182BE-2A8A-4D80-B03B-99618EBAA9E3}" type="presParOf" srcId="{86C473D8-CE72-4B17-AC28-7C6200EDC0BC}" destId="{E5A593E1-4047-4835-BC95-8A989BFB32BF}" srcOrd="3" destOrd="0" presId="urn:microsoft.com/office/officeart/2005/8/layout/process1"/>
    <dgm:cxn modelId="{B9BC4560-9008-4121-A821-D7B11907A812}" type="presParOf" srcId="{E5A593E1-4047-4835-BC95-8A989BFB32BF}" destId="{00DC4FB3-E34D-455D-A7B4-5AE0BAE1ACA7}" srcOrd="0" destOrd="0" presId="urn:microsoft.com/office/officeart/2005/8/layout/process1"/>
    <dgm:cxn modelId="{FAAC4549-DE10-4698-8222-874DC25C08E3}" type="presParOf" srcId="{86C473D8-CE72-4B17-AC28-7C6200EDC0BC}" destId="{E2DE763D-73CD-430B-AE37-6224592B087E}"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A378C87-5DBD-406F-B5FC-C296D2769749}"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zh-CN" altLang="en-US"/>
        </a:p>
      </dgm:t>
    </dgm:pt>
    <dgm:pt modelId="{7373D573-9180-4EDB-BB7B-AD14E91C52BD}">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资源模型管理</a:t>
          </a:r>
          <a:endParaRPr lang="zh-CN" altLang="en-US" sz="2000" b="1" dirty="0">
            <a:latin typeface="微软雅黑" panose="020B0503020204020204" pitchFamily="34" charset="-122"/>
            <a:ea typeface="微软雅黑" panose="020B0503020204020204" pitchFamily="34" charset="-122"/>
          </a:endParaRPr>
        </a:p>
      </dgm:t>
    </dgm:pt>
    <dgm:pt modelId="{B62B5AFC-45EF-4521-AB88-AA5397ADD166}" type="parTrans" cxnId="{9AFC2839-1460-4BBF-ADCD-1706B8E4B8DE}">
      <dgm:prSet/>
      <dgm:spPr/>
      <dgm:t>
        <a:bodyPr/>
        <a:lstStyle/>
        <a:p>
          <a:endParaRPr lang="zh-CN" altLang="en-US"/>
        </a:p>
      </dgm:t>
    </dgm:pt>
    <dgm:pt modelId="{78BD7AF2-9EAC-4040-A872-972D97F8B2EE}" type="sibTrans" cxnId="{9AFC2839-1460-4BBF-ADCD-1706B8E4B8DE}">
      <dgm:prSet/>
      <dgm:spPr/>
      <dgm:t>
        <a:bodyPr/>
        <a:lstStyle/>
        <a:p>
          <a:endParaRPr lang="zh-CN" altLang="en-US"/>
        </a:p>
      </dgm:t>
    </dgm:pt>
    <dgm:pt modelId="{6863F85B-0AAB-4953-A277-13FBBCF64FAF}">
      <dgm:prSet phldrT="[文本]" custT="1"/>
      <dgm:spPr/>
      <dgm:t>
        <a:bodyPr/>
        <a:lstStyle/>
        <a:p>
          <a:r>
            <a:rPr lang="zh-CN" altLang="en-US" sz="1600" dirty="0" smtClean="0">
              <a:latin typeface="微软雅黑" panose="020B0503020204020204" pitchFamily="34" charset="-122"/>
              <a:ea typeface="微软雅黑" panose="020B0503020204020204" pitchFamily="34" charset="-122"/>
            </a:rPr>
            <a:t>对配网的设备、网络等实体进行建模，从而实现设备信息管理和逻辑拓扑管理</a:t>
          </a:r>
          <a:endParaRPr lang="zh-CN" altLang="en-US" sz="1600" dirty="0">
            <a:latin typeface="微软雅黑" panose="020B0503020204020204" pitchFamily="34" charset="-122"/>
            <a:ea typeface="微软雅黑" panose="020B0503020204020204" pitchFamily="34" charset="-122"/>
          </a:endParaRPr>
        </a:p>
      </dgm:t>
    </dgm:pt>
    <dgm:pt modelId="{F5CA41BC-5C73-43B0-B671-42567B03A69C}" type="parTrans" cxnId="{4710BD22-A54F-43B7-9CA5-FAF8FE643C47}">
      <dgm:prSet/>
      <dgm:spPr/>
      <dgm:t>
        <a:bodyPr/>
        <a:lstStyle/>
        <a:p>
          <a:endParaRPr lang="zh-CN" altLang="en-US"/>
        </a:p>
      </dgm:t>
    </dgm:pt>
    <dgm:pt modelId="{C598FE57-C6AD-4E4C-B37C-7393156F9C92}" type="sibTrans" cxnId="{4710BD22-A54F-43B7-9CA5-FAF8FE643C47}">
      <dgm:prSet/>
      <dgm:spPr/>
      <dgm:t>
        <a:bodyPr/>
        <a:lstStyle/>
        <a:p>
          <a:endParaRPr lang="zh-CN" altLang="en-US"/>
        </a:p>
      </dgm:t>
    </dgm:pt>
    <dgm:pt modelId="{DCF2AB73-138E-41B4-9483-A5A0E6E1E8AD}">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配置信息采集</a:t>
          </a:r>
          <a:endParaRPr lang="zh-CN" altLang="en-US" sz="2000" b="1" dirty="0">
            <a:latin typeface="微软雅黑" panose="020B0503020204020204" pitchFamily="34" charset="-122"/>
            <a:ea typeface="微软雅黑" panose="020B0503020204020204" pitchFamily="34" charset="-122"/>
          </a:endParaRPr>
        </a:p>
      </dgm:t>
    </dgm:pt>
    <dgm:pt modelId="{79A9EFA8-FC73-40F6-B75D-D909BBED1379}" type="parTrans" cxnId="{50844CCA-338D-4EEE-8CB5-33CBE09B34AC}">
      <dgm:prSet/>
      <dgm:spPr/>
      <dgm:t>
        <a:bodyPr/>
        <a:lstStyle/>
        <a:p>
          <a:endParaRPr lang="zh-CN" altLang="en-US"/>
        </a:p>
      </dgm:t>
    </dgm:pt>
    <dgm:pt modelId="{EE9BD761-DC23-41F9-98B4-96A1574EFF59}" type="sibTrans" cxnId="{50844CCA-338D-4EEE-8CB5-33CBE09B34AC}">
      <dgm:prSet/>
      <dgm:spPr/>
      <dgm:t>
        <a:bodyPr/>
        <a:lstStyle/>
        <a:p>
          <a:endParaRPr lang="zh-CN" altLang="en-US"/>
        </a:p>
      </dgm:t>
    </dgm:pt>
    <dgm:pt modelId="{A23F1C51-DC65-4249-B493-EAA58737B96B}">
      <dgm:prSet phldrT="[文本]" custT="1"/>
      <dgm:spPr/>
      <dgm:t>
        <a:bodyPr/>
        <a:lstStyle/>
        <a:p>
          <a:r>
            <a:rPr lang="zh-CN" altLang="en-US" sz="1600" dirty="0" smtClean="0">
              <a:latin typeface="微软雅黑" panose="020B0503020204020204" pitchFamily="34" charset="-122"/>
              <a:ea typeface="微软雅黑" panose="020B0503020204020204" pitchFamily="34" charset="-122"/>
            </a:rPr>
            <a:t>从设备或设备网管系统中采集配置信息，包括设备、板卡、端口等对象</a:t>
          </a:r>
          <a:endParaRPr lang="zh-CN" altLang="en-US" sz="1600" dirty="0">
            <a:latin typeface="微软雅黑" panose="020B0503020204020204" pitchFamily="34" charset="-122"/>
            <a:ea typeface="微软雅黑" panose="020B0503020204020204" pitchFamily="34" charset="-122"/>
          </a:endParaRPr>
        </a:p>
      </dgm:t>
    </dgm:pt>
    <dgm:pt modelId="{23EFA37F-D017-4D34-8589-1E3C463AD590}" type="parTrans" cxnId="{301562C8-B92A-458B-A550-B84755488E17}">
      <dgm:prSet/>
      <dgm:spPr/>
      <dgm:t>
        <a:bodyPr/>
        <a:lstStyle/>
        <a:p>
          <a:endParaRPr lang="zh-CN" altLang="en-US"/>
        </a:p>
      </dgm:t>
    </dgm:pt>
    <dgm:pt modelId="{C6E16DF9-8272-42F9-85E4-4A6551395F78}" type="sibTrans" cxnId="{301562C8-B92A-458B-A550-B84755488E17}">
      <dgm:prSet/>
      <dgm:spPr/>
      <dgm:t>
        <a:bodyPr/>
        <a:lstStyle/>
        <a:p>
          <a:endParaRPr lang="zh-CN" altLang="en-US"/>
        </a:p>
      </dgm:t>
    </dgm:pt>
    <dgm:pt modelId="{9E0ABCC9-9193-4DAC-8411-2A521E0891D8}">
      <dgm:prSet phldrT="[文本]" custT="1"/>
      <dgm:spPr/>
      <dgm:t>
        <a:bodyPr/>
        <a:lstStyle/>
        <a:p>
          <a:r>
            <a:rPr lang="zh-CN" altLang="en-US" sz="1600" dirty="0" smtClean="0">
              <a:latin typeface="微软雅黑" panose="020B0503020204020204" pitchFamily="34" charset="-122"/>
              <a:ea typeface="微软雅黑" panose="020B0503020204020204" pitchFamily="34" charset="-122"/>
            </a:rPr>
            <a:t>对设备台账信息进行管理，包括设备属性、资产、运行管理等信息</a:t>
          </a:r>
          <a:endParaRPr lang="zh-CN" altLang="en-US" sz="1600" dirty="0">
            <a:latin typeface="微软雅黑" panose="020B0503020204020204" pitchFamily="34" charset="-122"/>
            <a:ea typeface="微软雅黑" panose="020B0503020204020204" pitchFamily="34" charset="-122"/>
          </a:endParaRPr>
        </a:p>
      </dgm:t>
    </dgm:pt>
    <dgm:pt modelId="{F2B07D51-2D45-4E2B-8B96-B8D0EF031A74}" type="parTrans" cxnId="{DD6109FC-A148-4957-8F6D-7E8BBC88C7F6}">
      <dgm:prSet/>
      <dgm:spPr/>
      <dgm:t>
        <a:bodyPr/>
        <a:lstStyle/>
        <a:p>
          <a:endParaRPr lang="zh-CN" altLang="en-US"/>
        </a:p>
      </dgm:t>
    </dgm:pt>
    <dgm:pt modelId="{D7FF6A57-0780-4036-9B96-2F1FC41AC972}" type="sibTrans" cxnId="{DD6109FC-A148-4957-8F6D-7E8BBC88C7F6}">
      <dgm:prSet/>
      <dgm:spPr/>
      <dgm:t>
        <a:bodyPr/>
        <a:lstStyle/>
        <a:p>
          <a:endParaRPr lang="zh-CN" altLang="en-US"/>
        </a:p>
      </dgm:t>
    </dgm:pt>
    <dgm:pt modelId="{AF439681-A5FD-4218-A491-3A0BDB40F78F}">
      <dgm:prSet phldrT="[文本]" custT="1"/>
      <dgm:spPr>
        <a:solidFill>
          <a:srgbClr val="FFC000"/>
        </a:solidFill>
      </dgm:spPr>
      <dgm:t>
        <a:bodyPr/>
        <a:lstStyle/>
        <a:p>
          <a:r>
            <a:rPr lang="zh-CN" altLang="en-US" sz="2000" b="1" dirty="0" smtClean="0">
              <a:latin typeface="微软雅黑" panose="020B0503020204020204" pitchFamily="34" charset="-122"/>
              <a:ea typeface="微软雅黑" panose="020B0503020204020204" pitchFamily="34" charset="-122"/>
            </a:rPr>
            <a:t>网络拓扑管理</a:t>
          </a:r>
          <a:endParaRPr lang="zh-CN" altLang="en-US" sz="2000" b="1" dirty="0">
            <a:latin typeface="微软雅黑" panose="020B0503020204020204" pitchFamily="34" charset="-122"/>
            <a:ea typeface="微软雅黑" panose="020B0503020204020204" pitchFamily="34" charset="-122"/>
          </a:endParaRPr>
        </a:p>
      </dgm:t>
    </dgm:pt>
    <dgm:pt modelId="{860D4769-E437-4BE3-B330-799877E5AABB}" type="parTrans" cxnId="{C9ED6B9E-D11B-403B-8E82-9FF26321B918}">
      <dgm:prSet/>
      <dgm:spPr/>
      <dgm:t>
        <a:bodyPr/>
        <a:lstStyle/>
        <a:p>
          <a:endParaRPr lang="zh-CN" altLang="en-US"/>
        </a:p>
      </dgm:t>
    </dgm:pt>
    <dgm:pt modelId="{EA8DF283-54B1-442B-AE52-7C5BCAB7B8A5}" type="sibTrans" cxnId="{C9ED6B9E-D11B-403B-8E82-9FF26321B918}">
      <dgm:prSet/>
      <dgm:spPr/>
      <dgm:t>
        <a:bodyPr/>
        <a:lstStyle/>
        <a:p>
          <a:endParaRPr lang="zh-CN" altLang="en-US"/>
        </a:p>
      </dgm:t>
    </dgm:pt>
    <dgm:pt modelId="{FDD72388-5790-49A1-97F9-18740674D3B1}">
      <dgm:prSet phldrT="[文本]" custT="1"/>
      <dgm:spPr/>
      <dgm:t>
        <a:bodyPr/>
        <a:lstStyle/>
        <a:p>
          <a:r>
            <a:rPr lang="zh-CN" altLang="en-US" sz="1600" dirty="0" smtClean="0">
              <a:latin typeface="微软雅黑" panose="020B0503020204020204" pitchFamily="34" charset="-122"/>
              <a:ea typeface="微软雅黑" panose="020B0503020204020204" pitchFamily="34" charset="-122"/>
            </a:rPr>
            <a:t>包括配电通信网络逻辑拓扑的管理功能</a:t>
          </a:r>
          <a:endParaRPr lang="zh-CN" altLang="en-US" sz="1600" dirty="0">
            <a:latin typeface="微软雅黑" panose="020B0503020204020204" pitchFamily="34" charset="-122"/>
            <a:ea typeface="微软雅黑" panose="020B0503020204020204" pitchFamily="34" charset="-122"/>
          </a:endParaRPr>
        </a:p>
      </dgm:t>
    </dgm:pt>
    <dgm:pt modelId="{08251A28-C35D-4320-A15C-35F865870B95}" type="parTrans" cxnId="{7D8D89AE-A29C-4189-BFE2-F0C6C2F0A3AD}">
      <dgm:prSet/>
      <dgm:spPr/>
      <dgm:t>
        <a:bodyPr/>
        <a:lstStyle/>
        <a:p>
          <a:endParaRPr lang="zh-CN" altLang="en-US"/>
        </a:p>
      </dgm:t>
    </dgm:pt>
    <dgm:pt modelId="{8EC55368-E97C-4F97-B908-993DF7D1F32F}" type="sibTrans" cxnId="{7D8D89AE-A29C-4189-BFE2-F0C6C2F0A3AD}">
      <dgm:prSet/>
      <dgm:spPr/>
      <dgm:t>
        <a:bodyPr/>
        <a:lstStyle/>
        <a:p>
          <a:endParaRPr lang="zh-CN" altLang="en-US"/>
        </a:p>
      </dgm:t>
    </dgm:pt>
    <dgm:pt modelId="{637165A2-BBC2-4418-800E-13AB6F809079}">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资源图形</a:t>
          </a:r>
          <a:endParaRPr lang="zh-CN" altLang="en-US" sz="2000" b="1" dirty="0">
            <a:latin typeface="微软雅黑" panose="020B0503020204020204" pitchFamily="34" charset="-122"/>
            <a:ea typeface="微软雅黑" panose="020B0503020204020204" pitchFamily="34" charset="-122"/>
          </a:endParaRPr>
        </a:p>
      </dgm:t>
    </dgm:pt>
    <dgm:pt modelId="{87C81D9D-257F-4F28-9367-EC4B541FF78F}" type="parTrans" cxnId="{AA015D7E-6722-453E-9E11-226365EBBDC9}">
      <dgm:prSet/>
      <dgm:spPr/>
      <dgm:t>
        <a:bodyPr/>
        <a:lstStyle/>
        <a:p>
          <a:endParaRPr lang="zh-CN" altLang="en-US"/>
        </a:p>
      </dgm:t>
    </dgm:pt>
    <dgm:pt modelId="{6B398D02-671A-4A31-9FF8-085E1351E5A3}" type="sibTrans" cxnId="{AA015D7E-6722-453E-9E11-226365EBBDC9}">
      <dgm:prSet/>
      <dgm:spPr/>
      <dgm:t>
        <a:bodyPr/>
        <a:lstStyle/>
        <a:p>
          <a:endParaRPr lang="zh-CN" altLang="en-US"/>
        </a:p>
      </dgm:t>
    </dgm:pt>
    <dgm:pt modelId="{EDDA033A-71DF-4B69-ABFF-A6ABC7DF7857}">
      <dgm:prSet phldrT="[文本]" custT="1"/>
      <dgm:spPr/>
      <dgm:t>
        <a:bodyPr/>
        <a:lstStyle/>
        <a:p>
          <a:r>
            <a:rPr lang="zh-CN" altLang="en-US" sz="1600" dirty="0" smtClean="0">
              <a:latin typeface="微软雅黑" panose="020B0503020204020204" pitchFamily="34" charset="-122"/>
              <a:ea typeface="微软雅黑" panose="020B0503020204020204" pitchFamily="34" charset="-122"/>
            </a:rPr>
            <a:t>对网络资源进行图形建模，形成二维、三维模型进行应用、分析及展示</a:t>
          </a:r>
          <a:endParaRPr lang="zh-CN" altLang="en-US" sz="1600" dirty="0">
            <a:latin typeface="微软雅黑" panose="020B0503020204020204" pitchFamily="34" charset="-122"/>
            <a:ea typeface="微软雅黑" panose="020B0503020204020204" pitchFamily="34" charset="-122"/>
          </a:endParaRPr>
        </a:p>
      </dgm:t>
    </dgm:pt>
    <dgm:pt modelId="{D3B25FAE-E896-4DD5-9BEF-23AE4DFC9D3E}" type="parTrans" cxnId="{BF6E4F80-A6EA-423D-8B3E-909352517E2C}">
      <dgm:prSet/>
      <dgm:spPr/>
      <dgm:t>
        <a:bodyPr/>
        <a:lstStyle/>
        <a:p>
          <a:endParaRPr lang="zh-CN" altLang="en-US"/>
        </a:p>
      </dgm:t>
    </dgm:pt>
    <dgm:pt modelId="{1B5ADDE0-5B5D-4CC4-B007-4930811E1214}" type="sibTrans" cxnId="{BF6E4F80-A6EA-423D-8B3E-909352517E2C}">
      <dgm:prSet/>
      <dgm:spPr/>
      <dgm:t>
        <a:bodyPr/>
        <a:lstStyle/>
        <a:p>
          <a:endParaRPr lang="zh-CN" altLang="en-US"/>
        </a:p>
      </dgm:t>
    </dgm:pt>
    <dgm:pt modelId="{0EC418CE-C95D-4A73-89CC-3830797E6C10}">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设备台账管理</a:t>
          </a:r>
          <a:endParaRPr lang="zh-CN" altLang="en-US" sz="2000" b="1" dirty="0">
            <a:latin typeface="微软雅黑" panose="020B0503020204020204" pitchFamily="34" charset="-122"/>
            <a:ea typeface="微软雅黑" panose="020B0503020204020204" pitchFamily="34" charset="-122"/>
          </a:endParaRPr>
        </a:p>
      </dgm:t>
    </dgm:pt>
    <dgm:pt modelId="{5DB1EBCA-16DD-4553-8BB9-2D154E7851A0}" type="sibTrans" cxnId="{E1664FBC-37CC-4B3B-9608-9636FA1BE834}">
      <dgm:prSet/>
      <dgm:spPr/>
      <dgm:t>
        <a:bodyPr/>
        <a:lstStyle/>
        <a:p>
          <a:endParaRPr lang="zh-CN" altLang="en-US"/>
        </a:p>
      </dgm:t>
    </dgm:pt>
    <dgm:pt modelId="{6FC6987B-F2B0-4806-92FA-AA6B3479E8FA}" type="parTrans" cxnId="{E1664FBC-37CC-4B3B-9608-9636FA1BE834}">
      <dgm:prSet/>
      <dgm:spPr/>
      <dgm:t>
        <a:bodyPr/>
        <a:lstStyle/>
        <a:p>
          <a:endParaRPr lang="zh-CN" altLang="en-US"/>
        </a:p>
      </dgm:t>
    </dgm:pt>
    <dgm:pt modelId="{3DE52A0B-2D5E-40D8-B94B-B1CEB272470D}" type="pres">
      <dgm:prSet presAssocID="{0A378C87-5DBD-406F-B5FC-C296D2769749}" presName="Name0" presStyleCnt="0">
        <dgm:presLayoutVars>
          <dgm:dir/>
          <dgm:animLvl val="lvl"/>
          <dgm:resizeHandles val="exact"/>
        </dgm:presLayoutVars>
      </dgm:prSet>
      <dgm:spPr/>
      <dgm:t>
        <a:bodyPr/>
        <a:lstStyle/>
        <a:p>
          <a:endParaRPr lang="zh-CN" altLang="en-US"/>
        </a:p>
      </dgm:t>
    </dgm:pt>
    <dgm:pt modelId="{98641B1A-A94F-40B2-A373-75AABAE534C5}" type="pres">
      <dgm:prSet presAssocID="{7373D573-9180-4EDB-BB7B-AD14E91C52BD}" presName="linNode" presStyleCnt="0"/>
      <dgm:spPr/>
    </dgm:pt>
    <dgm:pt modelId="{664E49A2-5306-45D7-A67D-85DD9A489957}" type="pres">
      <dgm:prSet presAssocID="{7373D573-9180-4EDB-BB7B-AD14E91C52BD}" presName="parentText" presStyleLbl="node1" presStyleIdx="0" presStyleCnt="5" custScaleX="50441">
        <dgm:presLayoutVars>
          <dgm:chMax val="1"/>
          <dgm:bulletEnabled val="1"/>
        </dgm:presLayoutVars>
      </dgm:prSet>
      <dgm:spPr/>
      <dgm:t>
        <a:bodyPr/>
        <a:lstStyle/>
        <a:p>
          <a:endParaRPr lang="zh-CN" altLang="en-US"/>
        </a:p>
      </dgm:t>
    </dgm:pt>
    <dgm:pt modelId="{FEA9B064-D81F-40D3-813D-9A82109604B4}" type="pres">
      <dgm:prSet presAssocID="{7373D573-9180-4EDB-BB7B-AD14E91C52BD}" presName="descendantText" presStyleLbl="alignAccFollowNode1" presStyleIdx="0" presStyleCnt="5" custScaleX="108160">
        <dgm:presLayoutVars>
          <dgm:bulletEnabled val="1"/>
        </dgm:presLayoutVars>
      </dgm:prSet>
      <dgm:spPr/>
      <dgm:t>
        <a:bodyPr/>
        <a:lstStyle/>
        <a:p>
          <a:endParaRPr lang="zh-CN" altLang="en-US"/>
        </a:p>
      </dgm:t>
    </dgm:pt>
    <dgm:pt modelId="{C9EAFA21-168A-43B2-8EF5-32C626859801}" type="pres">
      <dgm:prSet presAssocID="{78BD7AF2-9EAC-4040-A872-972D97F8B2EE}" presName="sp" presStyleCnt="0"/>
      <dgm:spPr/>
    </dgm:pt>
    <dgm:pt modelId="{E3564FAC-A662-468D-AC66-B1415E52E8C3}" type="pres">
      <dgm:prSet presAssocID="{DCF2AB73-138E-41B4-9483-A5A0E6E1E8AD}" presName="linNode" presStyleCnt="0"/>
      <dgm:spPr/>
    </dgm:pt>
    <dgm:pt modelId="{8752D775-B9E9-4BAC-83C5-E46E18C4393C}" type="pres">
      <dgm:prSet presAssocID="{DCF2AB73-138E-41B4-9483-A5A0E6E1E8AD}" presName="parentText" presStyleLbl="node1" presStyleIdx="1" presStyleCnt="5" custScaleX="50441">
        <dgm:presLayoutVars>
          <dgm:chMax val="1"/>
          <dgm:bulletEnabled val="1"/>
        </dgm:presLayoutVars>
      </dgm:prSet>
      <dgm:spPr/>
      <dgm:t>
        <a:bodyPr/>
        <a:lstStyle/>
        <a:p>
          <a:endParaRPr lang="zh-CN" altLang="en-US"/>
        </a:p>
      </dgm:t>
    </dgm:pt>
    <dgm:pt modelId="{8C95DDED-5BDC-40B2-8D29-F2B958A56678}" type="pres">
      <dgm:prSet presAssocID="{DCF2AB73-138E-41B4-9483-A5A0E6E1E8AD}" presName="descendantText" presStyleLbl="alignAccFollowNode1" presStyleIdx="1" presStyleCnt="5" custScaleX="108160">
        <dgm:presLayoutVars>
          <dgm:bulletEnabled val="1"/>
        </dgm:presLayoutVars>
      </dgm:prSet>
      <dgm:spPr/>
      <dgm:t>
        <a:bodyPr/>
        <a:lstStyle/>
        <a:p>
          <a:endParaRPr lang="zh-CN" altLang="en-US"/>
        </a:p>
      </dgm:t>
    </dgm:pt>
    <dgm:pt modelId="{FDD14584-E6F6-4122-B074-B10FC35B71F8}" type="pres">
      <dgm:prSet presAssocID="{EE9BD761-DC23-41F9-98B4-96A1574EFF59}" presName="sp" presStyleCnt="0"/>
      <dgm:spPr/>
    </dgm:pt>
    <dgm:pt modelId="{A7421EBB-978E-4BBB-9409-18B18CFE3245}" type="pres">
      <dgm:prSet presAssocID="{0EC418CE-C95D-4A73-89CC-3830797E6C10}" presName="linNode" presStyleCnt="0"/>
      <dgm:spPr/>
    </dgm:pt>
    <dgm:pt modelId="{EE998AF0-2D60-4296-8C5F-F5C0208A15C2}" type="pres">
      <dgm:prSet presAssocID="{0EC418CE-C95D-4A73-89CC-3830797E6C10}" presName="parentText" presStyleLbl="node1" presStyleIdx="2" presStyleCnt="5" custScaleX="50441">
        <dgm:presLayoutVars>
          <dgm:chMax val="1"/>
          <dgm:bulletEnabled val="1"/>
        </dgm:presLayoutVars>
      </dgm:prSet>
      <dgm:spPr/>
      <dgm:t>
        <a:bodyPr/>
        <a:lstStyle/>
        <a:p>
          <a:endParaRPr lang="zh-CN" altLang="en-US"/>
        </a:p>
      </dgm:t>
    </dgm:pt>
    <dgm:pt modelId="{11A8759B-627E-4F5B-AAB8-CB68085E2E55}" type="pres">
      <dgm:prSet presAssocID="{0EC418CE-C95D-4A73-89CC-3830797E6C10}" presName="descendantText" presStyleLbl="alignAccFollowNode1" presStyleIdx="2" presStyleCnt="5" custScaleX="108160">
        <dgm:presLayoutVars>
          <dgm:bulletEnabled val="1"/>
        </dgm:presLayoutVars>
      </dgm:prSet>
      <dgm:spPr/>
      <dgm:t>
        <a:bodyPr/>
        <a:lstStyle/>
        <a:p>
          <a:endParaRPr lang="zh-CN" altLang="en-US"/>
        </a:p>
      </dgm:t>
    </dgm:pt>
    <dgm:pt modelId="{BF5877EF-8925-4750-B7FE-49C5F3532D3E}" type="pres">
      <dgm:prSet presAssocID="{5DB1EBCA-16DD-4553-8BB9-2D154E7851A0}" presName="sp" presStyleCnt="0"/>
      <dgm:spPr/>
    </dgm:pt>
    <dgm:pt modelId="{84798D3A-459E-43F5-AEDA-77483D8F2DDF}" type="pres">
      <dgm:prSet presAssocID="{AF439681-A5FD-4218-A491-3A0BDB40F78F}" presName="linNode" presStyleCnt="0"/>
      <dgm:spPr/>
    </dgm:pt>
    <dgm:pt modelId="{C4C54CBF-1487-4B59-8426-483F2A693389}" type="pres">
      <dgm:prSet presAssocID="{AF439681-A5FD-4218-A491-3A0BDB40F78F}" presName="parentText" presStyleLbl="node1" presStyleIdx="3" presStyleCnt="5" custScaleX="50441">
        <dgm:presLayoutVars>
          <dgm:chMax val="1"/>
          <dgm:bulletEnabled val="1"/>
        </dgm:presLayoutVars>
      </dgm:prSet>
      <dgm:spPr/>
      <dgm:t>
        <a:bodyPr/>
        <a:lstStyle/>
        <a:p>
          <a:endParaRPr lang="zh-CN" altLang="en-US"/>
        </a:p>
      </dgm:t>
    </dgm:pt>
    <dgm:pt modelId="{0FDF1EEA-9833-42EF-BA2A-E50AB5F16F1D}" type="pres">
      <dgm:prSet presAssocID="{AF439681-A5FD-4218-A491-3A0BDB40F78F}" presName="descendantText" presStyleLbl="alignAccFollowNode1" presStyleIdx="3" presStyleCnt="5" custScaleX="108160">
        <dgm:presLayoutVars>
          <dgm:bulletEnabled val="1"/>
        </dgm:presLayoutVars>
      </dgm:prSet>
      <dgm:spPr/>
      <dgm:t>
        <a:bodyPr/>
        <a:lstStyle/>
        <a:p>
          <a:endParaRPr lang="zh-CN" altLang="en-US"/>
        </a:p>
      </dgm:t>
    </dgm:pt>
    <dgm:pt modelId="{186E9D67-7C84-49F4-BD89-1E9FAEDEEDA6}" type="pres">
      <dgm:prSet presAssocID="{EA8DF283-54B1-442B-AE52-7C5BCAB7B8A5}" presName="sp" presStyleCnt="0"/>
      <dgm:spPr/>
    </dgm:pt>
    <dgm:pt modelId="{A635D63F-78E2-4B24-93BC-40F7B4A5769A}" type="pres">
      <dgm:prSet presAssocID="{637165A2-BBC2-4418-800E-13AB6F809079}" presName="linNode" presStyleCnt="0"/>
      <dgm:spPr/>
    </dgm:pt>
    <dgm:pt modelId="{38DE1D3D-BFEF-4D1F-B10B-506E63E88BEE}" type="pres">
      <dgm:prSet presAssocID="{637165A2-BBC2-4418-800E-13AB6F809079}" presName="parentText" presStyleLbl="node1" presStyleIdx="4" presStyleCnt="5" custScaleX="50441">
        <dgm:presLayoutVars>
          <dgm:chMax val="1"/>
          <dgm:bulletEnabled val="1"/>
        </dgm:presLayoutVars>
      </dgm:prSet>
      <dgm:spPr/>
      <dgm:t>
        <a:bodyPr/>
        <a:lstStyle/>
        <a:p>
          <a:endParaRPr lang="zh-CN" altLang="en-US"/>
        </a:p>
      </dgm:t>
    </dgm:pt>
    <dgm:pt modelId="{BFD81557-8E47-47C9-BCC3-B660F361976C}" type="pres">
      <dgm:prSet presAssocID="{637165A2-BBC2-4418-800E-13AB6F809079}" presName="descendantText" presStyleLbl="alignAccFollowNode1" presStyleIdx="4" presStyleCnt="5" custScaleX="108160">
        <dgm:presLayoutVars>
          <dgm:bulletEnabled val="1"/>
        </dgm:presLayoutVars>
      </dgm:prSet>
      <dgm:spPr/>
      <dgm:t>
        <a:bodyPr/>
        <a:lstStyle/>
        <a:p>
          <a:endParaRPr lang="zh-CN" altLang="en-US"/>
        </a:p>
      </dgm:t>
    </dgm:pt>
  </dgm:ptLst>
  <dgm:cxnLst>
    <dgm:cxn modelId="{BF6E4F80-A6EA-423D-8B3E-909352517E2C}" srcId="{637165A2-BBC2-4418-800E-13AB6F809079}" destId="{EDDA033A-71DF-4B69-ABFF-A6ABC7DF7857}" srcOrd="0" destOrd="0" parTransId="{D3B25FAE-E896-4DD5-9BEF-23AE4DFC9D3E}" sibTransId="{1B5ADDE0-5B5D-4CC4-B007-4930811E1214}"/>
    <dgm:cxn modelId="{AA015D7E-6722-453E-9E11-226365EBBDC9}" srcId="{0A378C87-5DBD-406F-B5FC-C296D2769749}" destId="{637165A2-BBC2-4418-800E-13AB6F809079}" srcOrd="4" destOrd="0" parTransId="{87C81D9D-257F-4F28-9367-EC4B541FF78F}" sibTransId="{6B398D02-671A-4A31-9FF8-085E1351E5A3}"/>
    <dgm:cxn modelId="{B8A0D335-0D71-4A39-BF8D-262AF84A898E}" type="presOf" srcId="{7373D573-9180-4EDB-BB7B-AD14E91C52BD}" destId="{664E49A2-5306-45D7-A67D-85DD9A489957}" srcOrd="0" destOrd="0" presId="urn:microsoft.com/office/officeart/2005/8/layout/vList5"/>
    <dgm:cxn modelId="{E73BCE88-EFBE-4C06-9497-AC9843469F37}" type="presOf" srcId="{DCF2AB73-138E-41B4-9483-A5A0E6E1E8AD}" destId="{8752D775-B9E9-4BAC-83C5-E46E18C4393C}" srcOrd="0" destOrd="0" presId="urn:microsoft.com/office/officeart/2005/8/layout/vList5"/>
    <dgm:cxn modelId="{301562C8-B92A-458B-A550-B84755488E17}" srcId="{DCF2AB73-138E-41B4-9483-A5A0E6E1E8AD}" destId="{A23F1C51-DC65-4249-B493-EAA58737B96B}" srcOrd="0" destOrd="0" parTransId="{23EFA37F-D017-4D34-8589-1E3C463AD590}" sibTransId="{C6E16DF9-8272-42F9-85E4-4A6551395F78}"/>
    <dgm:cxn modelId="{16FE304E-8627-40B4-AABD-8259EE3CEEAF}" type="presOf" srcId="{6863F85B-0AAB-4953-A277-13FBBCF64FAF}" destId="{FEA9B064-D81F-40D3-813D-9A82109604B4}" srcOrd="0" destOrd="0" presId="urn:microsoft.com/office/officeart/2005/8/layout/vList5"/>
    <dgm:cxn modelId="{B1BAC178-0E60-4BB8-8766-7E0A28471259}" type="presOf" srcId="{637165A2-BBC2-4418-800E-13AB6F809079}" destId="{38DE1D3D-BFEF-4D1F-B10B-506E63E88BEE}" srcOrd="0" destOrd="0" presId="urn:microsoft.com/office/officeart/2005/8/layout/vList5"/>
    <dgm:cxn modelId="{9AFC2839-1460-4BBF-ADCD-1706B8E4B8DE}" srcId="{0A378C87-5DBD-406F-B5FC-C296D2769749}" destId="{7373D573-9180-4EDB-BB7B-AD14E91C52BD}" srcOrd="0" destOrd="0" parTransId="{B62B5AFC-45EF-4521-AB88-AA5397ADD166}" sibTransId="{78BD7AF2-9EAC-4040-A872-972D97F8B2EE}"/>
    <dgm:cxn modelId="{4710BD22-A54F-43B7-9CA5-FAF8FE643C47}" srcId="{7373D573-9180-4EDB-BB7B-AD14E91C52BD}" destId="{6863F85B-0AAB-4953-A277-13FBBCF64FAF}" srcOrd="0" destOrd="0" parTransId="{F5CA41BC-5C73-43B0-B671-42567B03A69C}" sibTransId="{C598FE57-C6AD-4E4C-B37C-7393156F9C92}"/>
    <dgm:cxn modelId="{E7082EF5-6367-4145-8D38-0F4E7D3CD7E0}" type="presOf" srcId="{A23F1C51-DC65-4249-B493-EAA58737B96B}" destId="{8C95DDED-5BDC-40B2-8D29-F2B958A56678}" srcOrd="0" destOrd="0" presId="urn:microsoft.com/office/officeart/2005/8/layout/vList5"/>
    <dgm:cxn modelId="{E1664FBC-37CC-4B3B-9608-9636FA1BE834}" srcId="{0A378C87-5DBD-406F-B5FC-C296D2769749}" destId="{0EC418CE-C95D-4A73-89CC-3830797E6C10}" srcOrd="2" destOrd="0" parTransId="{6FC6987B-F2B0-4806-92FA-AA6B3479E8FA}" sibTransId="{5DB1EBCA-16DD-4553-8BB9-2D154E7851A0}"/>
    <dgm:cxn modelId="{DD6109FC-A148-4957-8F6D-7E8BBC88C7F6}" srcId="{0EC418CE-C95D-4A73-89CC-3830797E6C10}" destId="{9E0ABCC9-9193-4DAC-8411-2A521E0891D8}" srcOrd="0" destOrd="0" parTransId="{F2B07D51-2D45-4E2B-8B96-B8D0EF031A74}" sibTransId="{D7FF6A57-0780-4036-9B96-2F1FC41AC972}"/>
    <dgm:cxn modelId="{C9ED6B9E-D11B-403B-8E82-9FF26321B918}" srcId="{0A378C87-5DBD-406F-B5FC-C296D2769749}" destId="{AF439681-A5FD-4218-A491-3A0BDB40F78F}" srcOrd="3" destOrd="0" parTransId="{860D4769-E437-4BE3-B330-799877E5AABB}" sibTransId="{EA8DF283-54B1-442B-AE52-7C5BCAB7B8A5}"/>
    <dgm:cxn modelId="{7D8D89AE-A29C-4189-BFE2-F0C6C2F0A3AD}" srcId="{AF439681-A5FD-4218-A491-3A0BDB40F78F}" destId="{FDD72388-5790-49A1-97F9-18740674D3B1}" srcOrd="0" destOrd="0" parTransId="{08251A28-C35D-4320-A15C-35F865870B95}" sibTransId="{8EC55368-E97C-4F97-B908-993DF7D1F32F}"/>
    <dgm:cxn modelId="{5D91C33E-E776-46C9-8CA1-6BA5E15F139F}" type="presOf" srcId="{FDD72388-5790-49A1-97F9-18740674D3B1}" destId="{0FDF1EEA-9833-42EF-BA2A-E50AB5F16F1D}" srcOrd="0" destOrd="0" presId="urn:microsoft.com/office/officeart/2005/8/layout/vList5"/>
    <dgm:cxn modelId="{50844CCA-338D-4EEE-8CB5-33CBE09B34AC}" srcId="{0A378C87-5DBD-406F-B5FC-C296D2769749}" destId="{DCF2AB73-138E-41B4-9483-A5A0E6E1E8AD}" srcOrd="1" destOrd="0" parTransId="{79A9EFA8-FC73-40F6-B75D-D909BBED1379}" sibTransId="{EE9BD761-DC23-41F9-98B4-96A1574EFF59}"/>
    <dgm:cxn modelId="{1B4D21AE-44F2-48B8-8ECA-B5D98AD78697}" type="presOf" srcId="{9E0ABCC9-9193-4DAC-8411-2A521E0891D8}" destId="{11A8759B-627E-4F5B-AAB8-CB68085E2E55}" srcOrd="0" destOrd="0" presId="urn:microsoft.com/office/officeart/2005/8/layout/vList5"/>
    <dgm:cxn modelId="{237EC03C-8004-4534-BA0E-6FCB71879EE2}" type="presOf" srcId="{EDDA033A-71DF-4B69-ABFF-A6ABC7DF7857}" destId="{BFD81557-8E47-47C9-BCC3-B660F361976C}" srcOrd="0" destOrd="0" presId="urn:microsoft.com/office/officeart/2005/8/layout/vList5"/>
    <dgm:cxn modelId="{529FB317-0FF2-40A9-8904-0142F26DE14A}" type="presOf" srcId="{0A378C87-5DBD-406F-B5FC-C296D2769749}" destId="{3DE52A0B-2D5E-40D8-B94B-B1CEB272470D}" srcOrd="0" destOrd="0" presId="urn:microsoft.com/office/officeart/2005/8/layout/vList5"/>
    <dgm:cxn modelId="{27CED900-E961-4749-86FB-6D5B34FF13B0}" type="presOf" srcId="{AF439681-A5FD-4218-A491-3A0BDB40F78F}" destId="{C4C54CBF-1487-4B59-8426-483F2A693389}" srcOrd="0" destOrd="0" presId="urn:microsoft.com/office/officeart/2005/8/layout/vList5"/>
    <dgm:cxn modelId="{206B6F81-14F0-4860-A138-3DB69BF68112}" type="presOf" srcId="{0EC418CE-C95D-4A73-89CC-3830797E6C10}" destId="{EE998AF0-2D60-4296-8C5F-F5C0208A15C2}" srcOrd="0" destOrd="0" presId="urn:microsoft.com/office/officeart/2005/8/layout/vList5"/>
    <dgm:cxn modelId="{838E07ED-062B-4877-A354-415311F146A3}" type="presParOf" srcId="{3DE52A0B-2D5E-40D8-B94B-B1CEB272470D}" destId="{98641B1A-A94F-40B2-A373-75AABAE534C5}" srcOrd="0" destOrd="0" presId="urn:microsoft.com/office/officeart/2005/8/layout/vList5"/>
    <dgm:cxn modelId="{05BFE058-89C6-4CE9-B720-534EE77C6D3B}" type="presParOf" srcId="{98641B1A-A94F-40B2-A373-75AABAE534C5}" destId="{664E49A2-5306-45D7-A67D-85DD9A489957}" srcOrd="0" destOrd="0" presId="urn:microsoft.com/office/officeart/2005/8/layout/vList5"/>
    <dgm:cxn modelId="{B597F03F-580A-4D27-8E83-BDA8C8E5661C}" type="presParOf" srcId="{98641B1A-A94F-40B2-A373-75AABAE534C5}" destId="{FEA9B064-D81F-40D3-813D-9A82109604B4}" srcOrd="1" destOrd="0" presId="urn:microsoft.com/office/officeart/2005/8/layout/vList5"/>
    <dgm:cxn modelId="{E1A4FFE4-D81E-4493-8383-E446ADF46937}" type="presParOf" srcId="{3DE52A0B-2D5E-40D8-B94B-B1CEB272470D}" destId="{C9EAFA21-168A-43B2-8EF5-32C626859801}" srcOrd="1" destOrd="0" presId="urn:microsoft.com/office/officeart/2005/8/layout/vList5"/>
    <dgm:cxn modelId="{C85D27C6-8AA7-4EBF-B64C-702873F80D9D}" type="presParOf" srcId="{3DE52A0B-2D5E-40D8-B94B-B1CEB272470D}" destId="{E3564FAC-A662-468D-AC66-B1415E52E8C3}" srcOrd="2" destOrd="0" presId="urn:microsoft.com/office/officeart/2005/8/layout/vList5"/>
    <dgm:cxn modelId="{83169AF8-36C9-45AF-AFDD-312AB18566D8}" type="presParOf" srcId="{E3564FAC-A662-468D-AC66-B1415E52E8C3}" destId="{8752D775-B9E9-4BAC-83C5-E46E18C4393C}" srcOrd="0" destOrd="0" presId="urn:microsoft.com/office/officeart/2005/8/layout/vList5"/>
    <dgm:cxn modelId="{B993F4AD-F747-4679-902A-3E5946BF6A90}" type="presParOf" srcId="{E3564FAC-A662-468D-AC66-B1415E52E8C3}" destId="{8C95DDED-5BDC-40B2-8D29-F2B958A56678}" srcOrd="1" destOrd="0" presId="urn:microsoft.com/office/officeart/2005/8/layout/vList5"/>
    <dgm:cxn modelId="{93ACCA69-9F3E-431A-A856-4C72E8FDC32F}" type="presParOf" srcId="{3DE52A0B-2D5E-40D8-B94B-B1CEB272470D}" destId="{FDD14584-E6F6-4122-B074-B10FC35B71F8}" srcOrd="3" destOrd="0" presId="urn:microsoft.com/office/officeart/2005/8/layout/vList5"/>
    <dgm:cxn modelId="{58848EE1-D5C2-4C37-AC38-07078F36109D}" type="presParOf" srcId="{3DE52A0B-2D5E-40D8-B94B-B1CEB272470D}" destId="{A7421EBB-978E-4BBB-9409-18B18CFE3245}" srcOrd="4" destOrd="0" presId="urn:microsoft.com/office/officeart/2005/8/layout/vList5"/>
    <dgm:cxn modelId="{FDE56278-D402-4FE0-91C0-296B5826FF9F}" type="presParOf" srcId="{A7421EBB-978E-4BBB-9409-18B18CFE3245}" destId="{EE998AF0-2D60-4296-8C5F-F5C0208A15C2}" srcOrd="0" destOrd="0" presId="urn:microsoft.com/office/officeart/2005/8/layout/vList5"/>
    <dgm:cxn modelId="{0A589270-75ED-4246-BB97-971946823453}" type="presParOf" srcId="{A7421EBB-978E-4BBB-9409-18B18CFE3245}" destId="{11A8759B-627E-4F5B-AAB8-CB68085E2E55}" srcOrd="1" destOrd="0" presId="urn:microsoft.com/office/officeart/2005/8/layout/vList5"/>
    <dgm:cxn modelId="{C1F6CF95-595B-4A6F-A35F-4C4BF4DE3E0E}" type="presParOf" srcId="{3DE52A0B-2D5E-40D8-B94B-B1CEB272470D}" destId="{BF5877EF-8925-4750-B7FE-49C5F3532D3E}" srcOrd="5" destOrd="0" presId="urn:microsoft.com/office/officeart/2005/8/layout/vList5"/>
    <dgm:cxn modelId="{4238B226-C660-4AE3-80AD-2DBA5C86C68E}" type="presParOf" srcId="{3DE52A0B-2D5E-40D8-B94B-B1CEB272470D}" destId="{84798D3A-459E-43F5-AEDA-77483D8F2DDF}" srcOrd="6" destOrd="0" presId="urn:microsoft.com/office/officeart/2005/8/layout/vList5"/>
    <dgm:cxn modelId="{AD624BC6-7E67-419A-AC39-1468A4115D38}" type="presParOf" srcId="{84798D3A-459E-43F5-AEDA-77483D8F2DDF}" destId="{C4C54CBF-1487-4B59-8426-483F2A693389}" srcOrd="0" destOrd="0" presId="urn:microsoft.com/office/officeart/2005/8/layout/vList5"/>
    <dgm:cxn modelId="{42A51463-D5CE-4EFA-83B9-300DF7E0042A}" type="presParOf" srcId="{84798D3A-459E-43F5-AEDA-77483D8F2DDF}" destId="{0FDF1EEA-9833-42EF-BA2A-E50AB5F16F1D}" srcOrd="1" destOrd="0" presId="urn:microsoft.com/office/officeart/2005/8/layout/vList5"/>
    <dgm:cxn modelId="{0D42BEFB-E851-48A3-BC86-04D4FDDB712A}" type="presParOf" srcId="{3DE52A0B-2D5E-40D8-B94B-B1CEB272470D}" destId="{186E9D67-7C84-49F4-BD89-1E9FAEDEEDA6}" srcOrd="7" destOrd="0" presId="urn:microsoft.com/office/officeart/2005/8/layout/vList5"/>
    <dgm:cxn modelId="{DB53FF22-9DB2-4F34-8818-9544CFFA46EC}" type="presParOf" srcId="{3DE52A0B-2D5E-40D8-B94B-B1CEB272470D}" destId="{A635D63F-78E2-4B24-93BC-40F7B4A5769A}" srcOrd="8" destOrd="0" presId="urn:microsoft.com/office/officeart/2005/8/layout/vList5"/>
    <dgm:cxn modelId="{DD60DCDD-7F3D-4F65-8D40-DCB4DB10FEC3}" type="presParOf" srcId="{A635D63F-78E2-4B24-93BC-40F7B4A5769A}" destId="{38DE1D3D-BFEF-4D1F-B10B-506E63E88BEE}" srcOrd="0" destOrd="0" presId="urn:microsoft.com/office/officeart/2005/8/layout/vList5"/>
    <dgm:cxn modelId="{53279B59-F39E-44EC-AEB1-E1E592F94997}" type="presParOf" srcId="{A635D63F-78E2-4B24-93BC-40F7B4A5769A}" destId="{BFD81557-8E47-47C9-BCC3-B660F361976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A378C87-5DBD-406F-B5FC-C296D2769749}"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zh-CN" altLang="en-US"/>
        </a:p>
      </dgm:t>
    </dgm:pt>
    <dgm:pt modelId="{7373D573-9180-4EDB-BB7B-AD14E91C52BD}">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缺陷管理</a:t>
          </a:r>
          <a:endParaRPr lang="zh-CN" altLang="en-US" sz="2000" b="1" dirty="0">
            <a:latin typeface="微软雅黑" panose="020B0503020204020204" pitchFamily="34" charset="-122"/>
            <a:ea typeface="微软雅黑" panose="020B0503020204020204" pitchFamily="34" charset="-122"/>
          </a:endParaRPr>
        </a:p>
      </dgm:t>
    </dgm:pt>
    <dgm:pt modelId="{B62B5AFC-45EF-4521-AB88-AA5397ADD166}" type="parTrans" cxnId="{9AFC2839-1460-4BBF-ADCD-1706B8E4B8DE}">
      <dgm:prSet/>
      <dgm:spPr/>
      <dgm:t>
        <a:bodyPr/>
        <a:lstStyle/>
        <a:p>
          <a:endParaRPr lang="zh-CN" altLang="en-US"/>
        </a:p>
      </dgm:t>
    </dgm:pt>
    <dgm:pt modelId="{78BD7AF2-9EAC-4040-A872-972D97F8B2EE}" type="sibTrans" cxnId="{9AFC2839-1460-4BBF-ADCD-1706B8E4B8DE}">
      <dgm:prSet/>
      <dgm:spPr/>
      <dgm:t>
        <a:bodyPr/>
        <a:lstStyle/>
        <a:p>
          <a:endParaRPr lang="zh-CN" altLang="en-US"/>
        </a:p>
      </dgm:t>
    </dgm:pt>
    <dgm:pt modelId="{6863F85B-0AAB-4953-A277-13FBBCF64FAF}">
      <dgm:prSet phldrT="[文本]" custT="1"/>
      <dgm:spPr/>
      <dgm:t>
        <a:bodyPr/>
        <a:lstStyle/>
        <a:p>
          <a:r>
            <a:rPr lang="zh-CN" altLang="zh-CN" sz="1600" dirty="0" smtClean="0">
              <a:latin typeface="微软雅黑" panose="020B0503020204020204" pitchFamily="34" charset="-122"/>
              <a:ea typeface="微软雅黑" panose="020B0503020204020204" pitchFamily="34" charset="-122"/>
            </a:rPr>
            <a:t>提供缺陷流程化管理功能，实现缺陷的从产生到消缺的闭环工单管理</a:t>
          </a:r>
          <a:endParaRPr lang="zh-CN" altLang="en-US" sz="1600" dirty="0">
            <a:latin typeface="微软雅黑" panose="020B0503020204020204" pitchFamily="34" charset="-122"/>
            <a:ea typeface="微软雅黑" panose="020B0503020204020204" pitchFamily="34" charset="-122"/>
          </a:endParaRPr>
        </a:p>
      </dgm:t>
    </dgm:pt>
    <dgm:pt modelId="{F5CA41BC-5C73-43B0-B671-42567B03A69C}" type="parTrans" cxnId="{4710BD22-A54F-43B7-9CA5-FAF8FE643C47}">
      <dgm:prSet/>
      <dgm:spPr/>
      <dgm:t>
        <a:bodyPr/>
        <a:lstStyle/>
        <a:p>
          <a:endParaRPr lang="zh-CN" altLang="en-US"/>
        </a:p>
      </dgm:t>
    </dgm:pt>
    <dgm:pt modelId="{C598FE57-C6AD-4E4C-B37C-7393156F9C92}" type="sibTrans" cxnId="{4710BD22-A54F-43B7-9CA5-FAF8FE643C47}">
      <dgm:prSet/>
      <dgm:spPr/>
      <dgm:t>
        <a:bodyPr/>
        <a:lstStyle/>
        <a:p>
          <a:endParaRPr lang="zh-CN" altLang="en-US"/>
        </a:p>
      </dgm:t>
    </dgm:pt>
    <dgm:pt modelId="{DCF2AB73-138E-41B4-9483-A5A0E6E1E8AD}">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检修计划管理</a:t>
          </a:r>
          <a:endParaRPr lang="zh-CN" altLang="en-US" sz="2000" b="1" dirty="0">
            <a:latin typeface="微软雅黑" panose="020B0503020204020204" pitchFamily="34" charset="-122"/>
            <a:ea typeface="微软雅黑" panose="020B0503020204020204" pitchFamily="34" charset="-122"/>
          </a:endParaRPr>
        </a:p>
      </dgm:t>
    </dgm:pt>
    <dgm:pt modelId="{79A9EFA8-FC73-40F6-B75D-D909BBED1379}" type="parTrans" cxnId="{50844CCA-338D-4EEE-8CB5-33CBE09B34AC}">
      <dgm:prSet/>
      <dgm:spPr/>
      <dgm:t>
        <a:bodyPr/>
        <a:lstStyle/>
        <a:p>
          <a:endParaRPr lang="zh-CN" altLang="en-US"/>
        </a:p>
      </dgm:t>
    </dgm:pt>
    <dgm:pt modelId="{EE9BD761-DC23-41F9-98B4-96A1574EFF59}" type="sibTrans" cxnId="{50844CCA-338D-4EEE-8CB5-33CBE09B34AC}">
      <dgm:prSet/>
      <dgm:spPr/>
      <dgm:t>
        <a:bodyPr/>
        <a:lstStyle/>
        <a:p>
          <a:endParaRPr lang="zh-CN" altLang="en-US"/>
        </a:p>
      </dgm:t>
    </dgm:pt>
    <dgm:pt modelId="{A23F1C51-DC65-4249-B493-EAA58737B96B}">
      <dgm:prSet phldrT="[文本]" custT="1"/>
      <dgm:spPr/>
      <dgm:t>
        <a:bodyPr/>
        <a:lstStyle/>
        <a:p>
          <a:r>
            <a:rPr lang="zh-CN" altLang="zh-CN" sz="1600" dirty="0" smtClean="0">
              <a:latin typeface="微软雅黑" panose="020B0503020204020204" pitchFamily="34" charset="-122"/>
              <a:ea typeface="微软雅黑" panose="020B0503020204020204" pitchFamily="34" charset="-122"/>
            </a:rPr>
            <a:t>提供设备、光缆的检修计划管理，包括检修计划的填报、审批、归档</a:t>
          </a:r>
          <a:endParaRPr lang="zh-CN" altLang="en-US" sz="1600" dirty="0">
            <a:latin typeface="微软雅黑" panose="020B0503020204020204" pitchFamily="34" charset="-122"/>
            <a:ea typeface="微软雅黑" panose="020B0503020204020204" pitchFamily="34" charset="-122"/>
          </a:endParaRPr>
        </a:p>
      </dgm:t>
    </dgm:pt>
    <dgm:pt modelId="{23EFA37F-D017-4D34-8589-1E3C463AD590}" type="parTrans" cxnId="{301562C8-B92A-458B-A550-B84755488E17}">
      <dgm:prSet/>
      <dgm:spPr/>
      <dgm:t>
        <a:bodyPr/>
        <a:lstStyle/>
        <a:p>
          <a:endParaRPr lang="zh-CN" altLang="en-US"/>
        </a:p>
      </dgm:t>
    </dgm:pt>
    <dgm:pt modelId="{C6E16DF9-8272-42F9-85E4-4A6551395F78}" type="sibTrans" cxnId="{301562C8-B92A-458B-A550-B84755488E17}">
      <dgm:prSet/>
      <dgm:spPr/>
      <dgm:t>
        <a:bodyPr/>
        <a:lstStyle/>
        <a:p>
          <a:endParaRPr lang="zh-CN" altLang="en-US"/>
        </a:p>
      </dgm:t>
    </dgm:pt>
    <dgm:pt modelId="{9E0ABCC9-9193-4DAC-8411-2A521E0891D8}">
      <dgm:prSet phldrT="[文本]" custT="1"/>
      <dgm:spPr/>
      <dgm:t>
        <a:bodyPr/>
        <a:lstStyle/>
        <a:p>
          <a:r>
            <a:rPr lang="zh-CN" altLang="zh-CN" sz="1600" dirty="0" smtClean="0">
              <a:latin typeface="微软雅黑" panose="020B0503020204020204" pitchFamily="34" charset="-122"/>
              <a:ea typeface="微软雅黑" panose="020B0503020204020204" pitchFamily="34" charset="-122"/>
            </a:rPr>
            <a:t>提供设备、光缆的检修票管理功能，按照</a:t>
          </a:r>
          <a:r>
            <a:rPr lang="zh-CN" altLang="en-US" sz="1600" dirty="0" smtClean="0">
              <a:latin typeface="微软雅黑" panose="020B0503020204020204" pitchFamily="34" charset="-122"/>
              <a:ea typeface="微软雅黑" panose="020B0503020204020204" pitchFamily="34" charset="-122"/>
            </a:rPr>
            <a:t>电力通信</a:t>
          </a:r>
          <a:r>
            <a:rPr lang="zh-CN" altLang="zh-CN" sz="1600" dirty="0" smtClean="0">
              <a:latin typeface="微软雅黑" panose="020B0503020204020204" pitchFamily="34" charset="-122"/>
              <a:ea typeface="微软雅黑" panose="020B0503020204020204" pitchFamily="34" charset="-122"/>
            </a:rPr>
            <a:t>检修管理规程提供检修类工作的规范化工单管理</a:t>
          </a:r>
          <a:endParaRPr lang="zh-CN" altLang="en-US" sz="1600" dirty="0">
            <a:latin typeface="微软雅黑" panose="020B0503020204020204" pitchFamily="34" charset="-122"/>
            <a:ea typeface="微软雅黑" panose="020B0503020204020204" pitchFamily="34" charset="-122"/>
          </a:endParaRPr>
        </a:p>
      </dgm:t>
    </dgm:pt>
    <dgm:pt modelId="{F2B07D51-2D45-4E2B-8B96-B8D0EF031A74}" type="parTrans" cxnId="{DD6109FC-A148-4957-8F6D-7E8BBC88C7F6}">
      <dgm:prSet/>
      <dgm:spPr/>
      <dgm:t>
        <a:bodyPr/>
        <a:lstStyle/>
        <a:p>
          <a:endParaRPr lang="zh-CN" altLang="en-US"/>
        </a:p>
      </dgm:t>
    </dgm:pt>
    <dgm:pt modelId="{D7FF6A57-0780-4036-9B96-2F1FC41AC972}" type="sibTrans" cxnId="{DD6109FC-A148-4957-8F6D-7E8BBC88C7F6}">
      <dgm:prSet/>
      <dgm:spPr/>
      <dgm:t>
        <a:bodyPr/>
        <a:lstStyle/>
        <a:p>
          <a:endParaRPr lang="zh-CN" altLang="en-US"/>
        </a:p>
      </dgm:t>
    </dgm:pt>
    <dgm:pt modelId="{AF439681-A5FD-4218-A491-3A0BDB40F78F}">
      <dgm:prSet phldrT="[文本]" custT="1"/>
      <dgm:spPr>
        <a:solidFill>
          <a:srgbClr val="FFC000"/>
        </a:solidFill>
      </dgm:spPr>
      <dgm:t>
        <a:bodyPr/>
        <a:lstStyle/>
        <a:p>
          <a:r>
            <a:rPr lang="zh-CN" altLang="en-US" sz="2000" b="1" dirty="0" smtClean="0">
              <a:latin typeface="微软雅黑" panose="020B0503020204020204" pitchFamily="34" charset="-122"/>
              <a:ea typeface="微软雅黑" panose="020B0503020204020204" pitchFamily="34" charset="-122"/>
            </a:rPr>
            <a:t>方式管理</a:t>
          </a:r>
          <a:endParaRPr lang="zh-CN" altLang="en-US" sz="2000" b="1" dirty="0">
            <a:latin typeface="微软雅黑" panose="020B0503020204020204" pitchFamily="34" charset="-122"/>
            <a:ea typeface="微软雅黑" panose="020B0503020204020204" pitchFamily="34" charset="-122"/>
          </a:endParaRPr>
        </a:p>
      </dgm:t>
    </dgm:pt>
    <dgm:pt modelId="{860D4769-E437-4BE3-B330-799877E5AABB}" type="parTrans" cxnId="{C9ED6B9E-D11B-403B-8E82-9FF26321B918}">
      <dgm:prSet/>
      <dgm:spPr/>
      <dgm:t>
        <a:bodyPr/>
        <a:lstStyle/>
        <a:p>
          <a:endParaRPr lang="zh-CN" altLang="en-US"/>
        </a:p>
      </dgm:t>
    </dgm:pt>
    <dgm:pt modelId="{EA8DF283-54B1-442B-AE52-7C5BCAB7B8A5}" type="sibTrans" cxnId="{C9ED6B9E-D11B-403B-8E82-9FF26321B918}">
      <dgm:prSet/>
      <dgm:spPr/>
      <dgm:t>
        <a:bodyPr/>
        <a:lstStyle/>
        <a:p>
          <a:endParaRPr lang="zh-CN" altLang="en-US"/>
        </a:p>
      </dgm:t>
    </dgm:pt>
    <dgm:pt modelId="{FDD72388-5790-49A1-97F9-18740674D3B1}">
      <dgm:prSet phldrT="[文本]" custT="1"/>
      <dgm:spPr/>
      <dgm:t>
        <a:bodyPr/>
        <a:lstStyle/>
        <a:p>
          <a:r>
            <a:rPr lang="zh-CN" altLang="zh-CN" sz="1600" dirty="0" smtClean="0">
              <a:latin typeface="微软雅黑" panose="020B0503020204020204" pitchFamily="34" charset="-122"/>
              <a:ea typeface="微软雅黑" panose="020B0503020204020204" pitchFamily="34" charset="-122"/>
            </a:rPr>
            <a:t>提供方式申请管理流程，实现业务开通的闭环管理</a:t>
          </a:r>
          <a:endParaRPr lang="zh-CN" altLang="en-US" sz="1600" dirty="0">
            <a:latin typeface="微软雅黑" panose="020B0503020204020204" pitchFamily="34" charset="-122"/>
            <a:ea typeface="微软雅黑" panose="020B0503020204020204" pitchFamily="34" charset="-122"/>
          </a:endParaRPr>
        </a:p>
      </dgm:t>
    </dgm:pt>
    <dgm:pt modelId="{08251A28-C35D-4320-A15C-35F865870B95}" type="parTrans" cxnId="{7D8D89AE-A29C-4189-BFE2-F0C6C2F0A3AD}">
      <dgm:prSet/>
      <dgm:spPr/>
      <dgm:t>
        <a:bodyPr/>
        <a:lstStyle/>
        <a:p>
          <a:endParaRPr lang="zh-CN" altLang="en-US"/>
        </a:p>
      </dgm:t>
    </dgm:pt>
    <dgm:pt modelId="{8EC55368-E97C-4F97-B908-993DF7D1F32F}" type="sibTrans" cxnId="{7D8D89AE-A29C-4189-BFE2-F0C6C2F0A3AD}">
      <dgm:prSet/>
      <dgm:spPr/>
      <dgm:t>
        <a:bodyPr/>
        <a:lstStyle/>
        <a:p>
          <a:endParaRPr lang="zh-CN" altLang="en-US"/>
        </a:p>
      </dgm:t>
    </dgm:pt>
    <dgm:pt modelId="{637165A2-BBC2-4418-800E-13AB6F809079}">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巡视管理</a:t>
          </a:r>
          <a:endParaRPr lang="zh-CN" altLang="en-US" sz="2000" b="1" dirty="0">
            <a:latin typeface="微软雅黑" panose="020B0503020204020204" pitchFamily="34" charset="-122"/>
            <a:ea typeface="微软雅黑" panose="020B0503020204020204" pitchFamily="34" charset="-122"/>
          </a:endParaRPr>
        </a:p>
      </dgm:t>
    </dgm:pt>
    <dgm:pt modelId="{87C81D9D-257F-4F28-9367-EC4B541FF78F}" type="parTrans" cxnId="{AA015D7E-6722-453E-9E11-226365EBBDC9}">
      <dgm:prSet/>
      <dgm:spPr/>
      <dgm:t>
        <a:bodyPr/>
        <a:lstStyle/>
        <a:p>
          <a:endParaRPr lang="zh-CN" altLang="en-US"/>
        </a:p>
      </dgm:t>
    </dgm:pt>
    <dgm:pt modelId="{6B398D02-671A-4A31-9FF8-085E1351E5A3}" type="sibTrans" cxnId="{AA015D7E-6722-453E-9E11-226365EBBDC9}">
      <dgm:prSet/>
      <dgm:spPr/>
      <dgm:t>
        <a:bodyPr/>
        <a:lstStyle/>
        <a:p>
          <a:endParaRPr lang="zh-CN" altLang="en-US"/>
        </a:p>
      </dgm:t>
    </dgm:pt>
    <dgm:pt modelId="{EDDA033A-71DF-4B69-ABFF-A6ABC7DF7857}">
      <dgm:prSet phldrT="[文本]" custT="1"/>
      <dgm:spPr/>
      <dgm:t>
        <a:bodyPr/>
        <a:lstStyle/>
        <a:p>
          <a:r>
            <a:rPr lang="zh-CN" altLang="zh-CN" sz="1600" dirty="0" smtClean="0">
              <a:latin typeface="微软雅黑" panose="020B0503020204020204" pitchFamily="34" charset="-122"/>
              <a:ea typeface="微软雅黑" panose="020B0503020204020204" pitchFamily="34" charset="-122"/>
            </a:rPr>
            <a:t>提供周期巡视的功能，可以按照</a:t>
          </a:r>
          <a:r>
            <a:rPr lang="zh-CN" altLang="en-US" sz="1600" dirty="0" smtClean="0">
              <a:latin typeface="微软雅黑" panose="020B0503020204020204" pitchFamily="34" charset="-122"/>
              <a:ea typeface="微软雅黑" panose="020B0503020204020204" pitchFamily="34" charset="-122"/>
            </a:rPr>
            <a:t>部门</a:t>
          </a:r>
          <a:r>
            <a:rPr lang="zh-CN" altLang="zh-CN" sz="1600" dirty="0" smtClean="0">
              <a:latin typeface="微软雅黑" panose="020B0503020204020204" pitchFamily="34" charset="-122"/>
              <a:ea typeface="微软雅黑" panose="020B0503020204020204" pitchFamily="34" charset="-122"/>
            </a:rPr>
            <a:t>、班组安排巡视地点、人员、巡视时间</a:t>
          </a:r>
          <a:endParaRPr lang="zh-CN" altLang="en-US" sz="1600" dirty="0">
            <a:latin typeface="微软雅黑" panose="020B0503020204020204" pitchFamily="34" charset="-122"/>
            <a:ea typeface="微软雅黑" panose="020B0503020204020204" pitchFamily="34" charset="-122"/>
          </a:endParaRPr>
        </a:p>
      </dgm:t>
    </dgm:pt>
    <dgm:pt modelId="{D3B25FAE-E896-4DD5-9BEF-23AE4DFC9D3E}" type="parTrans" cxnId="{BF6E4F80-A6EA-423D-8B3E-909352517E2C}">
      <dgm:prSet/>
      <dgm:spPr/>
      <dgm:t>
        <a:bodyPr/>
        <a:lstStyle/>
        <a:p>
          <a:endParaRPr lang="zh-CN" altLang="en-US"/>
        </a:p>
      </dgm:t>
    </dgm:pt>
    <dgm:pt modelId="{1B5ADDE0-5B5D-4CC4-B007-4930811E1214}" type="sibTrans" cxnId="{BF6E4F80-A6EA-423D-8B3E-909352517E2C}">
      <dgm:prSet/>
      <dgm:spPr/>
      <dgm:t>
        <a:bodyPr/>
        <a:lstStyle/>
        <a:p>
          <a:endParaRPr lang="zh-CN" altLang="en-US"/>
        </a:p>
      </dgm:t>
    </dgm:pt>
    <dgm:pt modelId="{0EC418CE-C95D-4A73-89CC-3830797E6C10}">
      <dgm:prSet phldrT="[文本]" custT="1"/>
      <dgm:spPr/>
      <dgm:t>
        <a:bodyPr/>
        <a:lstStyle/>
        <a:p>
          <a:pPr>
            <a:lnSpc>
              <a:spcPct val="100000"/>
            </a:lnSpc>
            <a:spcAft>
              <a:spcPts val="0"/>
            </a:spcAft>
          </a:pPr>
          <a:r>
            <a:rPr lang="zh-CN" altLang="en-US" sz="2000" b="1" dirty="0" smtClean="0">
              <a:latin typeface="微软雅黑" panose="020B0503020204020204" pitchFamily="34" charset="-122"/>
              <a:ea typeface="微软雅黑" panose="020B0503020204020204" pitchFamily="34" charset="-122"/>
            </a:rPr>
            <a:t>检修票</a:t>
          </a:r>
          <a:endParaRPr lang="en-US" altLang="zh-CN" sz="2000" b="1" dirty="0" smtClean="0">
            <a:latin typeface="微软雅黑" panose="020B0503020204020204" pitchFamily="34" charset="-122"/>
            <a:ea typeface="微软雅黑" panose="020B0503020204020204" pitchFamily="34" charset="-122"/>
          </a:endParaRPr>
        </a:p>
        <a:p>
          <a:pPr>
            <a:lnSpc>
              <a:spcPct val="100000"/>
            </a:lnSpc>
            <a:spcAft>
              <a:spcPts val="0"/>
            </a:spcAft>
          </a:pPr>
          <a:r>
            <a:rPr lang="zh-CN" altLang="en-US" sz="2000" b="1" dirty="0" smtClean="0">
              <a:latin typeface="微软雅黑" panose="020B0503020204020204" pitchFamily="34" charset="-122"/>
              <a:ea typeface="微软雅黑" panose="020B0503020204020204" pitchFamily="34" charset="-122"/>
            </a:rPr>
            <a:t>管理</a:t>
          </a:r>
          <a:endParaRPr lang="zh-CN" altLang="en-US" sz="2000" b="1" dirty="0">
            <a:latin typeface="微软雅黑" panose="020B0503020204020204" pitchFamily="34" charset="-122"/>
            <a:ea typeface="微软雅黑" panose="020B0503020204020204" pitchFamily="34" charset="-122"/>
          </a:endParaRPr>
        </a:p>
      </dgm:t>
    </dgm:pt>
    <dgm:pt modelId="{5DB1EBCA-16DD-4553-8BB9-2D154E7851A0}" type="sibTrans" cxnId="{E1664FBC-37CC-4B3B-9608-9636FA1BE834}">
      <dgm:prSet/>
      <dgm:spPr/>
      <dgm:t>
        <a:bodyPr/>
        <a:lstStyle/>
        <a:p>
          <a:endParaRPr lang="zh-CN" altLang="en-US"/>
        </a:p>
      </dgm:t>
    </dgm:pt>
    <dgm:pt modelId="{6FC6987B-F2B0-4806-92FA-AA6B3479E8FA}" type="parTrans" cxnId="{E1664FBC-37CC-4B3B-9608-9636FA1BE834}">
      <dgm:prSet/>
      <dgm:spPr/>
      <dgm:t>
        <a:bodyPr/>
        <a:lstStyle/>
        <a:p>
          <a:endParaRPr lang="zh-CN" altLang="en-US"/>
        </a:p>
      </dgm:t>
    </dgm:pt>
    <dgm:pt modelId="{3DE52A0B-2D5E-40D8-B94B-B1CEB272470D}" type="pres">
      <dgm:prSet presAssocID="{0A378C87-5DBD-406F-B5FC-C296D2769749}" presName="Name0" presStyleCnt="0">
        <dgm:presLayoutVars>
          <dgm:dir/>
          <dgm:animLvl val="lvl"/>
          <dgm:resizeHandles val="exact"/>
        </dgm:presLayoutVars>
      </dgm:prSet>
      <dgm:spPr/>
      <dgm:t>
        <a:bodyPr/>
        <a:lstStyle/>
        <a:p>
          <a:endParaRPr lang="zh-CN" altLang="en-US"/>
        </a:p>
      </dgm:t>
    </dgm:pt>
    <dgm:pt modelId="{98641B1A-A94F-40B2-A373-75AABAE534C5}" type="pres">
      <dgm:prSet presAssocID="{7373D573-9180-4EDB-BB7B-AD14E91C52BD}" presName="linNode" presStyleCnt="0"/>
      <dgm:spPr/>
    </dgm:pt>
    <dgm:pt modelId="{664E49A2-5306-45D7-A67D-85DD9A489957}" type="pres">
      <dgm:prSet presAssocID="{7373D573-9180-4EDB-BB7B-AD14E91C52BD}" presName="parentText" presStyleLbl="node1" presStyleIdx="0" presStyleCnt="5" custScaleX="50441">
        <dgm:presLayoutVars>
          <dgm:chMax val="1"/>
          <dgm:bulletEnabled val="1"/>
        </dgm:presLayoutVars>
      </dgm:prSet>
      <dgm:spPr/>
      <dgm:t>
        <a:bodyPr/>
        <a:lstStyle/>
        <a:p>
          <a:endParaRPr lang="zh-CN" altLang="en-US"/>
        </a:p>
      </dgm:t>
    </dgm:pt>
    <dgm:pt modelId="{FEA9B064-D81F-40D3-813D-9A82109604B4}" type="pres">
      <dgm:prSet presAssocID="{7373D573-9180-4EDB-BB7B-AD14E91C52BD}" presName="descendantText" presStyleLbl="alignAccFollowNode1" presStyleIdx="0" presStyleCnt="5" custScaleX="108160">
        <dgm:presLayoutVars>
          <dgm:bulletEnabled val="1"/>
        </dgm:presLayoutVars>
      </dgm:prSet>
      <dgm:spPr/>
      <dgm:t>
        <a:bodyPr/>
        <a:lstStyle/>
        <a:p>
          <a:endParaRPr lang="zh-CN" altLang="en-US"/>
        </a:p>
      </dgm:t>
    </dgm:pt>
    <dgm:pt modelId="{C9EAFA21-168A-43B2-8EF5-32C626859801}" type="pres">
      <dgm:prSet presAssocID="{78BD7AF2-9EAC-4040-A872-972D97F8B2EE}" presName="sp" presStyleCnt="0"/>
      <dgm:spPr/>
    </dgm:pt>
    <dgm:pt modelId="{E3564FAC-A662-468D-AC66-B1415E52E8C3}" type="pres">
      <dgm:prSet presAssocID="{DCF2AB73-138E-41B4-9483-A5A0E6E1E8AD}" presName="linNode" presStyleCnt="0"/>
      <dgm:spPr/>
    </dgm:pt>
    <dgm:pt modelId="{8752D775-B9E9-4BAC-83C5-E46E18C4393C}" type="pres">
      <dgm:prSet presAssocID="{DCF2AB73-138E-41B4-9483-A5A0E6E1E8AD}" presName="parentText" presStyleLbl="node1" presStyleIdx="1" presStyleCnt="5" custScaleX="50441">
        <dgm:presLayoutVars>
          <dgm:chMax val="1"/>
          <dgm:bulletEnabled val="1"/>
        </dgm:presLayoutVars>
      </dgm:prSet>
      <dgm:spPr/>
      <dgm:t>
        <a:bodyPr/>
        <a:lstStyle/>
        <a:p>
          <a:endParaRPr lang="zh-CN" altLang="en-US"/>
        </a:p>
      </dgm:t>
    </dgm:pt>
    <dgm:pt modelId="{8C95DDED-5BDC-40B2-8D29-F2B958A56678}" type="pres">
      <dgm:prSet presAssocID="{DCF2AB73-138E-41B4-9483-A5A0E6E1E8AD}" presName="descendantText" presStyleLbl="alignAccFollowNode1" presStyleIdx="1" presStyleCnt="5" custScaleX="108160">
        <dgm:presLayoutVars>
          <dgm:bulletEnabled val="1"/>
        </dgm:presLayoutVars>
      </dgm:prSet>
      <dgm:spPr/>
      <dgm:t>
        <a:bodyPr/>
        <a:lstStyle/>
        <a:p>
          <a:endParaRPr lang="zh-CN" altLang="en-US"/>
        </a:p>
      </dgm:t>
    </dgm:pt>
    <dgm:pt modelId="{FDD14584-E6F6-4122-B074-B10FC35B71F8}" type="pres">
      <dgm:prSet presAssocID="{EE9BD761-DC23-41F9-98B4-96A1574EFF59}" presName="sp" presStyleCnt="0"/>
      <dgm:spPr/>
    </dgm:pt>
    <dgm:pt modelId="{A7421EBB-978E-4BBB-9409-18B18CFE3245}" type="pres">
      <dgm:prSet presAssocID="{0EC418CE-C95D-4A73-89CC-3830797E6C10}" presName="linNode" presStyleCnt="0"/>
      <dgm:spPr/>
    </dgm:pt>
    <dgm:pt modelId="{EE998AF0-2D60-4296-8C5F-F5C0208A15C2}" type="pres">
      <dgm:prSet presAssocID="{0EC418CE-C95D-4A73-89CC-3830797E6C10}" presName="parentText" presStyleLbl="node1" presStyleIdx="2" presStyleCnt="5" custScaleX="50441">
        <dgm:presLayoutVars>
          <dgm:chMax val="1"/>
          <dgm:bulletEnabled val="1"/>
        </dgm:presLayoutVars>
      </dgm:prSet>
      <dgm:spPr/>
      <dgm:t>
        <a:bodyPr/>
        <a:lstStyle/>
        <a:p>
          <a:endParaRPr lang="zh-CN" altLang="en-US"/>
        </a:p>
      </dgm:t>
    </dgm:pt>
    <dgm:pt modelId="{11A8759B-627E-4F5B-AAB8-CB68085E2E55}" type="pres">
      <dgm:prSet presAssocID="{0EC418CE-C95D-4A73-89CC-3830797E6C10}" presName="descendantText" presStyleLbl="alignAccFollowNode1" presStyleIdx="2" presStyleCnt="5" custScaleX="108160">
        <dgm:presLayoutVars>
          <dgm:bulletEnabled val="1"/>
        </dgm:presLayoutVars>
      </dgm:prSet>
      <dgm:spPr/>
      <dgm:t>
        <a:bodyPr/>
        <a:lstStyle/>
        <a:p>
          <a:endParaRPr lang="zh-CN" altLang="en-US"/>
        </a:p>
      </dgm:t>
    </dgm:pt>
    <dgm:pt modelId="{BF5877EF-8925-4750-B7FE-49C5F3532D3E}" type="pres">
      <dgm:prSet presAssocID="{5DB1EBCA-16DD-4553-8BB9-2D154E7851A0}" presName="sp" presStyleCnt="0"/>
      <dgm:spPr/>
    </dgm:pt>
    <dgm:pt modelId="{84798D3A-459E-43F5-AEDA-77483D8F2DDF}" type="pres">
      <dgm:prSet presAssocID="{AF439681-A5FD-4218-A491-3A0BDB40F78F}" presName="linNode" presStyleCnt="0"/>
      <dgm:spPr/>
    </dgm:pt>
    <dgm:pt modelId="{C4C54CBF-1487-4B59-8426-483F2A693389}" type="pres">
      <dgm:prSet presAssocID="{AF439681-A5FD-4218-A491-3A0BDB40F78F}" presName="parentText" presStyleLbl="node1" presStyleIdx="3" presStyleCnt="5" custScaleX="50441">
        <dgm:presLayoutVars>
          <dgm:chMax val="1"/>
          <dgm:bulletEnabled val="1"/>
        </dgm:presLayoutVars>
      </dgm:prSet>
      <dgm:spPr/>
      <dgm:t>
        <a:bodyPr/>
        <a:lstStyle/>
        <a:p>
          <a:endParaRPr lang="zh-CN" altLang="en-US"/>
        </a:p>
      </dgm:t>
    </dgm:pt>
    <dgm:pt modelId="{0FDF1EEA-9833-42EF-BA2A-E50AB5F16F1D}" type="pres">
      <dgm:prSet presAssocID="{AF439681-A5FD-4218-A491-3A0BDB40F78F}" presName="descendantText" presStyleLbl="alignAccFollowNode1" presStyleIdx="3" presStyleCnt="5" custScaleX="108160">
        <dgm:presLayoutVars>
          <dgm:bulletEnabled val="1"/>
        </dgm:presLayoutVars>
      </dgm:prSet>
      <dgm:spPr/>
      <dgm:t>
        <a:bodyPr/>
        <a:lstStyle/>
        <a:p>
          <a:endParaRPr lang="zh-CN" altLang="en-US"/>
        </a:p>
      </dgm:t>
    </dgm:pt>
    <dgm:pt modelId="{186E9D67-7C84-49F4-BD89-1E9FAEDEEDA6}" type="pres">
      <dgm:prSet presAssocID="{EA8DF283-54B1-442B-AE52-7C5BCAB7B8A5}" presName="sp" presStyleCnt="0"/>
      <dgm:spPr/>
    </dgm:pt>
    <dgm:pt modelId="{A635D63F-78E2-4B24-93BC-40F7B4A5769A}" type="pres">
      <dgm:prSet presAssocID="{637165A2-BBC2-4418-800E-13AB6F809079}" presName="linNode" presStyleCnt="0"/>
      <dgm:spPr/>
    </dgm:pt>
    <dgm:pt modelId="{38DE1D3D-BFEF-4D1F-B10B-506E63E88BEE}" type="pres">
      <dgm:prSet presAssocID="{637165A2-BBC2-4418-800E-13AB6F809079}" presName="parentText" presStyleLbl="node1" presStyleIdx="4" presStyleCnt="5" custScaleX="50441">
        <dgm:presLayoutVars>
          <dgm:chMax val="1"/>
          <dgm:bulletEnabled val="1"/>
        </dgm:presLayoutVars>
      </dgm:prSet>
      <dgm:spPr/>
      <dgm:t>
        <a:bodyPr/>
        <a:lstStyle/>
        <a:p>
          <a:endParaRPr lang="zh-CN" altLang="en-US"/>
        </a:p>
      </dgm:t>
    </dgm:pt>
    <dgm:pt modelId="{BFD81557-8E47-47C9-BCC3-B660F361976C}" type="pres">
      <dgm:prSet presAssocID="{637165A2-BBC2-4418-800E-13AB6F809079}" presName="descendantText" presStyleLbl="alignAccFollowNode1" presStyleIdx="4" presStyleCnt="5" custScaleX="108160">
        <dgm:presLayoutVars>
          <dgm:bulletEnabled val="1"/>
        </dgm:presLayoutVars>
      </dgm:prSet>
      <dgm:spPr/>
      <dgm:t>
        <a:bodyPr/>
        <a:lstStyle/>
        <a:p>
          <a:endParaRPr lang="zh-CN" altLang="en-US"/>
        </a:p>
      </dgm:t>
    </dgm:pt>
  </dgm:ptLst>
  <dgm:cxnLst>
    <dgm:cxn modelId="{BF6E4F80-A6EA-423D-8B3E-909352517E2C}" srcId="{637165A2-BBC2-4418-800E-13AB6F809079}" destId="{EDDA033A-71DF-4B69-ABFF-A6ABC7DF7857}" srcOrd="0" destOrd="0" parTransId="{D3B25FAE-E896-4DD5-9BEF-23AE4DFC9D3E}" sibTransId="{1B5ADDE0-5B5D-4CC4-B007-4930811E1214}"/>
    <dgm:cxn modelId="{BEB5110D-E39B-4291-8BCA-D2EE88C1BDE4}" type="presOf" srcId="{0EC418CE-C95D-4A73-89CC-3830797E6C10}" destId="{EE998AF0-2D60-4296-8C5F-F5C0208A15C2}" srcOrd="0" destOrd="0" presId="urn:microsoft.com/office/officeart/2005/8/layout/vList5"/>
    <dgm:cxn modelId="{86EDA8F6-54E5-4CD4-A2AA-5B1A3FEA9BA2}" type="presOf" srcId="{7373D573-9180-4EDB-BB7B-AD14E91C52BD}" destId="{664E49A2-5306-45D7-A67D-85DD9A489957}" srcOrd="0" destOrd="0" presId="urn:microsoft.com/office/officeart/2005/8/layout/vList5"/>
    <dgm:cxn modelId="{AA015D7E-6722-453E-9E11-226365EBBDC9}" srcId="{0A378C87-5DBD-406F-B5FC-C296D2769749}" destId="{637165A2-BBC2-4418-800E-13AB6F809079}" srcOrd="4" destOrd="0" parTransId="{87C81D9D-257F-4F28-9367-EC4B541FF78F}" sibTransId="{6B398D02-671A-4A31-9FF8-085E1351E5A3}"/>
    <dgm:cxn modelId="{301562C8-B92A-458B-A550-B84755488E17}" srcId="{DCF2AB73-138E-41B4-9483-A5A0E6E1E8AD}" destId="{A23F1C51-DC65-4249-B493-EAA58737B96B}" srcOrd="0" destOrd="0" parTransId="{23EFA37F-D017-4D34-8589-1E3C463AD590}" sibTransId="{C6E16DF9-8272-42F9-85E4-4A6551395F78}"/>
    <dgm:cxn modelId="{1E397652-E84D-463B-9F7E-1AD4982B30C1}" type="presOf" srcId="{EDDA033A-71DF-4B69-ABFF-A6ABC7DF7857}" destId="{BFD81557-8E47-47C9-BCC3-B660F361976C}" srcOrd="0" destOrd="0" presId="urn:microsoft.com/office/officeart/2005/8/layout/vList5"/>
    <dgm:cxn modelId="{9AFC2839-1460-4BBF-ADCD-1706B8E4B8DE}" srcId="{0A378C87-5DBD-406F-B5FC-C296D2769749}" destId="{7373D573-9180-4EDB-BB7B-AD14E91C52BD}" srcOrd="0" destOrd="0" parTransId="{B62B5AFC-45EF-4521-AB88-AA5397ADD166}" sibTransId="{78BD7AF2-9EAC-4040-A872-972D97F8B2EE}"/>
    <dgm:cxn modelId="{4710BD22-A54F-43B7-9CA5-FAF8FE643C47}" srcId="{7373D573-9180-4EDB-BB7B-AD14E91C52BD}" destId="{6863F85B-0AAB-4953-A277-13FBBCF64FAF}" srcOrd="0" destOrd="0" parTransId="{F5CA41BC-5C73-43B0-B671-42567B03A69C}" sibTransId="{C598FE57-C6AD-4E4C-B37C-7393156F9C92}"/>
    <dgm:cxn modelId="{E1664FBC-37CC-4B3B-9608-9636FA1BE834}" srcId="{0A378C87-5DBD-406F-B5FC-C296D2769749}" destId="{0EC418CE-C95D-4A73-89CC-3830797E6C10}" srcOrd="2" destOrd="0" parTransId="{6FC6987B-F2B0-4806-92FA-AA6B3479E8FA}" sibTransId="{5DB1EBCA-16DD-4553-8BB9-2D154E7851A0}"/>
    <dgm:cxn modelId="{B95BE9B1-D262-46E8-A4EE-BE0B5ECD7045}" type="presOf" srcId="{A23F1C51-DC65-4249-B493-EAA58737B96B}" destId="{8C95DDED-5BDC-40B2-8D29-F2B958A56678}" srcOrd="0" destOrd="0" presId="urn:microsoft.com/office/officeart/2005/8/layout/vList5"/>
    <dgm:cxn modelId="{DD6109FC-A148-4957-8F6D-7E8BBC88C7F6}" srcId="{0EC418CE-C95D-4A73-89CC-3830797E6C10}" destId="{9E0ABCC9-9193-4DAC-8411-2A521E0891D8}" srcOrd="0" destOrd="0" parTransId="{F2B07D51-2D45-4E2B-8B96-B8D0EF031A74}" sibTransId="{D7FF6A57-0780-4036-9B96-2F1FC41AC972}"/>
    <dgm:cxn modelId="{C9ED6B9E-D11B-403B-8E82-9FF26321B918}" srcId="{0A378C87-5DBD-406F-B5FC-C296D2769749}" destId="{AF439681-A5FD-4218-A491-3A0BDB40F78F}" srcOrd="3" destOrd="0" parTransId="{860D4769-E437-4BE3-B330-799877E5AABB}" sibTransId="{EA8DF283-54B1-442B-AE52-7C5BCAB7B8A5}"/>
    <dgm:cxn modelId="{F7481399-9A7D-43AF-A614-446B4615A17C}" type="presOf" srcId="{6863F85B-0AAB-4953-A277-13FBBCF64FAF}" destId="{FEA9B064-D81F-40D3-813D-9A82109604B4}" srcOrd="0" destOrd="0" presId="urn:microsoft.com/office/officeart/2005/8/layout/vList5"/>
    <dgm:cxn modelId="{D3F51FBD-2450-45C2-AA61-338506A3151D}" type="presOf" srcId="{0A378C87-5DBD-406F-B5FC-C296D2769749}" destId="{3DE52A0B-2D5E-40D8-B94B-B1CEB272470D}" srcOrd="0" destOrd="0" presId="urn:microsoft.com/office/officeart/2005/8/layout/vList5"/>
    <dgm:cxn modelId="{7D8D89AE-A29C-4189-BFE2-F0C6C2F0A3AD}" srcId="{AF439681-A5FD-4218-A491-3A0BDB40F78F}" destId="{FDD72388-5790-49A1-97F9-18740674D3B1}" srcOrd="0" destOrd="0" parTransId="{08251A28-C35D-4320-A15C-35F865870B95}" sibTransId="{8EC55368-E97C-4F97-B908-993DF7D1F32F}"/>
    <dgm:cxn modelId="{50844CCA-338D-4EEE-8CB5-33CBE09B34AC}" srcId="{0A378C87-5DBD-406F-B5FC-C296D2769749}" destId="{DCF2AB73-138E-41B4-9483-A5A0E6E1E8AD}" srcOrd="1" destOrd="0" parTransId="{79A9EFA8-FC73-40F6-B75D-D909BBED1379}" sibTransId="{EE9BD761-DC23-41F9-98B4-96A1574EFF59}"/>
    <dgm:cxn modelId="{08BEB099-2B92-4E14-88F4-B361C8FF562B}" type="presOf" srcId="{DCF2AB73-138E-41B4-9483-A5A0E6E1E8AD}" destId="{8752D775-B9E9-4BAC-83C5-E46E18C4393C}" srcOrd="0" destOrd="0" presId="urn:microsoft.com/office/officeart/2005/8/layout/vList5"/>
    <dgm:cxn modelId="{020820CD-3D62-4EFA-AD30-EE07EDD9500F}" type="presOf" srcId="{9E0ABCC9-9193-4DAC-8411-2A521E0891D8}" destId="{11A8759B-627E-4F5B-AAB8-CB68085E2E55}" srcOrd="0" destOrd="0" presId="urn:microsoft.com/office/officeart/2005/8/layout/vList5"/>
    <dgm:cxn modelId="{901E14F9-C9BD-4EE4-84DB-96A54E13D390}" type="presOf" srcId="{FDD72388-5790-49A1-97F9-18740674D3B1}" destId="{0FDF1EEA-9833-42EF-BA2A-E50AB5F16F1D}" srcOrd="0" destOrd="0" presId="urn:microsoft.com/office/officeart/2005/8/layout/vList5"/>
    <dgm:cxn modelId="{F1FA4D58-BA89-4BA0-AA08-1A9118C813B2}" type="presOf" srcId="{AF439681-A5FD-4218-A491-3A0BDB40F78F}" destId="{C4C54CBF-1487-4B59-8426-483F2A693389}" srcOrd="0" destOrd="0" presId="urn:microsoft.com/office/officeart/2005/8/layout/vList5"/>
    <dgm:cxn modelId="{3E5FA791-8DF1-4C75-A599-199C05DE4246}" type="presOf" srcId="{637165A2-BBC2-4418-800E-13AB6F809079}" destId="{38DE1D3D-BFEF-4D1F-B10B-506E63E88BEE}" srcOrd="0" destOrd="0" presId="urn:microsoft.com/office/officeart/2005/8/layout/vList5"/>
    <dgm:cxn modelId="{4E4763F4-4165-4EC9-A03F-232A7FBDF202}" type="presParOf" srcId="{3DE52A0B-2D5E-40D8-B94B-B1CEB272470D}" destId="{98641B1A-A94F-40B2-A373-75AABAE534C5}" srcOrd="0" destOrd="0" presId="urn:microsoft.com/office/officeart/2005/8/layout/vList5"/>
    <dgm:cxn modelId="{3309CA3E-2429-426A-8611-D62CAF51B782}" type="presParOf" srcId="{98641B1A-A94F-40B2-A373-75AABAE534C5}" destId="{664E49A2-5306-45D7-A67D-85DD9A489957}" srcOrd="0" destOrd="0" presId="urn:microsoft.com/office/officeart/2005/8/layout/vList5"/>
    <dgm:cxn modelId="{D254DAC6-1826-43C9-8700-F87729692FE5}" type="presParOf" srcId="{98641B1A-A94F-40B2-A373-75AABAE534C5}" destId="{FEA9B064-D81F-40D3-813D-9A82109604B4}" srcOrd="1" destOrd="0" presId="urn:microsoft.com/office/officeart/2005/8/layout/vList5"/>
    <dgm:cxn modelId="{4D2D9C2D-2A65-43C9-B9E8-D3EAB5CEC7D3}" type="presParOf" srcId="{3DE52A0B-2D5E-40D8-B94B-B1CEB272470D}" destId="{C9EAFA21-168A-43B2-8EF5-32C626859801}" srcOrd="1" destOrd="0" presId="urn:microsoft.com/office/officeart/2005/8/layout/vList5"/>
    <dgm:cxn modelId="{40A60DAB-6D6A-4AB3-ADAC-F88C5735F2B2}" type="presParOf" srcId="{3DE52A0B-2D5E-40D8-B94B-B1CEB272470D}" destId="{E3564FAC-A662-468D-AC66-B1415E52E8C3}" srcOrd="2" destOrd="0" presId="urn:microsoft.com/office/officeart/2005/8/layout/vList5"/>
    <dgm:cxn modelId="{91807251-6FED-46CC-AD7F-BED57D3F4EA6}" type="presParOf" srcId="{E3564FAC-A662-468D-AC66-B1415E52E8C3}" destId="{8752D775-B9E9-4BAC-83C5-E46E18C4393C}" srcOrd="0" destOrd="0" presId="urn:microsoft.com/office/officeart/2005/8/layout/vList5"/>
    <dgm:cxn modelId="{3D4CCE7B-DF68-4815-9C5B-0B09ED3321B3}" type="presParOf" srcId="{E3564FAC-A662-468D-AC66-B1415E52E8C3}" destId="{8C95DDED-5BDC-40B2-8D29-F2B958A56678}" srcOrd="1" destOrd="0" presId="urn:microsoft.com/office/officeart/2005/8/layout/vList5"/>
    <dgm:cxn modelId="{57F8FCC0-8FCC-47BB-957C-36EAB0E62029}" type="presParOf" srcId="{3DE52A0B-2D5E-40D8-B94B-B1CEB272470D}" destId="{FDD14584-E6F6-4122-B074-B10FC35B71F8}" srcOrd="3" destOrd="0" presId="urn:microsoft.com/office/officeart/2005/8/layout/vList5"/>
    <dgm:cxn modelId="{F36A1691-ECC8-49CE-AAB7-787AF8314171}" type="presParOf" srcId="{3DE52A0B-2D5E-40D8-B94B-B1CEB272470D}" destId="{A7421EBB-978E-4BBB-9409-18B18CFE3245}" srcOrd="4" destOrd="0" presId="urn:microsoft.com/office/officeart/2005/8/layout/vList5"/>
    <dgm:cxn modelId="{0D2914B9-5B54-4A25-A294-064455501558}" type="presParOf" srcId="{A7421EBB-978E-4BBB-9409-18B18CFE3245}" destId="{EE998AF0-2D60-4296-8C5F-F5C0208A15C2}" srcOrd="0" destOrd="0" presId="urn:microsoft.com/office/officeart/2005/8/layout/vList5"/>
    <dgm:cxn modelId="{CC24E20A-8E65-4478-BE04-F496AEB208C3}" type="presParOf" srcId="{A7421EBB-978E-4BBB-9409-18B18CFE3245}" destId="{11A8759B-627E-4F5B-AAB8-CB68085E2E55}" srcOrd="1" destOrd="0" presId="urn:microsoft.com/office/officeart/2005/8/layout/vList5"/>
    <dgm:cxn modelId="{2302AB93-F4FC-4FE1-ADB5-709889EC651F}" type="presParOf" srcId="{3DE52A0B-2D5E-40D8-B94B-B1CEB272470D}" destId="{BF5877EF-8925-4750-B7FE-49C5F3532D3E}" srcOrd="5" destOrd="0" presId="urn:microsoft.com/office/officeart/2005/8/layout/vList5"/>
    <dgm:cxn modelId="{E87E48A7-54F3-4BF2-A18F-0DC7353F2A30}" type="presParOf" srcId="{3DE52A0B-2D5E-40D8-B94B-B1CEB272470D}" destId="{84798D3A-459E-43F5-AEDA-77483D8F2DDF}" srcOrd="6" destOrd="0" presId="urn:microsoft.com/office/officeart/2005/8/layout/vList5"/>
    <dgm:cxn modelId="{DE8E1C42-7DA3-4C7B-BB2B-F29927DA2661}" type="presParOf" srcId="{84798D3A-459E-43F5-AEDA-77483D8F2DDF}" destId="{C4C54CBF-1487-4B59-8426-483F2A693389}" srcOrd="0" destOrd="0" presId="urn:microsoft.com/office/officeart/2005/8/layout/vList5"/>
    <dgm:cxn modelId="{5BACCB7A-FE7E-441E-889E-22A81D1C341D}" type="presParOf" srcId="{84798D3A-459E-43F5-AEDA-77483D8F2DDF}" destId="{0FDF1EEA-9833-42EF-BA2A-E50AB5F16F1D}" srcOrd="1" destOrd="0" presId="urn:microsoft.com/office/officeart/2005/8/layout/vList5"/>
    <dgm:cxn modelId="{6AD16DB2-7E21-46CC-9305-E296D9A4F01E}" type="presParOf" srcId="{3DE52A0B-2D5E-40D8-B94B-B1CEB272470D}" destId="{186E9D67-7C84-49F4-BD89-1E9FAEDEEDA6}" srcOrd="7" destOrd="0" presId="urn:microsoft.com/office/officeart/2005/8/layout/vList5"/>
    <dgm:cxn modelId="{03CAA5DE-A8C8-4B22-8319-F1803CC79B77}" type="presParOf" srcId="{3DE52A0B-2D5E-40D8-B94B-B1CEB272470D}" destId="{A635D63F-78E2-4B24-93BC-40F7B4A5769A}" srcOrd="8" destOrd="0" presId="urn:microsoft.com/office/officeart/2005/8/layout/vList5"/>
    <dgm:cxn modelId="{E3C22AFA-28A6-4E6D-BA90-557DBA4255AB}" type="presParOf" srcId="{A635D63F-78E2-4B24-93BC-40F7B4A5769A}" destId="{38DE1D3D-BFEF-4D1F-B10B-506E63E88BEE}" srcOrd="0" destOrd="0" presId="urn:microsoft.com/office/officeart/2005/8/layout/vList5"/>
    <dgm:cxn modelId="{8F2A002A-9121-4837-A6B0-FE9ED8C4C6BE}" type="presParOf" srcId="{A635D63F-78E2-4B24-93BC-40F7B4A5769A}" destId="{BFD81557-8E47-47C9-BCC3-B660F361976C}"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A378C87-5DBD-406F-B5FC-C296D2769749}"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zh-CN" altLang="en-US"/>
        </a:p>
      </dgm:t>
    </dgm:pt>
    <dgm:pt modelId="{7373D573-9180-4EDB-BB7B-AD14E91C52BD}">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图形基础功能</a:t>
          </a:r>
          <a:endParaRPr lang="zh-CN" altLang="en-US" sz="2000" b="1" dirty="0">
            <a:latin typeface="微软雅黑" panose="020B0503020204020204" pitchFamily="34" charset="-122"/>
            <a:ea typeface="微软雅黑" panose="020B0503020204020204" pitchFamily="34" charset="-122"/>
          </a:endParaRPr>
        </a:p>
      </dgm:t>
    </dgm:pt>
    <dgm:pt modelId="{B62B5AFC-45EF-4521-AB88-AA5397ADD166}" type="parTrans" cxnId="{9AFC2839-1460-4BBF-ADCD-1706B8E4B8DE}">
      <dgm:prSet/>
      <dgm:spPr/>
      <dgm:t>
        <a:bodyPr/>
        <a:lstStyle/>
        <a:p>
          <a:endParaRPr lang="zh-CN" altLang="en-US"/>
        </a:p>
      </dgm:t>
    </dgm:pt>
    <dgm:pt modelId="{78BD7AF2-9EAC-4040-A872-972D97F8B2EE}" type="sibTrans" cxnId="{9AFC2839-1460-4BBF-ADCD-1706B8E4B8DE}">
      <dgm:prSet/>
      <dgm:spPr/>
      <dgm:t>
        <a:bodyPr/>
        <a:lstStyle/>
        <a:p>
          <a:endParaRPr lang="zh-CN" altLang="en-US"/>
        </a:p>
      </dgm:t>
    </dgm:pt>
    <dgm:pt modelId="{6863F85B-0AAB-4953-A277-13FBBCF64FAF}">
      <dgm:prSet phldrT="[文本]" custT="1"/>
      <dgm:spPr/>
      <dgm:t>
        <a:bodyPr/>
        <a:lstStyle/>
        <a:p>
          <a:r>
            <a:rPr lang="zh-CN" altLang="en-US" sz="1600" dirty="0" smtClean="0">
              <a:latin typeface="微软雅黑" panose="020B0503020204020204" pitchFamily="34" charset="-122"/>
              <a:ea typeface="微软雅黑" panose="020B0503020204020204" pitchFamily="34" charset="-122"/>
            </a:rPr>
            <a:t>包括</a:t>
          </a:r>
          <a:r>
            <a:rPr lang="en-US" altLang="zh-CN" sz="1600" dirty="0" smtClean="0">
              <a:latin typeface="微软雅黑" panose="020B0503020204020204" pitchFamily="34" charset="-122"/>
              <a:ea typeface="微软雅黑" panose="020B0503020204020204" pitchFamily="34" charset="-122"/>
            </a:rPr>
            <a:t>GIS</a:t>
          </a:r>
          <a:r>
            <a:rPr lang="zh-CN" altLang="en-US" sz="1600" dirty="0" smtClean="0">
              <a:latin typeface="微软雅黑" panose="020B0503020204020204" pitchFamily="34" charset="-122"/>
              <a:ea typeface="微软雅黑" panose="020B0503020204020204" pitchFamily="34" charset="-122"/>
            </a:rPr>
            <a:t>查询定位、图层管理、距离测量、图形导出、图纸打印等功能</a:t>
          </a:r>
          <a:endParaRPr lang="zh-CN" altLang="en-US" sz="1600" dirty="0">
            <a:latin typeface="微软雅黑" panose="020B0503020204020204" pitchFamily="34" charset="-122"/>
            <a:ea typeface="微软雅黑" panose="020B0503020204020204" pitchFamily="34" charset="-122"/>
          </a:endParaRPr>
        </a:p>
      </dgm:t>
    </dgm:pt>
    <dgm:pt modelId="{F5CA41BC-5C73-43B0-B671-42567B03A69C}" type="parTrans" cxnId="{4710BD22-A54F-43B7-9CA5-FAF8FE643C47}">
      <dgm:prSet/>
      <dgm:spPr/>
      <dgm:t>
        <a:bodyPr/>
        <a:lstStyle/>
        <a:p>
          <a:endParaRPr lang="zh-CN" altLang="en-US"/>
        </a:p>
      </dgm:t>
    </dgm:pt>
    <dgm:pt modelId="{C598FE57-C6AD-4E4C-B37C-7393156F9C92}" type="sibTrans" cxnId="{4710BD22-A54F-43B7-9CA5-FAF8FE643C47}">
      <dgm:prSet/>
      <dgm:spPr/>
      <dgm:t>
        <a:bodyPr/>
        <a:lstStyle/>
        <a:p>
          <a:endParaRPr lang="zh-CN" altLang="en-US"/>
        </a:p>
      </dgm:t>
    </dgm:pt>
    <dgm:pt modelId="{DCF2AB73-138E-41B4-9483-A5A0E6E1E8AD}">
      <dgm:prSet phldrT="[文本]" custT="1"/>
      <dgm:spPr/>
      <dgm:t>
        <a:bodyPr/>
        <a:lstStyle/>
        <a:p>
          <a:pPr>
            <a:spcAft>
              <a:spcPts val="0"/>
            </a:spcAft>
          </a:pPr>
          <a:r>
            <a:rPr lang="en-US" altLang="zh-CN" sz="2000" b="1" dirty="0" smtClean="0">
              <a:latin typeface="微软雅黑" panose="020B0503020204020204" pitchFamily="34" charset="-122"/>
              <a:ea typeface="微软雅黑" panose="020B0503020204020204" pitchFamily="34" charset="-122"/>
            </a:rPr>
            <a:t>GIS</a:t>
          </a:r>
          <a:r>
            <a:rPr lang="zh-CN" altLang="en-US" sz="2000" b="1" dirty="0" smtClean="0">
              <a:latin typeface="微软雅黑" panose="020B0503020204020204" pitchFamily="34" charset="-122"/>
              <a:ea typeface="微软雅黑" panose="020B0503020204020204" pitchFamily="34" charset="-122"/>
            </a:rPr>
            <a:t>建模</a:t>
          </a:r>
          <a:endParaRPr lang="en-US" altLang="zh-CN" sz="2000" b="1" dirty="0" smtClean="0">
            <a:latin typeface="微软雅黑" panose="020B0503020204020204" pitchFamily="34" charset="-122"/>
            <a:ea typeface="微软雅黑" panose="020B0503020204020204" pitchFamily="34" charset="-122"/>
          </a:endParaRPr>
        </a:p>
        <a:p>
          <a:pPr>
            <a:spcAft>
              <a:spcPts val="0"/>
            </a:spcAft>
          </a:pPr>
          <a:r>
            <a:rPr lang="zh-CN" altLang="en-US" sz="2000" b="1" dirty="0" smtClean="0">
              <a:latin typeface="微软雅黑" panose="020B0503020204020204" pitchFamily="34" charset="-122"/>
              <a:ea typeface="微软雅黑" panose="020B0503020204020204" pitchFamily="34" charset="-122"/>
            </a:rPr>
            <a:t>管理</a:t>
          </a:r>
          <a:endParaRPr lang="zh-CN" altLang="en-US" sz="2000" b="1" dirty="0">
            <a:latin typeface="微软雅黑" panose="020B0503020204020204" pitchFamily="34" charset="-122"/>
            <a:ea typeface="微软雅黑" panose="020B0503020204020204" pitchFamily="34" charset="-122"/>
          </a:endParaRPr>
        </a:p>
      </dgm:t>
    </dgm:pt>
    <dgm:pt modelId="{79A9EFA8-FC73-40F6-B75D-D909BBED1379}" type="parTrans" cxnId="{50844CCA-338D-4EEE-8CB5-33CBE09B34AC}">
      <dgm:prSet/>
      <dgm:spPr/>
      <dgm:t>
        <a:bodyPr/>
        <a:lstStyle/>
        <a:p>
          <a:endParaRPr lang="zh-CN" altLang="en-US"/>
        </a:p>
      </dgm:t>
    </dgm:pt>
    <dgm:pt modelId="{EE9BD761-DC23-41F9-98B4-96A1574EFF59}" type="sibTrans" cxnId="{50844CCA-338D-4EEE-8CB5-33CBE09B34AC}">
      <dgm:prSet/>
      <dgm:spPr/>
      <dgm:t>
        <a:bodyPr/>
        <a:lstStyle/>
        <a:p>
          <a:endParaRPr lang="zh-CN" altLang="en-US"/>
        </a:p>
      </dgm:t>
    </dgm:pt>
    <dgm:pt modelId="{A23F1C51-DC65-4249-B493-EAA58737B96B}">
      <dgm:prSet phldrT="[文本]" custT="1"/>
      <dgm:spPr/>
      <dgm:t>
        <a:bodyPr/>
        <a:lstStyle/>
        <a:p>
          <a:r>
            <a:rPr lang="zh-CN" altLang="en-US" sz="1600" dirty="0" smtClean="0">
              <a:latin typeface="微软雅黑" panose="020B0503020204020204" pitchFamily="34" charset="-122"/>
              <a:ea typeface="微软雅黑" panose="020B0503020204020204" pitchFamily="34" charset="-122"/>
            </a:rPr>
            <a:t>包括光缆线路管理，管理、切改、重叠分析等功能，以及通信站内图管理等功能</a:t>
          </a:r>
          <a:endParaRPr lang="zh-CN" altLang="en-US" sz="1600" dirty="0">
            <a:latin typeface="微软雅黑" panose="020B0503020204020204" pitchFamily="34" charset="-122"/>
            <a:ea typeface="微软雅黑" panose="020B0503020204020204" pitchFamily="34" charset="-122"/>
          </a:endParaRPr>
        </a:p>
      </dgm:t>
    </dgm:pt>
    <dgm:pt modelId="{23EFA37F-D017-4D34-8589-1E3C463AD590}" type="parTrans" cxnId="{301562C8-B92A-458B-A550-B84755488E17}">
      <dgm:prSet/>
      <dgm:spPr/>
      <dgm:t>
        <a:bodyPr/>
        <a:lstStyle/>
        <a:p>
          <a:endParaRPr lang="zh-CN" altLang="en-US"/>
        </a:p>
      </dgm:t>
    </dgm:pt>
    <dgm:pt modelId="{C6E16DF9-8272-42F9-85E4-4A6551395F78}" type="sibTrans" cxnId="{301562C8-B92A-458B-A550-B84755488E17}">
      <dgm:prSet/>
      <dgm:spPr/>
      <dgm:t>
        <a:bodyPr/>
        <a:lstStyle/>
        <a:p>
          <a:endParaRPr lang="zh-CN" altLang="en-US"/>
        </a:p>
      </dgm:t>
    </dgm:pt>
    <dgm:pt modelId="{9E0ABCC9-9193-4DAC-8411-2A521E0891D8}">
      <dgm:prSet phldrT="[文本]" custT="1"/>
      <dgm:spPr/>
      <dgm:t>
        <a:bodyPr/>
        <a:lstStyle/>
        <a:p>
          <a:r>
            <a:rPr lang="zh-CN" altLang="en-US" sz="1600" dirty="0" smtClean="0">
              <a:latin typeface="微软雅黑" panose="020B0503020204020204" pitchFamily="34" charset="-122"/>
              <a:ea typeface="微软雅黑" panose="020B0503020204020204" pitchFamily="34" charset="-122"/>
            </a:rPr>
            <a:t>包括：一次设备异动引发的通信设备异动管理；通信设备自身异动管理流程。</a:t>
          </a:r>
          <a:endParaRPr lang="zh-CN" altLang="en-US" sz="1600" dirty="0">
            <a:latin typeface="微软雅黑" panose="020B0503020204020204" pitchFamily="34" charset="-122"/>
            <a:ea typeface="微软雅黑" panose="020B0503020204020204" pitchFamily="34" charset="-122"/>
          </a:endParaRPr>
        </a:p>
      </dgm:t>
    </dgm:pt>
    <dgm:pt modelId="{F2B07D51-2D45-4E2B-8B96-B8D0EF031A74}" type="parTrans" cxnId="{DD6109FC-A148-4957-8F6D-7E8BBC88C7F6}">
      <dgm:prSet/>
      <dgm:spPr/>
      <dgm:t>
        <a:bodyPr/>
        <a:lstStyle/>
        <a:p>
          <a:endParaRPr lang="zh-CN" altLang="en-US"/>
        </a:p>
      </dgm:t>
    </dgm:pt>
    <dgm:pt modelId="{D7FF6A57-0780-4036-9B96-2F1FC41AC972}" type="sibTrans" cxnId="{DD6109FC-A148-4957-8F6D-7E8BBC88C7F6}">
      <dgm:prSet/>
      <dgm:spPr/>
      <dgm:t>
        <a:bodyPr/>
        <a:lstStyle/>
        <a:p>
          <a:endParaRPr lang="zh-CN" altLang="en-US"/>
        </a:p>
      </dgm:t>
    </dgm:pt>
    <dgm:pt modelId="{0EC418CE-C95D-4A73-89CC-3830797E6C10}">
      <dgm:prSet phldrT="[文本]" custT="1"/>
      <dgm:spPr/>
      <dgm:t>
        <a:bodyPr/>
        <a:lstStyle/>
        <a:p>
          <a:pPr>
            <a:lnSpc>
              <a:spcPct val="100000"/>
            </a:lnSpc>
            <a:spcAft>
              <a:spcPts val="0"/>
            </a:spcAft>
          </a:pPr>
          <a:r>
            <a:rPr lang="zh-CN" altLang="en-US" sz="2000" b="1" dirty="0" smtClean="0">
              <a:latin typeface="微软雅黑" panose="020B0503020204020204" pitchFamily="34" charset="-122"/>
              <a:ea typeface="微软雅黑" panose="020B0503020204020204" pitchFamily="34" charset="-122"/>
            </a:rPr>
            <a:t>异动管理</a:t>
          </a:r>
          <a:endParaRPr lang="zh-CN" altLang="en-US" sz="2000" b="1" dirty="0">
            <a:latin typeface="微软雅黑" panose="020B0503020204020204" pitchFamily="34" charset="-122"/>
            <a:ea typeface="微软雅黑" panose="020B0503020204020204" pitchFamily="34" charset="-122"/>
          </a:endParaRPr>
        </a:p>
      </dgm:t>
    </dgm:pt>
    <dgm:pt modelId="{5DB1EBCA-16DD-4553-8BB9-2D154E7851A0}" type="sibTrans" cxnId="{E1664FBC-37CC-4B3B-9608-9636FA1BE834}">
      <dgm:prSet/>
      <dgm:spPr/>
      <dgm:t>
        <a:bodyPr/>
        <a:lstStyle/>
        <a:p>
          <a:endParaRPr lang="zh-CN" altLang="en-US"/>
        </a:p>
      </dgm:t>
    </dgm:pt>
    <dgm:pt modelId="{6FC6987B-F2B0-4806-92FA-AA6B3479E8FA}" type="parTrans" cxnId="{E1664FBC-37CC-4B3B-9608-9636FA1BE834}">
      <dgm:prSet/>
      <dgm:spPr/>
      <dgm:t>
        <a:bodyPr/>
        <a:lstStyle/>
        <a:p>
          <a:endParaRPr lang="zh-CN" altLang="en-US"/>
        </a:p>
      </dgm:t>
    </dgm:pt>
    <dgm:pt modelId="{3DE52A0B-2D5E-40D8-B94B-B1CEB272470D}" type="pres">
      <dgm:prSet presAssocID="{0A378C87-5DBD-406F-B5FC-C296D2769749}" presName="Name0" presStyleCnt="0">
        <dgm:presLayoutVars>
          <dgm:dir/>
          <dgm:animLvl val="lvl"/>
          <dgm:resizeHandles val="exact"/>
        </dgm:presLayoutVars>
      </dgm:prSet>
      <dgm:spPr/>
      <dgm:t>
        <a:bodyPr/>
        <a:lstStyle/>
        <a:p>
          <a:endParaRPr lang="zh-CN" altLang="en-US"/>
        </a:p>
      </dgm:t>
    </dgm:pt>
    <dgm:pt modelId="{98641B1A-A94F-40B2-A373-75AABAE534C5}" type="pres">
      <dgm:prSet presAssocID="{7373D573-9180-4EDB-BB7B-AD14E91C52BD}" presName="linNode" presStyleCnt="0"/>
      <dgm:spPr/>
    </dgm:pt>
    <dgm:pt modelId="{664E49A2-5306-45D7-A67D-85DD9A489957}" type="pres">
      <dgm:prSet presAssocID="{7373D573-9180-4EDB-BB7B-AD14E91C52BD}" presName="parentText" presStyleLbl="node1" presStyleIdx="0" presStyleCnt="3" custScaleX="50441">
        <dgm:presLayoutVars>
          <dgm:chMax val="1"/>
          <dgm:bulletEnabled val="1"/>
        </dgm:presLayoutVars>
      </dgm:prSet>
      <dgm:spPr/>
      <dgm:t>
        <a:bodyPr/>
        <a:lstStyle/>
        <a:p>
          <a:endParaRPr lang="zh-CN" altLang="en-US"/>
        </a:p>
      </dgm:t>
    </dgm:pt>
    <dgm:pt modelId="{FEA9B064-D81F-40D3-813D-9A82109604B4}" type="pres">
      <dgm:prSet presAssocID="{7373D573-9180-4EDB-BB7B-AD14E91C52BD}" presName="descendantText" presStyleLbl="alignAccFollowNode1" presStyleIdx="0" presStyleCnt="3" custScaleX="108160">
        <dgm:presLayoutVars>
          <dgm:bulletEnabled val="1"/>
        </dgm:presLayoutVars>
      </dgm:prSet>
      <dgm:spPr/>
      <dgm:t>
        <a:bodyPr/>
        <a:lstStyle/>
        <a:p>
          <a:endParaRPr lang="zh-CN" altLang="en-US"/>
        </a:p>
      </dgm:t>
    </dgm:pt>
    <dgm:pt modelId="{C9EAFA21-168A-43B2-8EF5-32C626859801}" type="pres">
      <dgm:prSet presAssocID="{78BD7AF2-9EAC-4040-A872-972D97F8B2EE}" presName="sp" presStyleCnt="0"/>
      <dgm:spPr/>
    </dgm:pt>
    <dgm:pt modelId="{E3564FAC-A662-468D-AC66-B1415E52E8C3}" type="pres">
      <dgm:prSet presAssocID="{DCF2AB73-138E-41B4-9483-A5A0E6E1E8AD}" presName="linNode" presStyleCnt="0"/>
      <dgm:spPr/>
    </dgm:pt>
    <dgm:pt modelId="{8752D775-B9E9-4BAC-83C5-E46E18C4393C}" type="pres">
      <dgm:prSet presAssocID="{DCF2AB73-138E-41B4-9483-A5A0E6E1E8AD}" presName="parentText" presStyleLbl="node1" presStyleIdx="1" presStyleCnt="3" custScaleX="50441">
        <dgm:presLayoutVars>
          <dgm:chMax val="1"/>
          <dgm:bulletEnabled val="1"/>
        </dgm:presLayoutVars>
      </dgm:prSet>
      <dgm:spPr/>
      <dgm:t>
        <a:bodyPr/>
        <a:lstStyle/>
        <a:p>
          <a:endParaRPr lang="zh-CN" altLang="en-US"/>
        </a:p>
      </dgm:t>
    </dgm:pt>
    <dgm:pt modelId="{8C95DDED-5BDC-40B2-8D29-F2B958A56678}" type="pres">
      <dgm:prSet presAssocID="{DCF2AB73-138E-41B4-9483-A5A0E6E1E8AD}" presName="descendantText" presStyleLbl="alignAccFollowNode1" presStyleIdx="1" presStyleCnt="3" custScaleX="108160">
        <dgm:presLayoutVars>
          <dgm:bulletEnabled val="1"/>
        </dgm:presLayoutVars>
      </dgm:prSet>
      <dgm:spPr/>
      <dgm:t>
        <a:bodyPr/>
        <a:lstStyle/>
        <a:p>
          <a:endParaRPr lang="zh-CN" altLang="en-US"/>
        </a:p>
      </dgm:t>
    </dgm:pt>
    <dgm:pt modelId="{FDD14584-E6F6-4122-B074-B10FC35B71F8}" type="pres">
      <dgm:prSet presAssocID="{EE9BD761-DC23-41F9-98B4-96A1574EFF59}" presName="sp" presStyleCnt="0"/>
      <dgm:spPr/>
    </dgm:pt>
    <dgm:pt modelId="{A7421EBB-978E-4BBB-9409-18B18CFE3245}" type="pres">
      <dgm:prSet presAssocID="{0EC418CE-C95D-4A73-89CC-3830797E6C10}" presName="linNode" presStyleCnt="0"/>
      <dgm:spPr/>
    </dgm:pt>
    <dgm:pt modelId="{EE998AF0-2D60-4296-8C5F-F5C0208A15C2}" type="pres">
      <dgm:prSet presAssocID="{0EC418CE-C95D-4A73-89CC-3830797E6C10}" presName="parentText" presStyleLbl="node1" presStyleIdx="2" presStyleCnt="3" custScaleX="50441">
        <dgm:presLayoutVars>
          <dgm:chMax val="1"/>
          <dgm:bulletEnabled val="1"/>
        </dgm:presLayoutVars>
      </dgm:prSet>
      <dgm:spPr/>
      <dgm:t>
        <a:bodyPr/>
        <a:lstStyle/>
        <a:p>
          <a:endParaRPr lang="zh-CN" altLang="en-US"/>
        </a:p>
      </dgm:t>
    </dgm:pt>
    <dgm:pt modelId="{11A8759B-627E-4F5B-AAB8-CB68085E2E55}" type="pres">
      <dgm:prSet presAssocID="{0EC418CE-C95D-4A73-89CC-3830797E6C10}" presName="descendantText" presStyleLbl="alignAccFollowNode1" presStyleIdx="2" presStyleCnt="3" custScaleX="108160">
        <dgm:presLayoutVars>
          <dgm:bulletEnabled val="1"/>
        </dgm:presLayoutVars>
      </dgm:prSet>
      <dgm:spPr/>
      <dgm:t>
        <a:bodyPr/>
        <a:lstStyle/>
        <a:p>
          <a:endParaRPr lang="zh-CN" altLang="en-US"/>
        </a:p>
      </dgm:t>
    </dgm:pt>
  </dgm:ptLst>
  <dgm:cxnLst>
    <dgm:cxn modelId="{301562C8-B92A-458B-A550-B84755488E17}" srcId="{DCF2AB73-138E-41B4-9483-A5A0E6E1E8AD}" destId="{A23F1C51-DC65-4249-B493-EAA58737B96B}" srcOrd="0" destOrd="0" parTransId="{23EFA37F-D017-4D34-8589-1E3C463AD590}" sibTransId="{C6E16DF9-8272-42F9-85E4-4A6551395F78}"/>
    <dgm:cxn modelId="{9AFC2839-1460-4BBF-ADCD-1706B8E4B8DE}" srcId="{0A378C87-5DBD-406F-B5FC-C296D2769749}" destId="{7373D573-9180-4EDB-BB7B-AD14E91C52BD}" srcOrd="0" destOrd="0" parTransId="{B62B5AFC-45EF-4521-AB88-AA5397ADD166}" sibTransId="{78BD7AF2-9EAC-4040-A872-972D97F8B2EE}"/>
    <dgm:cxn modelId="{4710BD22-A54F-43B7-9CA5-FAF8FE643C47}" srcId="{7373D573-9180-4EDB-BB7B-AD14E91C52BD}" destId="{6863F85B-0AAB-4953-A277-13FBBCF64FAF}" srcOrd="0" destOrd="0" parTransId="{F5CA41BC-5C73-43B0-B671-42567B03A69C}" sibTransId="{C598FE57-C6AD-4E4C-B37C-7393156F9C92}"/>
    <dgm:cxn modelId="{A1536F9E-5917-449E-9BFD-21707AC69990}" type="presOf" srcId="{7373D573-9180-4EDB-BB7B-AD14E91C52BD}" destId="{664E49A2-5306-45D7-A67D-85DD9A489957}" srcOrd="0" destOrd="0" presId="urn:microsoft.com/office/officeart/2005/8/layout/vList5"/>
    <dgm:cxn modelId="{E1664FBC-37CC-4B3B-9608-9636FA1BE834}" srcId="{0A378C87-5DBD-406F-B5FC-C296D2769749}" destId="{0EC418CE-C95D-4A73-89CC-3830797E6C10}" srcOrd="2" destOrd="0" parTransId="{6FC6987B-F2B0-4806-92FA-AA6B3479E8FA}" sibTransId="{5DB1EBCA-16DD-4553-8BB9-2D154E7851A0}"/>
    <dgm:cxn modelId="{DD6109FC-A148-4957-8F6D-7E8BBC88C7F6}" srcId="{0EC418CE-C95D-4A73-89CC-3830797E6C10}" destId="{9E0ABCC9-9193-4DAC-8411-2A521E0891D8}" srcOrd="0" destOrd="0" parTransId="{F2B07D51-2D45-4E2B-8B96-B8D0EF031A74}" sibTransId="{D7FF6A57-0780-4036-9B96-2F1FC41AC972}"/>
    <dgm:cxn modelId="{6EB10116-D63B-4C58-B219-0AED4B73B0C2}" type="presOf" srcId="{A23F1C51-DC65-4249-B493-EAA58737B96B}" destId="{8C95DDED-5BDC-40B2-8D29-F2B958A56678}" srcOrd="0" destOrd="0" presId="urn:microsoft.com/office/officeart/2005/8/layout/vList5"/>
    <dgm:cxn modelId="{E6105F0A-3916-4E71-8262-6248552E7D07}" type="presOf" srcId="{DCF2AB73-138E-41B4-9483-A5A0E6E1E8AD}" destId="{8752D775-B9E9-4BAC-83C5-E46E18C4393C}" srcOrd="0" destOrd="0" presId="urn:microsoft.com/office/officeart/2005/8/layout/vList5"/>
    <dgm:cxn modelId="{50844CCA-338D-4EEE-8CB5-33CBE09B34AC}" srcId="{0A378C87-5DBD-406F-B5FC-C296D2769749}" destId="{DCF2AB73-138E-41B4-9483-A5A0E6E1E8AD}" srcOrd="1" destOrd="0" parTransId="{79A9EFA8-FC73-40F6-B75D-D909BBED1379}" sibTransId="{EE9BD761-DC23-41F9-98B4-96A1574EFF59}"/>
    <dgm:cxn modelId="{DCC2166F-D4F9-4B6A-AB21-75B775090D0B}" type="presOf" srcId="{6863F85B-0AAB-4953-A277-13FBBCF64FAF}" destId="{FEA9B064-D81F-40D3-813D-9A82109604B4}" srcOrd="0" destOrd="0" presId="urn:microsoft.com/office/officeart/2005/8/layout/vList5"/>
    <dgm:cxn modelId="{4833FC03-9159-4BFD-926E-BB79ECB5E7F8}" type="presOf" srcId="{0A378C87-5DBD-406F-B5FC-C296D2769749}" destId="{3DE52A0B-2D5E-40D8-B94B-B1CEB272470D}" srcOrd="0" destOrd="0" presId="urn:microsoft.com/office/officeart/2005/8/layout/vList5"/>
    <dgm:cxn modelId="{B5C486EC-0D94-4F3E-8DB7-1EE52FB45E90}" type="presOf" srcId="{9E0ABCC9-9193-4DAC-8411-2A521E0891D8}" destId="{11A8759B-627E-4F5B-AAB8-CB68085E2E55}" srcOrd="0" destOrd="0" presId="urn:microsoft.com/office/officeart/2005/8/layout/vList5"/>
    <dgm:cxn modelId="{8223BA18-5741-4D72-B801-C0E75EA0CE44}" type="presOf" srcId="{0EC418CE-C95D-4A73-89CC-3830797E6C10}" destId="{EE998AF0-2D60-4296-8C5F-F5C0208A15C2}" srcOrd="0" destOrd="0" presId="urn:microsoft.com/office/officeart/2005/8/layout/vList5"/>
    <dgm:cxn modelId="{D2832BDD-E2E6-4E5C-B886-2D963F2886EE}" type="presParOf" srcId="{3DE52A0B-2D5E-40D8-B94B-B1CEB272470D}" destId="{98641B1A-A94F-40B2-A373-75AABAE534C5}" srcOrd="0" destOrd="0" presId="urn:microsoft.com/office/officeart/2005/8/layout/vList5"/>
    <dgm:cxn modelId="{D4D649C4-4C47-4874-A84F-2B8EFAAAD500}" type="presParOf" srcId="{98641B1A-A94F-40B2-A373-75AABAE534C5}" destId="{664E49A2-5306-45D7-A67D-85DD9A489957}" srcOrd="0" destOrd="0" presId="urn:microsoft.com/office/officeart/2005/8/layout/vList5"/>
    <dgm:cxn modelId="{9E150631-E350-48CD-B09F-B50E1CE6E5A6}" type="presParOf" srcId="{98641B1A-A94F-40B2-A373-75AABAE534C5}" destId="{FEA9B064-D81F-40D3-813D-9A82109604B4}" srcOrd="1" destOrd="0" presId="urn:microsoft.com/office/officeart/2005/8/layout/vList5"/>
    <dgm:cxn modelId="{84643B4B-C546-4565-ADFE-534FE93B4BAC}" type="presParOf" srcId="{3DE52A0B-2D5E-40D8-B94B-B1CEB272470D}" destId="{C9EAFA21-168A-43B2-8EF5-32C626859801}" srcOrd="1" destOrd="0" presId="urn:microsoft.com/office/officeart/2005/8/layout/vList5"/>
    <dgm:cxn modelId="{637F0131-9CEF-424E-BB63-E48AAE35B13F}" type="presParOf" srcId="{3DE52A0B-2D5E-40D8-B94B-B1CEB272470D}" destId="{E3564FAC-A662-468D-AC66-B1415E52E8C3}" srcOrd="2" destOrd="0" presId="urn:microsoft.com/office/officeart/2005/8/layout/vList5"/>
    <dgm:cxn modelId="{488B1460-D946-4E39-8216-DFE29B1F38CC}" type="presParOf" srcId="{E3564FAC-A662-468D-AC66-B1415E52E8C3}" destId="{8752D775-B9E9-4BAC-83C5-E46E18C4393C}" srcOrd="0" destOrd="0" presId="urn:microsoft.com/office/officeart/2005/8/layout/vList5"/>
    <dgm:cxn modelId="{9290F6AB-B169-487B-9FA6-3D7D17D52470}" type="presParOf" srcId="{E3564FAC-A662-468D-AC66-B1415E52E8C3}" destId="{8C95DDED-5BDC-40B2-8D29-F2B958A56678}" srcOrd="1" destOrd="0" presId="urn:microsoft.com/office/officeart/2005/8/layout/vList5"/>
    <dgm:cxn modelId="{CDCA146D-B853-4257-8C38-B5043278E449}" type="presParOf" srcId="{3DE52A0B-2D5E-40D8-B94B-B1CEB272470D}" destId="{FDD14584-E6F6-4122-B074-B10FC35B71F8}" srcOrd="3" destOrd="0" presId="urn:microsoft.com/office/officeart/2005/8/layout/vList5"/>
    <dgm:cxn modelId="{2090C7C2-4BB8-43CD-8AD8-C1CC2BC3F926}" type="presParOf" srcId="{3DE52A0B-2D5E-40D8-B94B-B1CEB272470D}" destId="{A7421EBB-978E-4BBB-9409-18B18CFE3245}" srcOrd="4" destOrd="0" presId="urn:microsoft.com/office/officeart/2005/8/layout/vList5"/>
    <dgm:cxn modelId="{7BA97AA9-7F5A-4358-9776-BC4A988C5FFB}" type="presParOf" srcId="{A7421EBB-978E-4BBB-9409-18B18CFE3245}" destId="{EE998AF0-2D60-4296-8C5F-F5C0208A15C2}" srcOrd="0" destOrd="0" presId="urn:microsoft.com/office/officeart/2005/8/layout/vList5"/>
    <dgm:cxn modelId="{0E1B55BF-85AA-401F-86D5-218438DD202C}" type="presParOf" srcId="{A7421EBB-978E-4BBB-9409-18B18CFE3245}" destId="{11A8759B-627E-4F5B-AAB8-CB68085E2E55}"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6AE19D-4DAA-48BF-A54F-D4AF51706162}">
      <dsp:nvSpPr>
        <dsp:cNvPr id="0" name=""/>
        <dsp:cNvSpPr/>
      </dsp:nvSpPr>
      <dsp:spPr>
        <a:xfrm>
          <a:off x="394" y="292893"/>
          <a:ext cx="1138962" cy="501884"/>
        </a:xfrm>
        <a:prstGeom prst="roundRect">
          <a:avLst>
            <a:gd name="adj" fmla="val 10000"/>
          </a:avLst>
        </a:prstGeom>
        <a:gradFill rotWithShape="0">
          <a:gsLst>
            <a:gs pos="0">
              <a:schemeClr val="accent2">
                <a:shade val="80000"/>
                <a:hueOff val="0"/>
                <a:satOff val="0"/>
                <a:lumOff val="0"/>
                <a:alphaOff val="0"/>
                <a:tint val="50000"/>
                <a:satMod val="300000"/>
              </a:schemeClr>
            </a:gs>
            <a:gs pos="35000">
              <a:schemeClr val="accent2">
                <a:shade val="80000"/>
                <a:hueOff val="0"/>
                <a:satOff val="0"/>
                <a:lumOff val="0"/>
                <a:alphaOff val="0"/>
                <a:tint val="37000"/>
                <a:satMod val="300000"/>
              </a:schemeClr>
            </a:gs>
            <a:gs pos="100000">
              <a:schemeClr val="accent2">
                <a:shade val="8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ts val="0"/>
            </a:spcAft>
          </a:pPr>
          <a:r>
            <a:rPr lang="zh-CN" altLang="en-US" sz="1200" b="0" kern="1200" dirty="0" smtClean="0">
              <a:latin typeface="华文细黑" pitchFamily="2" charset="-122"/>
              <a:ea typeface="华文细黑" pitchFamily="2" charset="-122"/>
            </a:rPr>
            <a:t>告警实时监视</a:t>
          </a:r>
          <a:endParaRPr lang="zh-CN" altLang="en-US" sz="1200" b="0" kern="1200" dirty="0">
            <a:latin typeface="华文细黑" pitchFamily="2" charset="-122"/>
            <a:ea typeface="华文细黑" pitchFamily="2" charset="-122"/>
          </a:endParaRPr>
        </a:p>
      </dsp:txBody>
      <dsp:txXfrm>
        <a:off x="15094" y="307593"/>
        <a:ext cx="1109562" cy="472484"/>
      </dsp:txXfrm>
    </dsp:sp>
    <dsp:sp modelId="{471C1F1D-C4E5-4346-9893-830DA9C18530}">
      <dsp:nvSpPr>
        <dsp:cNvPr id="0" name=""/>
        <dsp:cNvSpPr/>
      </dsp:nvSpPr>
      <dsp:spPr>
        <a:xfrm>
          <a:off x="1385907" y="238113"/>
          <a:ext cx="522686" cy="611444"/>
        </a:xfrm>
        <a:prstGeom prst="rightArrow">
          <a:avLst>
            <a:gd name="adj1" fmla="val 60000"/>
            <a:gd name="adj2" fmla="val 50000"/>
          </a:avLst>
        </a:prstGeom>
        <a:gradFill rotWithShape="0">
          <a:gsLst>
            <a:gs pos="0">
              <a:schemeClr val="accent2">
                <a:shade val="90000"/>
                <a:hueOff val="0"/>
                <a:satOff val="0"/>
                <a:lumOff val="0"/>
                <a:alphaOff val="0"/>
                <a:tint val="50000"/>
                <a:satMod val="300000"/>
              </a:schemeClr>
            </a:gs>
            <a:gs pos="35000">
              <a:schemeClr val="accent2">
                <a:shade val="90000"/>
                <a:hueOff val="0"/>
                <a:satOff val="0"/>
                <a:lumOff val="0"/>
                <a:alphaOff val="0"/>
                <a:tint val="37000"/>
                <a:satMod val="300000"/>
              </a:schemeClr>
            </a:gs>
            <a:gs pos="100000">
              <a:schemeClr val="accent2">
                <a:shade val="9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b="0" kern="1200">
            <a:latin typeface="华文细黑" pitchFamily="2" charset="-122"/>
            <a:ea typeface="华文细黑" pitchFamily="2" charset="-122"/>
          </a:endParaRPr>
        </a:p>
      </dsp:txBody>
      <dsp:txXfrm>
        <a:off x="1385907" y="360402"/>
        <a:ext cx="365880" cy="366866"/>
      </dsp:txXfrm>
    </dsp:sp>
    <dsp:sp modelId="{BDB7C842-BDC5-431C-9270-B3A513A2BC6C}">
      <dsp:nvSpPr>
        <dsp:cNvPr id="0" name=""/>
        <dsp:cNvSpPr/>
      </dsp:nvSpPr>
      <dsp:spPr>
        <a:xfrm>
          <a:off x="2125557" y="298956"/>
          <a:ext cx="2063623" cy="489758"/>
        </a:xfrm>
        <a:prstGeom prst="roundRect">
          <a:avLst>
            <a:gd name="adj" fmla="val 10000"/>
          </a:avLst>
        </a:prstGeom>
        <a:gradFill rotWithShape="0">
          <a:gsLst>
            <a:gs pos="0">
              <a:schemeClr val="accent2">
                <a:shade val="80000"/>
                <a:hueOff val="-17936"/>
                <a:satOff val="-2012"/>
                <a:lumOff val="12840"/>
                <a:alphaOff val="0"/>
                <a:tint val="50000"/>
                <a:satMod val="300000"/>
              </a:schemeClr>
            </a:gs>
            <a:gs pos="35000">
              <a:schemeClr val="accent2">
                <a:shade val="80000"/>
                <a:hueOff val="-17936"/>
                <a:satOff val="-2012"/>
                <a:lumOff val="12840"/>
                <a:alphaOff val="0"/>
                <a:tint val="37000"/>
                <a:satMod val="300000"/>
              </a:schemeClr>
            </a:gs>
            <a:gs pos="100000">
              <a:schemeClr val="accent2">
                <a:shade val="80000"/>
                <a:hueOff val="-17936"/>
                <a:satOff val="-2012"/>
                <a:lumOff val="1284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sz="1200" kern="1200" dirty="0" smtClean="0">
              <a:latin typeface="华文细黑" pitchFamily="2" charset="-122"/>
              <a:ea typeface="华文细黑" pitchFamily="2" charset="-122"/>
            </a:rPr>
            <a:t>判断</a:t>
          </a:r>
          <a:r>
            <a:rPr lang="zh-CN" altLang="en-US" sz="1200" kern="1200" dirty="0" smtClean="0">
              <a:latin typeface="华文细黑" pitchFamily="2" charset="-122"/>
              <a:ea typeface="华文细黑" pitchFamily="2" charset="-122"/>
            </a:rPr>
            <a:t>是否故障</a:t>
          </a:r>
          <a:r>
            <a:rPr lang="en-US" altLang="zh-CN" sz="1200" kern="1200" dirty="0" smtClean="0">
              <a:latin typeface="华文细黑" pitchFamily="2" charset="-122"/>
              <a:ea typeface="华文细黑" pitchFamily="2" charset="-122"/>
            </a:rPr>
            <a:t>(</a:t>
          </a:r>
          <a:r>
            <a:rPr lang="zh-CN" altLang="en-US" sz="1200" kern="1200" dirty="0" smtClean="0">
              <a:latin typeface="华文细黑" pitchFamily="2" charset="-122"/>
              <a:ea typeface="华文细黑" pitchFamily="2" charset="-122"/>
            </a:rPr>
            <a:t>缺陷</a:t>
          </a:r>
          <a:r>
            <a:rPr lang="en-US" altLang="zh-CN" sz="1200" kern="1200" dirty="0" smtClean="0">
              <a:latin typeface="华文细黑" pitchFamily="2" charset="-122"/>
              <a:ea typeface="华文细黑" pitchFamily="2" charset="-122"/>
            </a:rPr>
            <a:t>)</a:t>
          </a:r>
          <a:r>
            <a:rPr lang="zh-CN" altLang="en-US" sz="1200" kern="1200" dirty="0" smtClean="0">
              <a:latin typeface="华文细黑" pitchFamily="2" charset="-122"/>
              <a:ea typeface="华文细黑" pitchFamily="2" charset="-122"/>
            </a:rPr>
            <a:t>及</a:t>
          </a:r>
          <a:r>
            <a:rPr lang="zh-CN" sz="1200" kern="1200" dirty="0" smtClean="0">
              <a:latin typeface="华文细黑" pitchFamily="2" charset="-122"/>
              <a:ea typeface="华文细黑" pitchFamily="2" charset="-122"/>
            </a:rPr>
            <a:t>原因</a:t>
          </a:r>
          <a:endParaRPr lang="zh-CN" altLang="en-US" sz="1200" b="0" kern="1200" dirty="0">
            <a:latin typeface="华文细黑" pitchFamily="2" charset="-122"/>
            <a:ea typeface="华文细黑" pitchFamily="2" charset="-122"/>
          </a:endParaRPr>
        </a:p>
      </dsp:txBody>
      <dsp:txXfrm>
        <a:off x="2139902" y="313301"/>
        <a:ext cx="2034933" cy="461068"/>
      </dsp:txXfrm>
    </dsp:sp>
    <dsp:sp modelId="{E5A593E1-4047-4835-BC95-8A989BFB32BF}">
      <dsp:nvSpPr>
        <dsp:cNvPr id="0" name=""/>
        <dsp:cNvSpPr/>
      </dsp:nvSpPr>
      <dsp:spPr>
        <a:xfrm>
          <a:off x="4427132" y="238113"/>
          <a:ext cx="504454" cy="611444"/>
        </a:xfrm>
        <a:prstGeom prst="rightArrow">
          <a:avLst>
            <a:gd name="adj1" fmla="val 60000"/>
            <a:gd name="adj2" fmla="val 50000"/>
          </a:avLst>
        </a:prstGeom>
        <a:gradFill rotWithShape="0">
          <a:gsLst>
            <a:gs pos="0">
              <a:schemeClr val="accent2">
                <a:shade val="90000"/>
                <a:hueOff val="-35851"/>
                <a:satOff val="-4207"/>
                <a:lumOff val="23011"/>
                <a:alphaOff val="0"/>
                <a:tint val="50000"/>
                <a:satMod val="300000"/>
              </a:schemeClr>
            </a:gs>
            <a:gs pos="35000">
              <a:schemeClr val="accent2">
                <a:shade val="90000"/>
                <a:hueOff val="-35851"/>
                <a:satOff val="-4207"/>
                <a:lumOff val="23011"/>
                <a:alphaOff val="0"/>
                <a:tint val="37000"/>
                <a:satMod val="300000"/>
              </a:schemeClr>
            </a:gs>
            <a:gs pos="100000">
              <a:schemeClr val="accent2">
                <a:shade val="90000"/>
                <a:hueOff val="-35851"/>
                <a:satOff val="-4207"/>
                <a:lumOff val="23011"/>
                <a:alphaOff val="0"/>
                <a:tint val="15000"/>
                <a:satMod val="350000"/>
              </a:schemeClr>
            </a:gs>
          </a:gsLst>
          <a:lin ang="16200000" scaled="1"/>
        </a:gradFill>
        <a:ln>
          <a:noFill/>
        </a:ln>
        <a:effectLst>
          <a:outerShdw blurRad="40000" dist="20000" dir="5400000" rotWithShape="0">
            <a:srgbClr val="000000">
              <a:alpha val="38000"/>
            </a:srgbClr>
          </a:outerShdw>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zh-CN" altLang="en-US" sz="1400" b="0" kern="1200">
            <a:latin typeface="华文细黑" pitchFamily="2" charset="-122"/>
            <a:ea typeface="华文细黑" pitchFamily="2" charset="-122"/>
          </a:endParaRPr>
        </a:p>
      </dsp:txBody>
      <dsp:txXfrm>
        <a:off x="4427132" y="360402"/>
        <a:ext cx="353118" cy="366866"/>
      </dsp:txXfrm>
    </dsp:sp>
    <dsp:sp modelId="{E2DE763D-73CD-430B-AE37-6224592B087E}">
      <dsp:nvSpPr>
        <dsp:cNvPr id="0" name=""/>
        <dsp:cNvSpPr/>
      </dsp:nvSpPr>
      <dsp:spPr>
        <a:xfrm>
          <a:off x="5140983" y="283686"/>
          <a:ext cx="1520967" cy="520297"/>
        </a:xfrm>
        <a:prstGeom prst="roundRect">
          <a:avLst>
            <a:gd name="adj" fmla="val 10000"/>
          </a:avLst>
        </a:prstGeom>
        <a:gradFill rotWithShape="0">
          <a:gsLst>
            <a:gs pos="0">
              <a:schemeClr val="accent2">
                <a:shade val="80000"/>
                <a:hueOff val="-35872"/>
                <a:satOff val="-4024"/>
                <a:lumOff val="25680"/>
                <a:alphaOff val="0"/>
                <a:tint val="50000"/>
                <a:satMod val="300000"/>
              </a:schemeClr>
            </a:gs>
            <a:gs pos="35000">
              <a:schemeClr val="accent2">
                <a:shade val="80000"/>
                <a:hueOff val="-35872"/>
                <a:satOff val="-4024"/>
                <a:lumOff val="25680"/>
                <a:alphaOff val="0"/>
                <a:tint val="37000"/>
                <a:satMod val="300000"/>
              </a:schemeClr>
            </a:gs>
            <a:gs pos="100000">
              <a:schemeClr val="accent2">
                <a:shade val="80000"/>
                <a:hueOff val="-35872"/>
                <a:satOff val="-4024"/>
                <a:lumOff val="2568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b="0" kern="1200" dirty="0" smtClean="0">
              <a:latin typeface="华文细黑" pitchFamily="2" charset="-122"/>
              <a:ea typeface="华文细黑" pitchFamily="2" charset="-122"/>
            </a:rPr>
            <a:t>故障（缺陷）排查及修复</a:t>
          </a:r>
          <a:endParaRPr lang="zh-CN" altLang="en-US" sz="1200" b="0" kern="1200" dirty="0">
            <a:latin typeface="华文细黑" pitchFamily="2" charset="-122"/>
            <a:ea typeface="华文细黑" pitchFamily="2" charset="-122"/>
          </a:endParaRPr>
        </a:p>
      </dsp:txBody>
      <dsp:txXfrm>
        <a:off x="5156222" y="298925"/>
        <a:ext cx="1490489" cy="48981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A9B064-D81F-40D3-813D-9A82109604B4}">
      <dsp:nvSpPr>
        <dsp:cNvPr id="0" name=""/>
        <dsp:cNvSpPr/>
      </dsp:nvSpPr>
      <dsp:spPr>
        <a:xfrm rot="5400000">
          <a:off x="4332536" y="-2304892"/>
          <a:ext cx="696520" cy="5484418"/>
        </a:xfrm>
        <a:prstGeom prst="round2Same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smtClean="0">
              <a:latin typeface="微软雅黑" panose="020B0503020204020204" pitchFamily="34" charset="-122"/>
              <a:ea typeface="微软雅黑" panose="020B0503020204020204" pitchFamily="34" charset="-122"/>
            </a:rPr>
            <a:t>对配网的设备、网络等实体进行建模，从而实现设备信息管理和逻辑拓扑管理</a:t>
          </a:r>
          <a:endParaRPr lang="zh-CN" altLang="en-US" sz="1600" kern="1200" dirty="0">
            <a:latin typeface="微软雅黑" panose="020B0503020204020204" pitchFamily="34" charset="-122"/>
            <a:ea typeface="微软雅黑" panose="020B0503020204020204" pitchFamily="34" charset="-122"/>
          </a:endParaRPr>
        </a:p>
      </dsp:txBody>
      <dsp:txXfrm rot="-5400000">
        <a:off x="1938588" y="123057"/>
        <a:ext cx="5450417" cy="628518"/>
      </dsp:txXfrm>
    </dsp:sp>
    <dsp:sp modelId="{664E49A2-5306-45D7-A67D-85DD9A489957}">
      <dsp:nvSpPr>
        <dsp:cNvPr id="0" name=""/>
        <dsp:cNvSpPr/>
      </dsp:nvSpPr>
      <dsp:spPr>
        <a:xfrm>
          <a:off x="499888" y="1991"/>
          <a:ext cx="1438699" cy="870651"/>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资源模型管理</a:t>
          </a:r>
          <a:endParaRPr lang="zh-CN" altLang="en-US" sz="2000" b="1" kern="1200" dirty="0">
            <a:latin typeface="微软雅黑" panose="020B0503020204020204" pitchFamily="34" charset="-122"/>
            <a:ea typeface="微软雅黑" panose="020B0503020204020204" pitchFamily="34" charset="-122"/>
          </a:endParaRPr>
        </a:p>
      </dsp:txBody>
      <dsp:txXfrm>
        <a:off x="542390" y="44493"/>
        <a:ext cx="1353695" cy="785647"/>
      </dsp:txXfrm>
    </dsp:sp>
    <dsp:sp modelId="{8C95DDED-5BDC-40B2-8D29-F2B958A56678}">
      <dsp:nvSpPr>
        <dsp:cNvPr id="0" name=""/>
        <dsp:cNvSpPr/>
      </dsp:nvSpPr>
      <dsp:spPr>
        <a:xfrm rot="5400000">
          <a:off x="4332536" y="-1390708"/>
          <a:ext cx="696520" cy="5484418"/>
        </a:xfrm>
        <a:prstGeom prst="round2SameRect">
          <a:avLst/>
        </a:prstGeom>
        <a:solidFill>
          <a:schemeClr val="accent5">
            <a:tint val="40000"/>
            <a:alpha val="90000"/>
            <a:hueOff val="-2685120"/>
            <a:satOff val="12063"/>
            <a:lumOff val="829"/>
            <a:alphaOff val="0"/>
          </a:schemeClr>
        </a:solidFill>
        <a:ln w="25400" cap="flat" cmpd="sng" algn="ctr">
          <a:solidFill>
            <a:schemeClr val="accent5">
              <a:tint val="40000"/>
              <a:alpha val="90000"/>
              <a:hueOff val="-2685120"/>
              <a:satOff val="12063"/>
              <a:lumOff val="82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smtClean="0">
              <a:latin typeface="微软雅黑" panose="020B0503020204020204" pitchFamily="34" charset="-122"/>
              <a:ea typeface="微软雅黑" panose="020B0503020204020204" pitchFamily="34" charset="-122"/>
            </a:rPr>
            <a:t>从设备或设备网管系统中采集配置信息，包括设备、板卡、端口等对象</a:t>
          </a:r>
          <a:endParaRPr lang="zh-CN" altLang="en-US" sz="1600" kern="1200" dirty="0">
            <a:latin typeface="微软雅黑" panose="020B0503020204020204" pitchFamily="34" charset="-122"/>
            <a:ea typeface="微软雅黑" panose="020B0503020204020204" pitchFamily="34" charset="-122"/>
          </a:endParaRPr>
        </a:p>
      </dsp:txBody>
      <dsp:txXfrm rot="-5400000">
        <a:off x="1938588" y="1037241"/>
        <a:ext cx="5450417" cy="628518"/>
      </dsp:txXfrm>
    </dsp:sp>
    <dsp:sp modelId="{8752D775-B9E9-4BAC-83C5-E46E18C4393C}">
      <dsp:nvSpPr>
        <dsp:cNvPr id="0" name=""/>
        <dsp:cNvSpPr/>
      </dsp:nvSpPr>
      <dsp:spPr>
        <a:xfrm>
          <a:off x="499888" y="916174"/>
          <a:ext cx="1438699" cy="870651"/>
        </a:xfrm>
        <a:prstGeom prst="roundRect">
          <a:avLst/>
        </a:prstGeom>
        <a:solidFill>
          <a:schemeClr val="accent5">
            <a:hueOff val="-2483469"/>
            <a:satOff val="9953"/>
            <a:lumOff val="21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配置信息采集</a:t>
          </a:r>
          <a:endParaRPr lang="zh-CN" altLang="en-US" sz="2000" b="1" kern="1200" dirty="0">
            <a:latin typeface="微软雅黑" panose="020B0503020204020204" pitchFamily="34" charset="-122"/>
            <a:ea typeface="微软雅黑" panose="020B0503020204020204" pitchFamily="34" charset="-122"/>
          </a:endParaRPr>
        </a:p>
      </dsp:txBody>
      <dsp:txXfrm>
        <a:off x="542390" y="958676"/>
        <a:ext cx="1353695" cy="785647"/>
      </dsp:txXfrm>
    </dsp:sp>
    <dsp:sp modelId="{11A8759B-627E-4F5B-AAB8-CB68085E2E55}">
      <dsp:nvSpPr>
        <dsp:cNvPr id="0" name=""/>
        <dsp:cNvSpPr/>
      </dsp:nvSpPr>
      <dsp:spPr>
        <a:xfrm rot="5400000">
          <a:off x="4332536" y="-476525"/>
          <a:ext cx="696520" cy="5484418"/>
        </a:xfrm>
        <a:prstGeom prst="round2SameRect">
          <a:avLst/>
        </a:prstGeom>
        <a:solidFill>
          <a:schemeClr val="accent5">
            <a:tint val="40000"/>
            <a:alpha val="90000"/>
            <a:hueOff val="-5370241"/>
            <a:satOff val="24126"/>
            <a:lumOff val="1658"/>
            <a:alphaOff val="0"/>
          </a:schemeClr>
        </a:solidFill>
        <a:ln w="25400" cap="flat" cmpd="sng" algn="ctr">
          <a:solidFill>
            <a:schemeClr val="accent5">
              <a:tint val="40000"/>
              <a:alpha val="90000"/>
              <a:hueOff val="-5370241"/>
              <a:satOff val="24126"/>
              <a:lumOff val="16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smtClean="0">
              <a:latin typeface="微软雅黑" panose="020B0503020204020204" pitchFamily="34" charset="-122"/>
              <a:ea typeface="微软雅黑" panose="020B0503020204020204" pitchFamily="34" charset="-122"/>
            </a:rPr>
            <a:t>对设备台账信息进行管理，包括设备属性、资产、运行管理等信息</a:t>
          </a:r>
          <a:endParaRPr lang="zh-CN" altLang="en-US" sz="1600" kern="1200" dirty="0">
            <a:latin typeface="微软雅黑" panose="020B0503020204020204" pitchFamily="34" charset="-122"/>
            <a:ea typeface="微软雅黑" panose="020B0503020204020204" pitchFamily="34" charset="-122"/>
          </a:endParaRPr>
        </a:p>
      </dsp:txBody>
      <dsp:txXfrm rot="-5400000">
        <a:off x="1938588" y="1951424"/>
        <a:ext cx="5450417" cy="628518"/>
      </dsp:txXfrm>
    </dsp:sp>
    <dsp:sp modelId="{EE998AF0-2D60-4296-8C5F-F5C0208A15C2}">
      <dsp:nvSpPr>
        <dsp:cNvPr id="0" name=""/>
        <dsp:cNvSpPr/>
      </dsp:nvSpPr>
      <dsp:spPr>
        <a:xfrm>
          <a:off x="499888" y="1830358"/>
          <a:ext cx="1438699" cy="870651"/>
        </a:xfrm>
        <a:prstGeom prst="roundRect">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设备台账管理</a:t>
          </a:r>
          <a:endParaRPr lang="zh-CN" altLang="en-US" sz="2000" b="1" kern="1200" dirty="0">
            <a:latin typeface="微软雅黑" panose="020B0503020204020204" pitchFamily="34" charset="-122"/>
            <a:ea typeface="微软雅黑" panose="020B0503020204020204" pitchFamily="34" charset="-122"/>
          </a:endParaRPr>
        </a:p>
      </dsp:txBody>
      <dsp:txXfrm>
        <a:off x="542390" y="1872860"/>
        <a:ext cx="1353695" cy="785647"/>
      </dsp:txXfrm>
    </dsp:sp>
    <dsp:sp modelId="{0FDF1EEA-9833-42EF-BA2A-E50AB5F16F1D}">
      <dsp:nvSpPr>
        <dsp:cNvPr id="0" name=""/>
        <dsp:cNvSpPr/>
      </dsp:nvSpPr>
      <dsp:spPr>
        <a:xfrm rot="5400000">
          <a:off x="4332536" y="437658"/>
          <a:ext cx="696520" cy="5484418"/>
        </a:xfrm>
        <a:prstGeom prst="round2SameRect">
          <a:avLst/>
        </a:prstGeom>
        <a:solidFill>
          <a:schemeClr val="accent5">
            <a:tint val="40000"/>
            <a:alpha val="90000"/>
            <a:hueOff val="-8055361"/>
            <a:satOff val="36190"/>
            <a:lumOff val="2488"/>
            <a:alphaOff val="0"/>
          </a:schemeClr>
        </a:solidFill>
        <a:ln w="25400" cap="flat" cmpd="sng" algn="ctr">
          <a:solidFill>
            <a:schemeClr val="accent5">
              <a:tint val="40000"/>
              <a:alpha val="90000"/>
              <a:hueOff val="-8055361"/>
              <a:satOff val="36190"/>
              <a:lumOff val="248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smtClean="0">
              <a:latin typeface="微软雅黑" panose="020B0503020204020204" pitchFamily="34" charset="-122"/>
              <a:ea typeface="微软雅黑" panose="020B0503020204020204" pitchFamily="34" charset="-122"/>
            </a:rPr>
            <a:t>包括配电通信网络逻辑拓扑的管理功能</a:t>
          </a:r>
          <a:endParaRPr lang="zh-CN" altLang="en-US" sz="1600" kern="1200" dirty="0">
            <a:latin typeface="微软雅黑" panose="020B0503020204020204" pitchFamily="34" charset="-122"/>
            <a:ea typeface="微软雅黑" panose="020B0503020204020204" pitchFamily="34" charset="-122"/>
          </a:endParaRPr>
        </a:p>
      </dsp:txBody>
      <dsp:txXfrm rot="-5400000">
        <a:off x="1938588" y="2865608"/>
        <a:ext cx="5450417" cy="628518"/>
      </dsp:txXfrm>
    </dsp:sp>
    <dsp:sp modelId="{C4C54CBF-1487-4B59-8426-483F2A693389}">
      <dsp:nvSpPr>
        <dsp:cNvPr id="0" name=""/>
        <dsp:cNvSpPr/>
      </dsp:nvSpPr>
      <dsp:spPr>
        <a:xfrm>
          <a:off x="499888" y="2744542"/>
          <a:ext cx="1438699" cy="870651"/>
        </a:xfrm>
        <a:prstGeom prst="round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网络拓扑管理</a:t>
          </a:r>
          <a:endParaRPr lang="zh-CN" altLang="en-US" sz="2000" b="1" kern="1200" dirty="0">
            <a:latin typeface="微软雅黑" panose="020B0503020204020204" pitchFamily="34" charset="-122"/>
            <a:ea typeface="微软雅黑" panose="020B0503020204020204" pitchFamily="34" charset="-122"/>
          </a:endParaRPr>
        </a:p>
      </dsp:txBody>
      <dsp:txXfrm>
        <a:off x="542390" y="2787044"/>
        <a:ext cx="1353695" cy="785647"/>
      </dsp:txXfrm>
    </dsp:sp>
    <dsp:sp modelId="{BFD81557-8E47-47C9-BCC3-B660F361976C}">
      <dsp:nvSpPr>
        <dsp:cNvPr id="0" name=""/>
        <dsp:cNvSpPr/>
      </dsp:nvSpPr>
      <dsp:spPr>
        <a:xfrm rot="5400000">
          <a:off x="4332536" y="1351842"/>
          <a:ext cx="696520" cy="5484418"/>
        </a:xfrm>
        <a:prstGeom prst="round2SameRect">
          <a:avLst/>
        </a:prstGeom>
        <a:solidFill>
          <a:schemeClr val="accent5">
            <a:tint val="40000"/>
            <a:alpha val="90000"/>
            <a:hueOff val="-10740482"/>
            <a:satOff val="48253"/>
            <a:lumOff val="3317"/>
            <a:alphaOff val="0"/>
          </a:schemeClr>
        </a:solidFill>
        <a:ln w="25400" cap="flat" cmpd="sng" algn="ctr">
          <a:solidFill>
            <a:schemeClr val="accent5">
              <a:tint val="40000"/>
              <a:alpha val="90000"/>
              <a:hueOff val="-10740482"/>
              <a:satOff val="48253"/>
              <a:lumOff val="33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smtClean="0">
              <a:latin typeface="微软雅黑" panose="020B0503020204020204" pitchFamily="34" charset="-122"/>
              <a:ea typeface="微软雅黑" panose="020B0503020204020204" pitchFamily="34" charset="-122"/>
            </a:rPr>
            <a:t>对网络资源进行图形建模，形成二维、三维模型进行应用、分析及展示</a:t>
          </a:r>
          <a:endParaRPr lang="zh-CN" altLang="en-US" sz="1600" kern="1200" dirty="0">
            <a:latin typeface="微软雅黑" panose="020B0503020204020204" pitchFamily="34" charset="-122"/>
            <a:ea typeface="微软雅黑" panose="020B0503020204020204" pitchFamily="34" charset="-122"/>
          </a:endParaRPr>
        </a:p>
      </dsp:txBody>
      <dsp:txXfrm rot="-5400000">
        <a:off x="1938588" y="3779792"/>
        <a:ext cx="5450417" cy="628518"/>
      </dsp:txXfrm>
    </dsp:sp>
    <dsp:sp modelId="{38DE1D3D-BFEF-4D1F-B10B-506E63E88BEE}">
      <dsp:nvSpPr>
        <dsp:cNvPr id="0" name=""/>
        <dsp:cNvSpPr/>
      </dsp:nvSpPr>
      <dsp:spPr>
        <a:xfrm>
          <a:off x="499888" y="3658725"/>
          <a:ext cx="1438699" cy="870651"/>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资源图形</a:t>
          </a:r>
          <a:endParaRPr lang="zh-CN" altLang="en-US" sz="2000" b="1" kern="1200" dirty="0">
            <a:latin typeface="微软雅黑" panose="020B0503020204020204" pitchFamily="34" charset="-122"/>
            <a:ea typeface="微软雅黑" panose="020B0503020204020204" pitchFamily="34" charset="-122"/>
          </a:endParaRPr>
        </a:p>
      </dsp:txBody>
      <dsp:txXfrm>
        <a:off x="542390" y="3701227"/>
        <a:ext cx="1353695" cy="7856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A9B064-D81F-40D3-813D-9A82109604B4}">
      <dsp:nvSpPr>
        <dsp:cNvPr id="0" name=""/>
        <dsp:cNvSpPr/>
      </dsp:nvSpPr>
      <dsp:spPr>
        <a:xfrm rot="5400000">
          <a:off x="4332536" y="-2304892"/>
          <a:ext cx="696520" cy="5484418"/>
        </a:xfrm>
        <a:prstGeom prst="round2Same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zh-CN" sz="1600" kern="1200" dirty="0" smtClean="0">
              <a:latin typeface="微软雅黑" panose="020B0503020204020204" pitchFamily="34" charset="-122"/>
              <a:ea typeface="微软雅黑" panose="020B0503020204020204" pitchFamily="34" charset="-122"/>
            </a:rPr>
            <a:t>提供缺陷流程化管理功能，实现缺陷的从产生到消缺的闭环工单管理</a:t>
          </a:r>
          <a:endParaRPr lang="zh-CN" altLang="en-US" sz="1600" kern="1200" dirty="0">
            <a:latin typeface="微软雅黑" panose="020B0503020204020204" pitchFamily="34" charset="-122"/>
            <a:ea typeface="微软雅黑" panose="020B0503020204020204" pitchFamily="34" charset="-122"/>
          </a:endParaRPr>
        </a:p>
      </dsp:txBody>
      <dsp:txXfrm rot="-5400000">
        <a:off x="1938588" y="123057"/>
        <a:ext cx="5450417" cy="628518"/>
      </dsp:txXfrm>
    </dsp:sp>
    <dsp:sp modelId="{664E49A2-5306-45D7-A67D-85DD9A489957}">
      <dsp:nvSpPr>
        <dsp:cNvPr id="0" name=""/>
        <dsp:cNvSpPr/>
      </dsp:nvSpPr>
      <dsp:spPr>
        <a:xfrm>
          <a:off x="499888" y="1991"/>
          <a:ext cx="1438699" cy="870651"/>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缺陷管理</a:t>
          </a:r>
          <a:endParaRPr lang="zh-CN" altLang="en-US" sz="2000" b="1" kern="1200" dirty="0">
            <a:latin typeface="微软雅黑" panose="020B0503020204020204" pitchFamily="34" charset="-122"/>
            <a:ea typeface="微软雅黑" panose="020B0503020204020204" pitchFamily="34" charset="-122"/>
          </a:endParaRPr>
        </a:p>
      </dsp:txBody>
      <dsp:txXfrm>
        <a:off x="542390" y="44493"/>
        <a:ext cx="1353695" cy="785647"/>
      </dsp:txXfrm>
    </dsp:sp>
    <dsp:sp modelId="{8C95DDED-5BDC-40B2-8D29-F2B958A56678}">
      <dsp:nvSpPr>
        <dsp:cNvPr id="0" name=""/>
        <dsp:cNvSpPr/>
      </dsp:nvSpPr>
      <dsp:spPr>
        <a:xfrm rot="5400000">
          <a:off x="4332536" y="-1390708"/>
          <a:ext cx="696520" cy="5484418"/>
        </a:xfrm>
        <a:prstGeom prst="round2SameRect">
          <a:avLst/>
        </a:prstGeom>
        <a:solidFill>
          <a:schemeClr val="accent5">
            <a:tint val="40000"/>
            <a:alpha val="90000"/>
            <a:hueOff val="-2685120"/>
            <a:satOff val="12063"/>
            <a:lumOff val="829"/>
            <a:alphaOff val="0"/>
          </a:schemeClr>
        </a:solidFill>
        <a:ln w="25400" cap="flat" cmpd="sng" algn="ctr">
          <a:solidFill>
            <a:schemeClr val="accent5">
              <a:tint val="40000"/>
              <a:alpha val="90000"/>
              <a:hueOff val="-2685120"/>
              <a:satOff val="12063"/>
              <a:lumOff val="82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zh-CN" sz="1600" kern="1200" dirty="0" smtClean="0">
              <a:latin typeface="微软雅黑" panose="020B0503020204020204" pitchFamily="34" charset="-122"/>
              <a:ea typeface="微软雅黑" panose="020B0503020204020204" pitchFamily="34" charset="-122"/>
            </a:rPr>
            <a:t>提供设备、光缆的检修计划管理，包括检修计划的填报、审批、归档</a:t>
          </a:r>
          <a:endParaRPr lang="zh-CN" altLang="en-US" sz="1600" kern="1200" dirty="0">
            <a:latin typeface="微软雅黑" panose="020B0503020204020204" pitchFamily="34" charset="-122"/>
            <a:ea typeface="微软雅黑" panose="020B0503020204020204" pitchFamily="34" charset="-122"/>
          </a:endParaRPr>
        </a:p>
      </dsp:txBody>
      <dsp:txXfrm rot="-5400000">
        <a:off x="1938588" y="1037241"/>
        <a:ext cx="5450417" cy="628518"/>
      </dsp:txXfrm>
    </dsp:sp>
    <dsp:sp modelId="{8752D775-B9E9-4BAC-83C5-E46E18C4393C}">
      <dsp:nvSpPr>
        <dsp:cNvPr id="0" name=""/>
        <dsp:cNvSpPr/>
      </dsp:nvSpPr>
      <dsp:spPr>
        <a:xfrm>
          <a:off x="499888" y="916174"/>
          <a:ext cx="1438699" cy="870651"/>
        </a:xfrm>
        <a:prstGeom prst="roundRect">
          <a:avLst/>
        </a:prstGeom>
        <a:solidFill>
          <a:schemeClr val="accent5">
            <a:hueOff val="-2483469"/>
            <a:satOff val="9953"/>
            <a:lumOff val="21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检修计划管理</a:t>
          </a:r>
          <a:endParaRPr lang="zh-CN" altLang="en-US" sz="2000" b="1" kern="1200" dirty="0">
            <a:latin typeface="微软雅黑" panose="020B0503020204020204" pitchFamily="34" charset="-122"/>
            <a:ea typeface="微软雅黑" panose="020B0503020204020204" pitchFamily="34" charset="-122"/>
          </a:endParaRPr>
        </a:p>
      </dsp:txBody>
      <dsp:txXfrm>
        <a:off x="542390" y="958676"/>
        <a:ext cx="1353695" cy="785647"/>
      </dsp:txXfrm>
    </dsp:sp>
    <dsp:sp modelId="{11A8759B-627E-4F5B-AAB8-CB68085E2E55}">
      <dsp:nvSpPr>
        <dsp:cNvPr id="0" name=""/>
        <dsp:cNvSpPr/>
      </dsp:nvSpPr>
      <dsp:spPr>
        <a:xfrm rot="5400000">
          <a:off x="4332536" y="-476525"/>
          <a:ext cx="696520" cy="5484418"/>
        </a:xfrm>
        <a:prstGeom prst="round2SameRect">
          <a:avLst/>
        </a:prstGeom>
        <a:solidFill>
          <a:schemeClr val="accent5">
            <a:tint val="40000"/>
            <a:alpha val="90000"/>
            <a:hueOff val="-5370241"/>
            <a:satOff val="24126"/>
            <a:lumOff val="1658"/>
            <a:alphaOff val="0"/>
          </a:schemeClr>
        </a:solidFill>
        <a:ln w="25400" cap="flat" cmpd="sng" algn="ctr">
          <a:solidFill>
            <a:schemeClr val="accent5">
              <a:tint val="40000"/>
              <a:alpha val="90000"/>
              <a:hueOff val="-5370241"/>
              <a:satOff val="24126"/>
              <a:lumOff val="16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zh-CN" sz="1600" kern="1200" dirty="0" smtClean="0">
              <a:latin typeface="微软雅黑" panose="020B0503020204020204" pitchFamily="34" charset="-122"/>
              <a:ea typeface="微软雅黑" panose="020B0503020204020204" pitchFamily="34" charset="-122"/>
            </a:rPr>
            <a:t>提供设备、光缆的检修票管理功能，按照</a:t>
          </a:r>
          <a:r>
            <a:rPr lang="zh-CN" altLang="en-US" sz="1600" kern="1200" dirty="0" smtClean="0">
              <a:latin typeface="微软雅黑" panose="020B0503020204020204" pitchFamily="34" charset="-122"/>
              <a:ea typeface="微软雅黑" panose="020B0503020204020204" pitchFamily="34" charset="-122"/>
            </a:rPr>
            <a:t>电力通信</a:t>
          </a:r>
          <a:r>
            <a:rPr lang="zh-CN" altLang="zh-CN" sz="1600" kern="1200" dirty="0" smtClean="0">
              <a:latin typeface="微软雅黑" panose="020B0503020204020204" pitchFamily="34" charset="-122"/>
              <a:ea typeface="微软雅黑" panose="020B0503020204020204" pitchFamily="34" charset="-122"/>
            </a:rPr>
            <a:t>检修管理规程提供检修类工作的规范化工单管理</a:t>
          </a:r>
          <a:endParaRPr lang="zh-CN" altLang="en-US" sz="1600" kern="1200" dirty="0">
            <a:latin typeface="微软雅黑" panose="020B0503020204020204" pitchFamily="34" charset="-122"/>
            <a:ea typeface="微软雅黑" panose="020B0503020204020204" pitchFamily="34" charset="-122"/>
          </a:endParaRPr>
        </a:p>
      </dsp:txBody>
      <dsp:txXfrm rot="-5400000">
        <a:off x="1938588" y="1951424"/>
        <a:ext cx="5450417" cy="628518"/>
      </dsp:txXfrm>
    </dsp:sp>
    <dsp:sp modelId="{EE998AF0-2D60-4296-8C5F-F5C0208A15C2}">
      <dsp:nvSpPr>
        <dsp:cNvPr id="0" name=""/>
        <dsp:cNvSpPr/>
      </dsp:nvSpPr>
      <dsp:spPr>
        <a:xfrm>
          <a:off x="499888" y="1830358"/>
          <a:ext cx="1438699" cy="870651"/>
        </a:xfrm>
        <a:prstGeom prst="roundRect">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100000"/>
            </a:lnSpc>
            <a:spcBef>
              <a:spcPct val="0"/>
            </a:spcBef>
            <a:spcAft>
              <a:spcPts val="0"/>
            </a:spcAft>
          </a:pPr>
          <a:r>
            <a:rPr lang="zh-CN" altLang="en-US" sz="2000" b="1" kern="1200" dirty="0" smtClean="0">
              <a:latin typeface="微软雅黑" panose="020B0503020204020204" pitchFamily="34" charset="-122"/>
              <a:ea typeface="微软雅黑" panose="020B0503020204020204" pitchFamily="34" charset="-122"/>
            </a:rPr>
            <a:t>检修票</a:t>
          </a:r>
          <a:endParaRPr lang="en-US" altLang="zh-CN" sz="2000" b="1" kern="1200" dirty="0" smtClean="0">
            <a:latin typeface="微软雅黑" panose="020B0503020204020204" pitchFamily="34" charset="-122"/>
            <a:ea typeface="微软雅黑" panose="020B0503020204020204" pitchFamily="34" charset="-122"/>
          </a:endParaRPr>
        </a:p>
        <a:p>
          <a:pPr lvl="0" algn="ctr" defTabSz="889000">
            <a:lnSpc>
              <a:spcPct val="100000"/>
            </a:lnSpc>
            <a:spcBef>
              <a:spcPct val="0"/>
            </a:spcBef>
            <a:spcAft>
              <a:spcPts val="0"/>
            </a:spcAft>
          </a:pPr>
          <a:r>
            <a:rPr lang="zh-CN" altLang="en-US" sz="2000" b="1" kern="1200" dirty="0" smtClean="0">
              <a:latin typeface="微软雅黑" panose="020B0503020204020204" pitchFamily="34" charset="-122"/>
              <a:ea typeface="微软雅黑" panose="020B0503020204020204" pitchFamily="34" charset="-122"/>
            </a:rPr>
            <a:t>管理</a:t>
          </a:r>
          <a:endParaRPr lang="zh-CN" altLang="en-US" sz="2000" b="1" kern="1200" dirty="0">
            <a:latin typeface="微软雅黑" panose="020B0503020204020204" pitchFamily="34" charset="-122"/>
            <a:ea typeface="微软雅黑" panose="020B0503020204020204" pitchFamily="34" charset="-122"/>
          </a:endParaRPr>
        </a:p>
      </dsp:txBody>
      <dsp:txXfrm>
        <a:off x="542390" y="1872860"/>
        <a:ext cx="1353695" cy="785647"/>
      </dsp:txXfrm>
    </dsp:sp>
    <dsp:sp modelId="{0FDF1EEA-9833-42EF-BA2A-E50AB5F16F1D}">
      <dsp:nvSpPr>
        <dsp:cNvPr id="0" name=""/>
        <dsp:cNvSpPr/>
      </dsp:nvSpPr>
      <dsp:spPr>
        <a:xfrm rot="5400000">
          <a:off x="4332536" y="437658"/>
          <a:ext cx="696520" cy="5484418"/>
        </a:xfrm>
        <a:prstGeom prst="round2SameRect">
          <a:avLst/>
        </a:prstGeom>
        <a:solidFill>
          <a:schemeClr val="accent5">
            <a:tint val="40000"/>
            <a:alpha val="90000"/>
            <a:hueOff val="-8055361"/>
            <a:satOff val="36190"/>
            <a:lumOff val="2488"/>
            <a:alphaOff val="0"/>
          </a:schemeClr>
        </a:solidFill>
        <a:ln w="25400" cap="flat" cmpd="sng" algn="ctr">
          <a:solidFill>
            <a:schemeClr val="accent5">
              <a:tint val="40000"/>
              <a:alpha val="90000"/>
              <a:hueOff val="-8055361"/>
              <a:satOff val="36190"/>
              <a:lumOff val="248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zh-CN" sz="1600" kern="1200" dirty="0" smtClean="0">
              <a:latin typeface="微软雅黑" panose="020B0503020204020204" pitchFamily="34" charset="-122"/>
              <a:ea typeface="微软雅黑" panose="020B0503020204020204" pitchFamily="34" charset="-122"/>
            </a:rPr>
            <a:t>提供方式申请管理流程，实现业务开通的闭环管理</a:t>
          </a:r>
          <a:endParaRPr lang="zh-CN" altLang="en-US" sz="1600" kern="1200" dirty="0">
            <a:latin typeface="微软雅黑" panose="020B0503020204020204" pitchFamily="34" charset="-122"/>
            <a:ea typeface="微软雅黑" panose="020B0503020204020204" pitchFamily="34" charset="-122"/>
          </a:endParaRPr>
        </a:p>
      </dsp:txBody>
      <dsp:txXfrm rot="-5400000">
        <a:off x="1938588" y="2865608"/>
        <a:ext cx="5450417" cy="628518"/>
      </dsp:txXfrm>
    </dsp:sp>
    <dsp:sp modelId="{C4C54CBF-1487-4B59-8426-483F2A693389}">
      <dsp:nvSpPr>
        <dsp:cNvPr id="0" name=""/>
        <dsp:cNvSpPr/>
      </dsp:nvSpPr>
      <dsp:spPr>
        <a:xfrm>
          <a:off x="499888" y="2744542"/>
          <a:ext cx="1438699" cy="870651"/>
        </a:xfrm>
        <a:prstGeom prst="roundRect">
          <a:avLst/>
        </a:prstGeom>
        <a:solidFill>
          <a:srgbClr val="FFC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方式管理</a:t>
          </a:r>
          <a:endParaRPr lang="zh-CN" altLang="en-US" sz="2000" b="1" kern="1200" dirty="0">
            <a:latin typeface="微软雅黑" panose="020B0503020204020204" pitchFamily="34" charset="-122"/>
            <a:ea typeface="微软雅黑" panose="020B0503020204020204" pitchFamily="34" charset="-122"/>
          </a:endParaRPr>
        </a:p>
      </dsp:txBody>
      <dsp:txXfrm>
        <a:off x="542390" y="2787044"/>
        <a:ext cx="1353695" cy="785647"/>
      </dsp:txXfrm>
    </dsp:sp>
    <dsp:sp modelId="{BFD81557-8E47-47C9-BCC3-B660F361976C}">
      <dsp:nvSpPr>
        <dsp:cNvPr id="0" name=""/>
        <dsp:cNvSpPr/>
      </dsp:nvSpPr>
      <dsp:spPr>
        <a:xfrm rot="5400000">
          <a:off x="4332536" y="1351842"/>
          <a:ext cx="696520" cy="5484418"/>
        </a:xfrm>
        <a:prstGeom prst="round2SameRect">
          <a:avLst/>
        </a:prstGeom>
        <a:solidFill>
          <a:schemeClr val="accent5">
            <a:tint val="40000"/>
            <a:alpha val="90000"/>
            <a:hueOff val="-10740482"/>
            <a:satOff val="48253"/>
            <a:lumOff val="3317"/>
            <a:alphaOff val="0"/>
          </a:schemeClr>
        </a:solidFill>
        <a:ln w="25400" cap="flat" cmpd="sng" algn="ctr">
          <a:solidFill>
            <a:schemeClr val="accent5">
              <a:tint val="40000"/>
              <a:alpha val="90000"/>
              <a:hueOff val="-10740482"/>
              <a:satOff val="48253"/>
              <a:lumOff val="33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zh-CN" sz="1600" kern="1200" dirty="0" smtClean="0">
              <a:latin typeface="微软雅黑" panose="020B0503020204020204" pitchFamily="34" charset="-122"/>
              <a:ea typeface="微软雅黑" panose="020B0503020204020204" pitchFamily="34" charset="-122"/>
            </a:rPr>
            <a:t>提供周期巡视的功能，可以按照</a:t>
          </a:r>
          <a:r>
            <a:rPr lang="zh-CN" altLang="en-US" sz="1600" kern="1200" dirty="0" smtClean="0">
              <a:latin typeface="微软雅黑" panose="020B0503020204020204" pitchFamily="34" charset="-122"/>
              <a:ea typeface="微软雅黑" panose="020B0503020204020204" pitchFamily="34" charset="-122"/>
            </a:rPr>
            <a:t>部门</a:t>
          </a:r>
          <a:r>
            <a:rPr lang="zh-CN" altLang="zh-CN" sz="1600" kern="1200" dirty="0" smtClean="0">
              <a:latin typeface="微软雅黑" panose="020B0503020204020204" pitchFamily="34" charset="-122"/>
              <a:ea typeface="微软雅黑" panose="020B0503020204020204" pitchFamily="34" charset="-122"/>
            </a:rPr>
            <a:t>、班组安排巡视地点、人员、巡视时间</a:t>
          </a:r>
          <a:endParaRPr lang="zh-CN" altLang="en-US" sz="1600" kern="1200" dirty="0">
            <a:latin typeface="微软雅黑" panose="020B0503020204020204" pitchFamily="34" charset="-122"/>
            <a:ea typeface="微软雅黑" panose="020B0503020204020204" pitchFamily="34" charset="-122"/>
          </a:endParaRPr>
        </a:p>
      </dsp:txBody>
      <dsp:txXfrm rot="-5400000">
        <a:off x="1938588" y="3779792"/>
        <a:ext cx="5450417" cy="628518"/>
      </dsp:txXfrm>
    </dsp:sp>
    <dsp:sp modelId="{38DE1D3D-BFEF-4D1F-B10B-506E63E88BEE}">
      <dsp:nvSpPr>
        <dsp:cNvPr id="0" name=""/>
        <dsp:cNvSpPr/>
      </dsp:nvSpPr>
      <dsp:spPr>
        <a:xfrm>
          <a:off x="499888" y="3658725"/>
          <a:ext cx="1438699" cy="870651"/>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巡视管理</a:t>
          </a:r>
          <a:endParaRPr lang="zh-CN" altLang="en-US" sz="2000" b="1" kern="1200" dirty="0">
            <a:latin typeface="微软雅黑" panose="020B0503020204020204" pitchFamily="34" charset="-122"/>
            <a:ea typeface="微软雅黑" panose="020B0503020204020204" pitchFamily="34" charset="-122"/>
          </a:endParaRPr>
        </a:p>
      </dsp:txBody>
      <dsp:txXfrm>
        <a:off x="542390" y="3701227"/>
        <a:ext cx="1353695" cy="7856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A9B064-D81F-40D3-813D-9A82109604B4}">
      <dsp:nvSpPr>
        <dsp:cNvPr id="0" name=""/>
        <dsp:cNvSpPr/>
      </dsp:nvSpPr>
      <dsp:spPr>
        <a:xfrm rot="5400000">
          <a:off x="4096675" y="-2009844"/>
          <a:ext cx="1168243" cy="5484418"/>
        </a:xfrm>
        <a:prstGeom prst="round2SameRect">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smtClean="0">
              <a:latin typeface="微软雅黑" panose="020B0503020204020204" pitchFamily="34" charset="-122"/>
              <a:ea typeface="微软雅黑" panose="020B0503020204020204" pitchFamily="34" charset="-122"/>
            </a:rPr>
            <a:t>包括</a:t>
          </a:r>
          <a:r>
            <a:rPr lang="en-US" altLang="zh-CN" sz="1600" kern="1200" dirty="0" smtClean="0">
              <a:latin typeface="微软雅黑" panose="020B0503020204020204" pitchFamily="34" charset="-122"/>
              <a:ea typeface="微软雅黑" panose="020B0503020204020204" pitchFamily="34" charset="-122"/>
            </a:rPr>
            <a:t>GIS</a:t>
          </a:r>
          <a:r>
            <a:rPr lang="zh-CN" altLang="en-US" sz="1600" kern="1200" dirty="0" smtClean="0">
              <a:latin typeface="微软雅黑" panose="020B0503020204020204" pitchFamily="34" charset="-122"/>
              <a:ea typeface="微软雅黑" panose="020B0503020204020204" pitchFamily="34" charset="-122"/>
            </a:rPr>
            <a:t>查询定位、图层管理、距离测量、图形导出、图纸打印等功能</a:t>
          </a:r>
          <a:endParaRPr lang="zh-CN" altLang="en-US" sz="1600" kern="1200" dirty="0">
            <a:latin typeface="微软雅黑" panose="020B0503020204020204" pitchFamily="34" charset="-122"/>
            <a:ea typeface="微软雅黑" panose="020B0503020204020204" pitchFamily="34" charset="-122"/>
          </a:endParaRPr>
        </a:p>
      </dsp:txBody>
      <dsp:txXfrm rot="-5400000">
        <a:off x="1938588" y="205272"/>
        <a:ext cx="5427389" cy="1054185"/>
      </dsp:txXfrm>
    </dsp:sp>
    <dsp:sp modelId="{664E49A2-5306-45D7-A67D-85DD9A489957}">
      <dsp:nvSpPr>
        <dsp:cNvPr id="0" name=""/>
        <dsp:cNvSpPr/>
      </dsp:nvSpPr>
      <dsp:spPr>
        <a:xfrm>
          <a:off x="499888" y="2212"/>
          <a:ext cx="1438699" cy="1460304"/>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微软雅黑" panose="020B0503020204020204" pitchFamily="34" charset="-122"/>
              <a:ea typeface="微软雅黑" panose="020B0503020204020204" pitchFamily="34" charset="-122"/>
            </a:rPr>
            <a:t>图形基础功能</a:t>
          </a:r>
          <a:endParaRPr lang="zh-CN" altLang="en-US" sz="2000" b="1" kern="1200" dirty="0">
            <a:latin typeface="微软雅黑" panose="020B0503020204020204" pitchFamily="34" charset="-122"/>
            <a:ea typeface="微软雅黑" panose="020B0503020204020204" pitchFamily="34" charset="-122"/>
          </a:endParaRPr>
        </a:p>
      </dsp:txBody>
      <dsp:txXfrm>
        <a:off x="570119" y="72443"/>
        <a:ext cx="1298237" cy="1319842"/>
      </dsp:txXfrm>
    </dsp:sp>
    <dsp:sp modelId="{8C95DDED-5BDC-40B2-8D29-F2B958A56678}">
      <dsp:nvSpPr>
        <dsp:cNvPr id="0" name=""/>
        <dsp:cNvSpPr/>
      </dsp:nvSpPr>
      <dsp:spPr>
        <a:xfrm rot="5400000">
          <a:off x="4096675" y="-476525"/>
          <a:ext cx="1168243" cy="5484418"/>
        </a:xfrm>
        <a:prstGeom prst="round2SameRect">
          <a:avLst/>
        </a:prstGeom>
        <a:solidFill>
          <a:schemeClr val="accent5">
            <a:tint val="40000"/>
            <a:alpha val="90000"/>
            <a:hueOff val="-5370241"/>
            <a:satOff val="24126"/>
            <a:lumOff val="1658"/>
            <a:alphaOff val="0"/>
          </a:schemeClr>
        </a:solidFill>
        <a:ln w="25400" cap="flat" cmpd="sng" algn="ctr">
          <a:solidFill>
            <a:schemeClr val="accent5">
              <a:tint val="40000"/>
              <a:alpha val="90000"/>
              <a:hueOff val="-5370241"/>
              <a:satOff val="24126"/>
              <a:lumOff val="16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smtClean="0">
              <a:latin typeface="微软雅黑" panose="020B0503020204020204" pitchFamily="34" charset="-122"/>
              <a:ea typeface="微软雅黑" panose="020B0503020204020204" pitchFamily="34" charset="-122"/>
            </a:rPr>
            <a:t>包括光缆线路管理，管理、切改、重叠分析等功能，以及通信站内图管理等功能</a:t>
          </a:r>
          <a:endParaRPr lang="zh-CN" altLang="en-US" sz="1600" kern="1200" dirty="0">
            <a:latin typeface="微软雅黑" panose="020B0503020204020204" pitchFamily="34" charset="-122"/>
            <a:ea typeface="微软雅黑" panose="020B0503020204020204" pitchFamily="34" charset="-122"/>
          </a:endParaRPr>
        </a:p>
      </dsp:txBody>
      <dsp:txXfrm rot="-5400000">
        <a:off x="1938588" y="1738591"/>
        <a:ext cx="5427389" cy="1054185"/>
      </dsp:txXfrm>
    </dsp:sp>
    <dsp:sp modelId="{8752D775-B9E9-4BAC-83C5-E46E18C4393C}">
      <dsp:nvSpPr>
        <dsp:cNvPr id="0" name=""/>
        <dsp:cNvSpPr/>
      </dsp:nvSpPr>
      <dsp:spPr>
        <a:xfrm>
          <a:off x="499888" y="1535531"/>
          <a:ext cx="1438699" cy="1460304"/>
        </a:xfrm>
        <a:prstGeom prst="roundRect">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ts val="0"/>
            </a:spcAft>
          </a:pPr>
          <a:r>
            <a:rPr lang="en-US" altLang="zh-CN" sz="2000" b="1" kern="1200" dirty="0" smtClean="0">
              <a:latin typeface="微软雅黑" panose="020B0503020204020204" pitchFamily="34" charset="-122"/>
              <a:ea typeface="微软雅黑" panose="020B0503020204020204" pitchFamily="34" charset="-122"/>
            </a:rPr>
            <a:t>GIS</a:t>
          </a:r>
          <a:r>
            <a:rPr lang="zh-CN" altLang="en-US" sz="2000" b="1" kern="1200" dirty="0" smtClean="0">
              <a:latin typeface="微软雅黑" panose="020B0503020204020204" pitchFamily="34" charset="-122"/>
              <a:ea typeface="微软雅黑" panose="020B0503020204020204" pitchFamily="34" charset="-122"/>
            </a:rPr>
            <a:t>建模</a:t>
          </a:r>
          <a:endParaRPr lang="en-US" altLang="zh-CN" sz="2000" b="1" kern="1200" dirty="0" smtClean="0">
            <a:latin typeface="微软雅黑" panose="020B0503020204020204" pitchFamily="34" charset="-122"/>
            <a:ea typeface="微软雅黑" panose="020B0503020204020204" pitchFamily="34" charset="-122"/>
          </a:endParaRPr>
        </a:p>
        <a:p>
          <a:pPr lvl="0" algn="ctr" defTabSz="889000">
            <a:lnSpc>
              <a:spcPct val="90000"/>
            </a:lnSpc>
            <a:spcBef>
              <a:spcPct val="0"/>
            </a:spcBef>
            <a:spcAft>
              <a:spcPts val="0"/>
            </a:spcAft>
          </a:pPr>
          <a:r>
            <a:rPr lang="zh-CN" altLang="en-US" sz="2000" b="1" kern="1200" dirty="0" smtClean="0">
              <a:latin typeface="微软雅黑" panose="020B0503020204020204" pitchFamily="34" charset="-122"/>
              <a:ea typeface="微软雅黑" panose="020B0503020204020204" pitchFamily="34" charset="-122"/>
            </a:rPr>
            <a:t>管理</a:t>
          </a:r>
          <a:endParaRPr lang="zh-CN" altLang="en-US" sz="2000" b="1" kern="1200" dirty="0">
            <a:latin typeface="微软雅黑" panose="020B0503020204020204" pitchFamily="34" charset="-122"/>
            <a:ea typeface="微软雅黑" panose="020B0503020204020204" pitchFamily="34" charset="-122"/>
          </a:endParaRPr>
        </a:p>
      </dsp:txBody>
      <dsp:txXfrm>
        <a:off x="570119" y="1605762"/>
        <a:ext cx="1298237" cy="1319842"/>
      </dsp:txXfrm>
    </dsp:sp>
    <dsp:sp modelId="{11A8759B-627E-4F5B-AAB8-CB68085E2E55}">
      <dsp:nvSpPr>
        <dsp:cNvPr id="0" name=""/>
        <dsp:cNvSpPr/>
      </dsp:nvSpPr>
      <dsp:spPr>
        <a:xfrm rot="5400000">
          <a:off x="4096675" y="1056794"/>
          <a:ext cx="1168243" cy="5484418"/>
        </a:xfrm>
        <a:prstGeom prst="round2SameRect">
          <a:avLst/>
        </a:prstGeom>
        <a:solidFill>
          <a:schemeClr val="accent5">
            <a:tint val="40000"/>
            <a:alpha val="90000"/>
            <a:hueOff val="-10740482"/>
            <a:satOff val="48253"/>
            <a:lumOff val="3317"/>
            <a:alphaOff val="0"/>
          </a:schemeClr>
        </a:solidFill>
        <a:ln w="25400" cap="flat" cmpd="sng" algn="ctr">
          <a:solidFill>
            <a:schemeClr val="accent5">
              <a:tint val="40000"/>
              <a:alpha val="90000"/>
              <a:hueOff val="-10740482"/>
              <a:satOff val="48253"/>
              <a:lumOff val="33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dirty="0" smtClean="0">
              <a:latin typeface="微软雅黑" panose="020B0503020204020204" pitchFamily="34" charset="-122"/>
              <a:ea typeface="微软雅黑" panose="020B0503020204020204" pitchFamily="34" charset="-122"/>
            </a:rPr>
            <a:t>包括：一次设备异动引发的通信设备异动管理；通信设备自身异动管理流程。</a:t>
          </a:r>
          <a:endParaRPr lang="zh-CN" altLang="en-US" sz="1600" kern="1200" dirty="0">
            <a:latin typeface="微软雅黑" panose="020B0503020204020204" pitchFamily="34" charset="-122"/>
            <a:ea typeface="微软雅黑" panose="020B0503020204020204" pitchFamily="34" charset="-122"/>
          </a:endParaRPr>
        </a:p>
      </dsp:txBody>
      <dsp:txXfrm rot="-5400000">
        <a:off x="1938588" y="3271911"/>
        <a:ext cx="5427389" cy="1054185"/>
      </dsp:txXfrm>
    </dsp:sp>
    <dsp:sp modelId="{EE998AF0-2D60-4296-8C5F-F5C0208A15C2}">
      <dsp:nvSpPr>
        <dsp:cNvPr id="0" name=""/>
        <dsp:cNvSpPr/>
      </dsp:nvSpPr>
      <dsp:spPr>
        <a:xfrm>
          <a:off x="499888" y="3068851"/>
          <a:ext cx="1438699" cy="1460304"/>
        </a:xfrm>
        <a:prstGeom prst="round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100000"/>
            </a:lnSpc>
            <a:spcBef>
              <a:spcPct val="0"/>
            </a:spcBef>
            <a:spcAft>
              <a:spcPts val="0"/>
            </a:spcAft>
          </a:pPr>
          <a:r>
            <a:rPr lang="zh-CN" altLang="en-US" sz="2000" b="1" kern="1200" dirty="0" smtClean="0">
              <a:latin typeface="微软雅黑" panose="020B0503020204020204" pitchFamily="34" charset="-122"/>
              <a:ea typeface="微软雅黑" panose="020B0503020204020204" pitchFamily="34" charset="-122"/>
            </a:rPr>
            <a:t>异动管理</a:t>
          </a:r>
          <a:endParaRPr lang="zh-CN" altLang="en-US" sz="2000" b="1" kern="1200" dirty="0">
            <a:latin typeface="微软雅黑" panose="020B0503020204020204" pitchFamily="34" charset="-122"/>
            <a:ea typeface="微软雅黑" panose="020B0503020204020204" pitchFamily="34" charset="-122"/>
          </a:endParaRPr>
        </a:p>
      </dsp:txBody>
      <dsp:txXfrm>
        <a:off x="570119" y="3139082"/>
        <a:ext cx="1298237" cy="131984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宋体"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ea typeface="宋体" charset="-122"/>
              </a:defRPr>
            </a:lvl1pPr>
          </a:lstStyle>
          <a:p>
            <a:pPr>
              <a:defRPr/>
            </a:pPr>
            <a:fld id="{2FD1A538-6D0A-441E-B08A-A91BCC99A421}" type="datetimeFigureOut">
              <a:rPr lang="zh-CN" altLang="en-US"/>
              <a:pPr>
                <a:defRPr/>
              </a:pPr>
              <a:t>2016/3/1</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ea typeface="宋体"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charset="0"/>
                <a:ea typeface="宋体" charset="-122"/>
              </a:defRPr>
            </a:lvl1pPr>
          </a:lstStyle>
          <a:p>
            <a:pPr>
              <a:defRPr/>
            </a:pPr>
            <a:fld id="{9CA765E5-AE06-4536-A52E-B2B4DB260E9F}" type="slidenum">
              <a:rPr lang="zh-CN" altLang="en-US"/>
              <a:pPr>
                <a:defRPr/>
              </a:pPr>
              <a:t>‹#›</a:t>
            </a:fld>
            <a:endParaRPr lang="zh-CN" altLang="en-US"/>
          </a:p>
        </p:txBody>
      </p:sp>
    </p:spTree>
    <p:extLst>
      <p:ext uri="{BB962C8B-B14F-4D97-AF65-F5344CB8AC3E}">
        <p14:creationId xmlns:p14="http://schemas.microsoft.com/office/powerpoint/2010/main" val="36894230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slide" Target="../slides/slide56.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受电网基础建设快速展开、光缆运行环境日益复杂、运行维护多元管理等因素影响，电网通信网光缆线路安全运行形势十分严峻</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50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z="400" smtClean="0">
                <a:latin typeface="GulimChe" pitchFamily="49" charset="-127"/>
                <a:ea typeface="GulimChe" pitchFamily="49" charset="-127"/>
              </a:rPr>
              <a:t>电网</a:t>
            </a:r>
            <a:r>
              <a:rPr lang="en-US" altLang="zh-CN" sz="400" smtClean="0">
                <a:latin typeface="GulimChe" pitchFamily="49" charset="-127"/>
                <a:ea typeface="GulimChe" pitchFamily="49" charset="-127"/>
              </a:rPr>
              <a:t>GIS</a:t>
            </a:r>
            <a:r>
              <a:rPr lang="zh-CN" altLang="en-US" sz="400" smtClean="0">
                <a:latin typeface="GulimChe" pitchFamily="49" charset="-127"/>
                <a:ea typeface="GulimChe" pitchFamily="49" charset="-127"/>
              </a:rPr>
              <a:t>平台的数据按照应用特点分为：基础地理空间数据、电网资源空间数据、电网资源属性数据、电网拓扑数据、平台管理数据及文档数据六种类型</a:t>
            </a:r>
          </a:p>
          <a:p>
            <a:pPr eaLnBrk="1" hangingPunct="1">
              <a:spcBef>
                <a:spcPct val="0"/>
              </a:spcBef>
            </a:pPr>
            <a:r>
              <a:rPr lang="zh-CN" altLang="en-US" sz="400" smtClean="0">
                <a:latin typeface="GulimChe" pitchFamily="49" charset="-127"/>
                <a:ea typeface="GulimChe" pitchFamily="49" charset="-127"/>
              </a:rPr>
              <a:t>总部部署数据主要包括基础地理空间数据、特高压及跨区电网的变电站、输电线路及光纤通信一级骨干网等相关数据</a:t>
            </a:r>
          </a:p>
          <a:p>
            <a:pPr eaLnBrk="1" hangingPunct="1">
              <a:spcBef>
                <a:spcPct val="0"/>
              </a:spcBef>
            </a:pPr>
            <a:r>
              <a:rPr lang="zh-CN" altLang="en-US" sz="400" smtClean="0">
                <a:latin typeface="GulimChe" pitchFamily="49" charset="-127"/>
                <a:ea typeface="GulimChe" pitchFamily="49" charset="-127"/>
              </a:rPr>
              <a:t>省公司部署的数据包括基础地理空间数据、各等级各类电网资源的空间、属性、拓扑、文件数据</a:t>
            </a:r>
          </a:p>
          <a:p>
            <a:pPr eaLnBrk="1" hangingPunct="1">
              <a:spcBef>
                <a:spcPct val="0"/>
              </a:spcBef>
            </a:pPr>
            <a:r>
              <a:rPr lang="zh-CN" altLang="en-US" sz="400" smtClean="0">
                <a:latin typeface="GulimChe" pitchFamily="49" charset="-127"/>
                <a:ea typeface="GulimChe" pitchFamily="49" charset="-127"/>
              </a:rPr>
              <a:t>总部及各省公司内部通过数据中心实现电网</a:t>
            </a:r>
            <a:r>
              <a:rPr lang="en-US" altLang="zh-CN" sz="400" smtClean="0">
                <a:latin typeface="GulimChe" pitchFamily="49" charset="-127"/>
                <a:ea typeface="GulimChe" pitchFamily="49" charset="-127"/>
              </a:rPr>
              <a:t>GIS</a:t>
            </a:r>
            <a:r>
              <a:rPr lang="zh-CN" altLang="en-US" sz="400" smtClean="0">
                <a:latin typeface="GulimChe" pitchFamily="49" charset="-127"/>
                <a:ea typeface="GulimChe" pitchFamily="49" charset="-127"/>
              </a:rPr>
              <a:t>平台与各业务应用系统的数据共享及交换</a:t>
            </a:r>
          </a:p>
          <a:p>
            <a:pPr eaLnBrk="1" hangingPunct="1">
              <a:spcBef>
                <a:spcPct val="0"/>
              </a:spcBef>
            </a:pPr>
            <a:r>
              <a:rPr lang="zh-CN" altLang="en-US" sz="400" smtClean="0">
                <a:latin typeface="GulimChe" pitchFamily="49" charset="-127"/>
                <a:ea typeface="GulimChe" pitchFamily="49" charset="-127"/>
              </a:rPr>
              <a:t>总部与各省公司通过数据中心及数据交换平台实现纵向贯通 ，可实现“全公司一张网”</a:t>
            </a:r>
          </a:p>
        </p:txBody>
      </p:sp>
      <p:sp>
        <p:nvSpPr>
          <p:cNvPr id="54276"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defRPr/>
            </a:pPr>
            <a:fld id="{07B94085-2308-4300-BA1C-680D2C5BEE09}" type="slidenum">
              <a:rPr lang="zh-CN" altLang="en-US" smtClean="0">
                <a:latin typeface="Calibri" pitchFamily="34" charset="0"/>
              </a:rPr>
              <a:pPr fontAlgn="base">
                <a:spcBef>
                  <a:spcPct val="0"/>
                </a:spcBef>
                <a:spcAft>
                  <a:spcPct val="0"/>
                </a:spcAft>
                <a:defRPr/>
              </a:pPr>
              <a:t>14</a:t>
            </a:fld>
            <a:endParaRPr lang="zh-CN" altLang="en-US" smtClean="0">
              <a:latin typeface="Calibri"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z="400" smtClean="0">
                <a:latin typeface="GulimChe" pitchFamily="49" charset="-127"/>
                <a:ea typeface="GulimChe" pitchFamily="49" charset="-127"/>
              </a:rPr>
              <a:t>电网</a:t>
            </a:r>
            <a:r>
              <a:rPr lang="en-US" altLang="zh-CN" sz="400" smtClean="0">
                <a:latin typeface="GulimChe" pitchFamily="49" charset="-127"/>
                <a:ea typeface="GulimChe" pitchFamily="49" charset="-127"/>
              </a:rPr>
              <a:t>GIS</a:t>
            </a:r>
            <a:r>
              <a:rPr lang="zh-CN" altLang="en-US" sz="400" smtClean="0">
                <a:latin typeface="GulimChe" pitchFamily="49" charset="-127"/>
                <a:ea typeface="GulimChe" pitchFamily="49" charset="-127"/>
              </a:rPr>
              <a:t>平台的数据按照应用特点分为：基础地理空间数据、电网资源空间数据、电网资源属性数据、电网拓扑数据、平台管理数据及文档数据六种类型</a:t>
            </a:r>
          </a:p>
          <a:p>
            <a:pPr eaLnBrk="1" hangingPunct="1">
              <a:spcBef>
                <a:spcPct val="0"/>
              </a:spcBef>
            </a:pPr>
            <a:r>
              <a:rPr lang="zh-CN" altLang="en-US" sz="400" smtClean="0">
                <a:latin typeface="GulimChe" pitchFamily="49" charset="-127"/>
                <a:ea typeface="GulimChe" pitchFamily="49" charset="-127"/>
              </a:rPr>
              <a:t>总部部署数据主要包括基础地理空间数据、特高压及跨区电网的变电站、输电线路及光纤通信一级骨干网等相关数据</a:t>
            </a:r>
          </a:p>
          <a:p>
            <a:pPr eaLnBrk="1" hangingPunct="1">
              <a:spcBef>
                <a:spcPct val="0"/>
              </a:spcBef>
            </a:pPr>
            <a:r>
              <a:rPr lang="zh-CN" altLang="en-US" sz="400" smtClean="0">
                <a:latin typeface="GulimChe" pitchFamily="49" charset="-127"/>
                <a:ea typeface="GulimChe" pitchFamily="49" charset="-127"/>
              </a:rPr>
              <a:t>省公司部署的数据包括基础地理空间数据、各等级各类电网资源的空间、属性、拓扑、文件数据</a:t>
            </a:r>
          </a:p>
          <a:p>
            <a:pPr eaLnBrk="1" hangingPunct="1">
              <a:spcBef>
                <a:spcPct val="0"/>
              </a:spcBef>
            </a:pPr>
            <a:r>
              <a:rPr lang="zh-CN" altLang="en-US" sz="400" smtClean="0">
                <a:latin typeface="GulimChe" pitchFamily="49" charset="-127"/>
                <a:ea typeface="GulimChe" pitchFamily="49" charset="-127"/>
              </a:rPr>
              <a:t>总部及各省公司内部通过数据中心实现电网</a:t>
            </a:r>
            <a:r>
              <a:rPr lang="en-US" altLang="zh-CN" sz="400" smtClean="0">
                <a:latin typeface="GulimChe" pitchFamily="49" charset="-127"/>
                <a:ea typeface="GulimChe" pitchFamily="49" charset="-127"/>
              </a:rPr>
              <a:t>GIS</a:t>
            </a:r>
            <a:r>
              <a:rPr lang="zh-CN" altLang="en-US" sz="400" smtClean="0">
                <a:latin typeface="GulimChe" pitchFamily="49" charset="-127"/>
                <a:ea typeface="GulimChe" pitchFamily="49" charset="-127"/>
              </a:rPr>
              <a:t>平台与各业务应用系统的数据共享及交换</a:t>
            </a:r>
          </a:p>
          <a:p>
            <a:pPr eaLnBrk="1" hangingPunct="1">
              <a:spcBef>
                <a:spcPct val="0"/>
              </a:spcBef>
            </a:pPr>
            <a:r>
              <a:rPr lang="zh-CN" altLang="en-US" sz="400" smtClean="0">
                <a:latin typeface="GulimChe" pitchFamily="49" charset="-127"/>
                <a:ea typeface="GulimChe" pitchFamily="49" charset="-127"/>
              </a:rPr>
              <a:t>总部与各省公司通过数据中心及数据交换平台实现纵向贯通 ，可实现“全公司一张网”</a:t>
            </a:r>
          </a:p>
        </p:txBody>
      </p:sp>
      <p:sp>
        <p:nvSpPr>
          <p:cNvPr id="54276"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defRPr/>
            </a:pPr>
            <a:fld id="{C92F6ADD-ABF9-43D5-9D3A-47B078F66DDC}" type="slidenum">
              <a:rPr lang="zh-CN" altLang="en-US" smtClean="0">
                <a:latin typeface="Calibri" pitchFamily="34" charset="0"/>
              </a:rPr>
              <a:pPr fontAlgn="base">
                <a:spcBef>
                  <a:spcPct val="0"/>
                </a:spcBef>
                <a:spcAft>
                  <a:spcPct val="0"/>
                </a:spcAft>
                <a:defRPr/>
              </a:pPr>
              <a:t>15</a:t>
            </a:fld>
            <a:endParaRPr lang="zh-CN" altLang="en-US" smtClean="0">
              <a:latin typeface="Calibri"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z="400" smtClean="0">
                <a:latin typeface="GulimChe" pitchFamily="49" charset="-127"/>
                <a:ea typeface="GulimChe" pitchFamily="49" charset="-127"/>
              </a:rPr>
              <a:t>电网</a:t>
            </a:r>
            <a:r>
              <a:rPr lang="en-US" altLang="zh-CN" sz="400" smtClean="0">
                <a:latin typeface="GulimChe" pitchFamily="49" charset="-127"/>
                <a:ea typeface="GulimChe" pitchFamily="49" charset="-127"/>
              </a:rPr>
              <a:t>GIS</a:t>
            </a:r>
            <a:r>
              <a:rPr lang="zh-CN" altLang="en-US" sz="400" smtClean="0">
                <a:latin typeface="GulimChe" pitchFamily="49" charset="-127"/>
                <a:ea typeface="GulimChe" pitchFamily="49" charset="-127"/>
              </a:rPr>
              <a:t>平台的数据按照应用特点分为：基础地理空间数据、电网资源空间数据、电网资源属性数据、电网拓扑数据、平台管理数据及文档数据六种类型</a:t>
            </a:r>
          </a:p>
          <a:p>
            <a:pPr eaLnBrk="1" hangingPunct="1">
              <a:spcBef>
                <a:spcPct val="0"/>
              </a:spcBef>
            </a:pPr>
            <a:r>
              <a:rPr lang="zh-CN" altLang="en-US" sz="400" smtClean="0">
                <a:latin typeface="GulimChe" pitchFamily="49" charset="-127"/>
                <a:ea typeface="GulimChe" pitchFamily="49" charset="-127"/>
              </a:rPr>
              <a:t>总部部署数据主要包括基础地理空间数据、特高压及跨区电网的变电站、输电线路及光纤通信一级骨干网等相关数据</a:t>
            </a:r>
          </a:p>
          <a:p>
            <a:pPr eaLnBrk="1" hangingPunct="1">
              <a:spcBef>
                <a:spcPct val="0"/>
              </a:spcBef>
            </a:pPr>
            <a:r>
              <a:rPr lang="zh-CN" altLang="en-US" sz="400" smtClean="0">
                <a:latin typeface="GulimChe" pitchFamily="49" charset="-127"/>
                <a:ea typeface="GulimChe" pitchFamily="49" charset="-127"/>
              </a:rPr>
              <a:t>省公司部署的数据包括基础地理空间数据、各等级各类电网资源的空间、属性、拓扑、文件数据</a:t>
            </a:r>
          </a:p>
          <a:p>
            <a:pPr eaLnBrk="1" hangingPunct="1">
              <a:spcBef>
                <a:spcPct val="0"/>
              </a:spcBef>
            </a:pPr>
            <a:r>
              <a:rPr lang="zh-CN" altLang="en-US" sz="400" smtClean="0">
                <a:latin typeface="GulimChe" pitchFamily="49" charset="-127"/>
                <a:ea typeface="GulimChe" pitchFamily="49" charset="-127"/>
              </a:rPr>
              <a:t>总部及各省公司内部通过数据中心实现电网</a:t>
            </a:r>
            <a:r>
              <a:rPr lang="en-US" altLang="zh-CN" sz="400" smtClean="0">
                <a:latin typeface="GulimChe" pitchFamily="49" charset="-127"/>
                <a:ea typeface="GulimChe" pitchFamily="49" charset="-127"/>
              </a:rPr>
              <a:t>GIS</a:t>
            </a:r>
            <a:r>
              <a:rPr lang="zh-CN" altLang="en-US" sz="400" smtClean="0">
                <a:latin typeface="GulimChe" pitchFamily="49" charset="-127"/>
                <a:ea typeface="GulimChe" pitchFamily="49" charset="-127"/>
              </a:rPr>
              <a:t>平台与各业务应用系统的数据共享及交换</a:t>
            </a:r>
          </a:p>
          <a:p>
            <a:pPr eaLnBrk="1" hangingPunct="1">
              <a:spcBef>
                <a:spcPct val="0"/>
              </a:spcBef>
            </a:pPr>
            <a:r>
              <a:rPr lang="zh-CN" altLang="en-US" sz="400" smtClean="0">
                <a:latin typeface="GulimChe" pitchFamily="49" charset="-127"/>
                <a:ea typeface="GulimChe" pitchFamily="49" charset="-127"/>
              </a:rPr>
              <a:t>总部与各省公司通过数据中心及数据交换平台实现纵向贯通 ，可实现“全公司一张网”</a:t>
            </a:r>
          </a:p>
        </p:txBody>
      </p:sp>
      <p:sp>
        <p:nvSpPr>
          <p:cNvPr id="54276"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defRPr/>
            </a:pPr>
            <a:fld id="{C92F6ADD-ABF9-43D5-9D3A-47B078F66DDC}" type="slidenum">
              <a:rPr lang="zh-CN" altLang="en-US" smtClean="0">
                <a:latin typeface="Calibri" pitchFamily="34" charset="0"/>
              </a:rPr>
              <a:pPr fontAlgn="base">
                <a:spcBef>
                  <a:spcPct val="0"/>
                </a:spcBef>
                <a:spcAft>
                  <a:spcPct val="0"/>
                </a:spcAft>
                <a:defRPr/>
              </a:pPr>
              <a:t>16</a:t>
            </a:fld>
            <a:endParaRPr lang="zh-CN" altLang="en-US" smtClean="0">
              <a:latin typeface="Calibri"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z="400" smtClean="0">
                <a:latin typeface="GulimChe" pitchFamily="49" charset="-127"/>
                <a:ea typeface="GulimChe" pitchFamily="49" charset="-127"/>
              </a:rPr>
              <a:t>电网</a:t>
            </a:r>
            <a:r>
              <a:rPr lang="en-US" altLang="zh-CN" sz="400" smtClean="0">
                <a:latin typeface="GulimChe" pitchFamily="49" charset="-127"/>
                <a:ea typeface="GulimChe" pitchFamily="49" charset="-127"/>
              </a:rPr>
              <a:t>GIS</a:t>
            </a:r>
            <a:r>
              <a:rPr lang="zh-CN" altLang="en-US" sz="400" smtClean="0">
                <a:latin typeface="GulimChe" pitchFamily="49" charset="-127"/>
                <a:ea typeface="GulimChe" pitchFamily="49" charset="-127"/>
              </a:rPr>
              <a:t>平台的数据按照应用特点分为：基础地理空间数据、电网资源空间数据、电网资源属性数据、电网拓扑数据、平台管理数据及文档数据六种类型</a:t>
            </a:r>
          </a:p>
          <a:p>
            <a:pPr eaLnBrk="1" hangingPunct="1">
              <a:spcBef>
                <a:spcPct val="0"/>
              </a:spcBef>
            </a:pPr>
            <a:r>
              <a:rPr lang="zh-CN" altLang="en-US" sz="400" smtClean="0">
                <a:latin typeface="GulimChe" pitchFamily="49" charset="-127"/>
                <a:ea typeface="GulimChe" pitchFamily="49" charset="-127"/>
              </a:rPr>
              <a:t>总部部署数据主要包括基础地理空间数据、特高压及跨区电网的变电站、输电线路及光纤通信一级骨干网等相关数据</a:t>
            </a:r>
          </a:p>
          <a:p>
            <a:pPr eaLnBrk="1" hangingPunct="1">
              <a:spcBef>
                <a:spcPct val="0"/>
              </a:spcBef>
            </a:pPr>
            <a:r>
              <a:rPr lang="zh-CN" altLang="en-US" sz="400" smtClean="0">
                <a:latin typeface="GulimChe" pitchFamily="49" charset="-127"/>
                <a:ea typeface="GulimChe" pitchFamily="49" charset="-127"/>
              </a:rPr>
              <a:t>省公司部署的数据包括基础地理空间数据、各等级各类电网资源的空间、属性、拓扑、文件数据</a:t>
            </a:r>
          </a:p>
          <a:p>
            <a:pPr eaLnBrk="1" hangingPunct="1">
              <a:spcBef>
                <a:spcPct val="0"/>
              </a:spcBef>
            </a:pPr>
            <a:r>
              <a:rPr lang="zh-CN" altLang="en-US" sz="400" smtClean="0">
                <a:latin typeface="GulimChe" pitchFamily="49" charset="-127"/>
                <a:ea typeface="GulimChe" pitchFamily="49" charset="-127"/>
              </a:rPr>
              <a:t>总部及各省公司内部通过数据中心实现电网</a:t>
            </a:r>
            <a:r>
              <a:rPr lang="en-US" altLang="zh-CN" sz="400" smtClean="0">
                <a:latin typeface="GulimChe" pitchFamily="49" charset="-127"/>
                <a:ea typeface="GulimChe" pitchFamily="49" charset="-127"/>
              </a:rPr>
              <a:t>GIS</a:t>
            </a:r>
            <a:r>
              <a:rPr lang="zh-CN" altLang="en-US" sz="400" smtClean="0">
                <a:latin typeface="GulimChe" pitchFamily="49" charset="-127"/>
                <a:ea typeface="GulimChe" pitchFamily="49" charset="-127"/>
              </a:rPr>
              <a:t>平台与各业务应用系统的数据共享及交换</a:t>
            </a:r>
          </a:p>
          <a:p>
            <a:pPr eaLnBrk="1" hangingPunct="1">
              <a:spcBef>
                <a:spcPct val="0"/>
              </a:spcBef>
            </a:pPr>
            <a:r>
              <a:rPr lang="zh-CN" altLang="en-US" sz="400" smtClean="0">
                <a:latin typeface="GulimChe" pitchFamily="49" charset="-127"/>
                <a:ea typeface="GulimChe" pitchFamily="49" charset="-127"/>
              </a:rPr>
              <a:t>总部与各省公司通过数据中心及数据交换平台实现纵向贯通 ，可实现“全公司一张网”</a:t>
            </a:r>
          </a:p>
        </p:txBody>
      </p:sp>
      <p:sp>
        <p:nvSpPr>
          <p:cNvPr id="54276"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defRPr/>
            </a:pPr>
            <a:fld id="{C92F6ADD-ABF9-43D5-9D3A-47B078F66DDC}" type="slidenum">
              <a:rPr lang="zh-CN" altLang="en-US" smtClean="0">
                <a:latin typeface="Calibri" pitchFamily="34" charset="0"/>
              </a:rPr>
              <a:pPr fontAlgn="base">
                <a:spcBef>
                  <a:spcPct val="0"/>
                </a:spcBef>
                <a:spcAft>
                  <a:spcPct val="0"/>
                </a:spcAft>
                <a:defRPr/>
              </a:pPr>
              <a:t>17</a:t>
            </a:fld>
            <a:endParaRPr lang="zh-CN" altLang="en-US" smtClean="0">
              <a:latin typeface="Calibri"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z="400" smtClean="0">
                <a:latin typeface="GulimChe" pitchFamily="49" charset="-127"/>
                <a:ea typeface="GulimChe" pitchFamily="49" charset="-127"/>
              </a:rPr>
              <a:t>电网</a:t>
            </a:r>
            <a:r>
              <a:rPr lang="en-US" altLang="zh-CN" sz="400" smtClean="0">
                <a:latin typeface="GulimChe" pitchFamily="49" charset="-127"/>
                <a:ea typeface="GulimChe" pitchFamily="49" charset="-127"/>
              </a:rPr>
              <a:t>GIS</a:t>
            </a:r>
            <a:r>
              <a:rPr lang="zh-CN" altLang="en-US" sz="400" smtClean="0">
                <a:latin typeface="GulimChe" pitchFamily="49" charset="-127"/>
                <a:ea typeface="GulimChe" pitchFamily="49" charset="-127"/>
              </a:rPr>
              <a:t>平台的数据按照应用特点分为：基础地理空间数据、电网资源空间数据、电网资源属性数据、电网拓扑数据、平台管理数据及文档数据六种类型</a:t>
            </a:r>
          </a:p>
          <a:p>
            <a:pPr eaLnBrk="1" hangingPunct="1">
              <a:spcBef>
                <a:spcPct val="0"/>
              </a:spcBef>
            </a:pPr>
            <a:r>
              <a:rPr lang="zh-CN" altLang="en-US" sz="400" smtClean="0">
                <a:latin typeface="GulimChe" pitchFamily="49" charset="-127"/>
                <a:ea typeface="GulimChe" pitchFamily="49" charset="-127"/>
              </a:rPr>
              <a:t>总部部署数据主要包括基础地理空间数据、特高压及跨区电网的变电站、输电线路及光纤通信一级骨干网等相关数据</a:t>
            </a:r>
          </a:p>
          <a:p>
            <a:pPr eaLnBrk="1" hangingPunct="1">
              <a:spcBef>
                <a:spcPct val="0"/>
              </a:spcBef>
            </a:pPr>
            <a:r>
              <a:rPr lang="zh-CN" altLang="en-US" sz="400" smtClean="0">
                <a:latin typeface="GulimChe" pitchFamily="49" charset="-127"/>
                <a:ea typeface="GulimChe" pitchFamily="49" charset="-127"/>
              </a:rPr>
              <a:t>省公司部署的数据包括基础地理空间数据、各等级各类电网资源的空间、属性、拓扑、文件数据</a:t>
            </a:r>
          </a:p>
          <a:p>
            <a:pPr eaLnBrk="1" hangingPunct="1">
              <a:spcBef>
                <a:spcPct val="0"/>
              </a:spcBef>
            </a:pPr>
            <a:r>
              <a:rPr lang="zh-CN" altLang="en-US" sz="400" smtClean="0">
                <a:latin typeface="GulimChe" pitchFamily="49" charset="-127"/>
                <a:ea typeface="GulimChe" pitchFamily="49" charset="-127"/>
              </a:rPr>
              <a:t>总部及各省公司内部通过数据中心实现电网</a:t>
            </a:r>
            <a:r>
              <a:rPr lang="en-US" altLang="zh-CN" sz="400" smtClean="0">
                <a:latin typeface="GulimChe" pitchFamily="49" charset="-127"/>
                <a:ea typeface="GulimChe" pitchFamily="49" charset="-127"/>
              </a:rPr>
              <a:t>GIS</a:t>
            </a:r>
            <a:r>
              <a:rPr lang="zh-CN" altLang="en-US" sz="400" smtClean="0">
                <a:latin typeface="GulimChe" pitchFamily="49" charset="-127"/>
                <a:ea typeface="GulimChe" pitchFamily="49" charset="-127"/>
              </a:rPr>
              <a:t>平台与各业务应用系统的数据共享及交换</a:t>
            </a:r>
          </a:p>
          <a:p>
            <a:pPr eaLnBrk="1" hangingPunct="1">
              <a:spcBef>
                <a:spcPct val="0"/>
              </a:spcBef>
            </a:pPr>
            <a:r>
              <a:rPr lang="zh-CN" altLang="en-US" sz="400" smtClean="0">
                <a:latin typeface="GulimChe" pitchFamily="49" charset="-127"/>
                <a:ea typeface="GulimChe" pitchFamily="49" charset="-127"/>
              </a:rPr>
              <a:t>总部与各省公司通过数据中心及数据交换平台实现纵向贯通 ，可实现“全公司一张网”</a:t>
            </a:r>
          </a:p>
        </p:txBody>
      </p:sp>
      <p:sp>
        <p:nvSpPr>
          <p:cNvPr id="54276"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defRPr/>
            </a:pPr>
            <a:fld id="{CB52E5FA-60E1-4A64-933A-279C89A61D3B}" type="slidenum">
              <a:rPr lang="zh-CN" altLang="en-US" smtClean="0">
                <a:latin typeface="Calibri" pitchFamily="34" charset="0"/>
              </a:rPr>
              <a:pPr fontAlgn="base">
                <a:spcBef>
                  <a:spcPct val="0"/>
                </a:spcBef>
                <a:spcAft>
                  <a:spcPct val="0"/>
                </a:spcAft>
                <a:defRPr/>
              </a:pPr>
              <a:t>18</a:t>
            </a:fld>
            <a:endParaRPr lang="zh-CN" altLang="en-US" smtClean="0">
              <a:latin typeface="Calibri"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71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z="400" smtClean="0">
                <a:latin typeface="GulimChe" pitchFamily="49" charset="-127"/>
                <a:ea typeface="GulimChe" pitchFamily="49" charset="-127"/>
              </a:rPr>
              <a:t>电网</a:t>
            </a:r>
            <a:r>
              <a:rPr lang="en-US" altLang="zh-CN" sz="400" smtClean="0">
                <a:latin typeface="GulimChe" pitchFamily="49" charset="-127"/>
                <a:ea typeface="GulimChe" pitchFamily="49" charset="-127"/>
              </a:rPr>
              <a:t>GIS</a:t>
            </a:r>
            <a:r>
              <a:rPr lang="zh-CN" altLang="en-US" sz="400" smtClean="0">
                <a:latin typeface="GulimChe" pitchFamily="49" charset="-127"/>
                <a:ea typeface="GulimChe" pitchFamily="49" charset="-127"/>
              </a:rPr>
              <a:t>平台的数据按照应用特点分为：基础地理空间数据、电网资源空间数据、电网资源属性数据、电网拓扑数据、平台管理数据及文档数据六种类型</a:t>
            </a:r>
          </a:p>
          <a:p>
            <a:pPr eaLnBrk="1" hangingPunct="1">
              <a:spcBef>
                <a:spcPct val="0"/>
              </a:spcBef>
            </a:pPr>
            <a:r>
              <a:rPr lang="zh-CN" altLang="en-US" sz="400" smtClean="0">
                <a:latin typeface="GulimChe" pitchFamily="49" charset="-127"/>
                <a:ea typeface="GulimChe" pitchFamily="49" charset="-127"/>
              </a:rPr>
              <a:t>总部部署数据主要包括基础地理空间数据、特高压及跨区电网的变电站、输电线路及光纤通信一级骨干网等相关数据</a:t>
            </a:r>
          </a:p>
          <a:p>
            <a:pPr eaLnBrk="1" hangingPunct="1">
              <a:spcBef>
                <a:spcPct val="0"/>
              </a:spcBef>
            </a:pPr>
            <a:r>
              <a:rPr lang="zh-CN" altLang="en-US" sz="400" smtClean="0">
                <a:latin typeface="GulimChe" pitchFamily="49" charset="-127"/>
                <a:ea typeface="GulimChe" pitchFamily="49" charset="-127"/>
              </a:rPr>
              <a:t>省公司部署的数据包括基础地理空间数据、各等级各类电网资源的空间、属性、拓扑、文件数据</a:t>
            </a:r>
          </a:p>
          <a:p>
            <a:pPr eaLnBrk="1" hangingPunct="1">
              <a:spcBef>
                <a:spcPct val="0"/>
              </a:spcBef>
            </a:pPr>
            <a:r>
              <a:rPr lang="zh-CN" altLang="en-US" sz="400" smtClean="0">
                <a:latin typeface="GulimChe" pitchFamily="49" charset="-127"/>
                <a:ea typeface="GulimChe" pitchFamily="49" charset="-127"/>
              </a:rPr>
              <a:t>总部及各省公司内部通过数据中心实现电网</a:t>
            </a:r>
            <a:r>
              <a:rPr lang="en-US" altLang="zh-CN" sz="400" smtClean="0">
                <a:latin typeface="GulimChe" pitchFamily="49" charset="-127"/>
                <a:ea typeface="GulimChe" pitchFamily="49" charset="-127"/>
              </a:rPr>
              <a:t>GIS</a:t>
            </a:r>
            <a:r>
              <a:rPr lang="zh-CN" altLang="en-US" sz="400" smtClean="0">
                <a:latin typeface="GulimChe" pitchFamily="49" charset="-127"/>
                <a:ea typeface="GulimChe" pitchFamily="49" charset="-127"/>
              </a:rPr>
              <a:t>平台与各业务应用系统的数据共享及交换</a:t>
            </a:r>
          </a:p>
          <a:p>
            <a:pPr eaLnBrk="1" hangingPunct="1">
              <a:spcBef>
                <a:spcPct val="0"/>
              </a:spcBef>
            </a:pPr>
            <a:r>
              <a:rPr lang="zh-CN" altLang="en-US" sz="400" smtClean="0">
                <a:latin typeface="GulimChe" pitchFamily="49" charset="-127"/>
                <a:ea typeface="GulimChe" pitchFamily="49" charset="-127"/>
              </a:rPr>
              <a:t>总部与各省公司通过数据中心及数据交换平台实现纵向贯通 ，可实现“全公司一张网”</a:t>
            </a:r>
          </a:p>
        </p:txBody>
      </p:sp>
      <p:sp>
        <p:nvSpPr>
          <p:cNvPr id="54276"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defRPr/>
            </a:pPr>
            <a:fld id="{CB52E5FA-60E1-4A64-933A-279C89A61D3B}" type="slidenum">
              <a:rPr lang="zh-CN" altLang="en-US" smtClean="0">
                <a:latin typeface="Calibri" pitchFamily="34" charset="0"/>
              </a:rPr>
              <a:pPr fontAlgn="base">
                <a:spcBef>
                  <a:spcPct val="0"/>
                </a:spcBef>
                <a:spcAft>
                  <a:spcPct val="0"/>
                </a:spcAft>
                <a:defRPr/>
              </a:pPr>
              <a:t>19</a:t>
            </a:fld>
            <a:endParaRPr lang="zh-CN" altLang="en-US" smtClean="0">
              <a:latin typeface="Calibri"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latin typeface="Arial" charset="0"/>
              </a:rPr>
              <a:t>新建光路申请单后</a:t>
            </a:r>
            <a:r>
              <a:rPr lang="en-US" altLang="zh-CN" smtClean="0">
                <a:latin typeface="Arial" charset="0"/>
              </a:rPr>
              <a:t>, </a:t>
            </a:r>
            <a:r>
              <a:rPr lang="zh-CN" altLang="en-US" smtClean="0">
                <a:latin typeface="Arial" charset="0"/>
              </a:rPr>
              <a:t>需要填写申请单的申请人，申请执行时间以及起始终止机房等基本信息</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latin typeface="Arial" charset="0"/>
              </a:rPr>
              <a:t>新建光路申请单后</a:t>
            </a:r>
            <a:r>
              <a:rPr lang="en-US" altLang="zh-CN" smtClean="0">
                <a:latin typeface="Arial" charset="0"/>
              </a:rPr>
              <a:t>, </a:t>
            </a:r>
            <a:r>
              <a:rPr lang="zh-CN" altLang="en-US" smtClean="0">
                <a:latin typeface="Arial" charset="0"/>
              </a:rPr>
              <a:t>需要填写申请单的申请人，申请执行时间以及起始终止机房等基本信息</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当故障发生并在系统中产生告警后</a:t>
            </a:r>
            <a:r>
              <a:rPr lang="en-US" altLang="zh-CN" smtClean="0">
                <a:ea typeface="宋体" charset="-122"/>
              </a:rPr>
              <a:t>, </a:t>
            </a:r>
            <a:r>
              <a:rPr lang="zh-CN" altLang="en-US" smtClean="0">
                <a:ea typeface="宋体" charset="-122"/>
              </a:rPr>
              <a:t>光缆管理系统从第三方得到故障点的距离等信息</a:t>
            </a:r>
            <a:r>
              <a:rPr lang="en-US" altLang="zh-CN" smtClean="0">
                <a:ea typeface="宋体" charset="-122"/>
              </a:rPr>
              <a:t>, </a:t>
            </a:r>
            <a:r>
              <a:rPr lang="zh-CN" altLang="en-US" smtClean="0">
                <a:ea typeface="宋体" charset="-122"/>
              </a:rPr>
              <a:t>之后系统自动提供路由选择</a:t>
            </a:r>
            <a:r>
              <a:rPr lang="en-US" altLang="zh-CN" smtClean="0">
                <a:ea typeface="宋体" charset="-122"/>
              </a:rPr>
              <a:t>, </a:t>
            </a:r>
            <a:r>
              <a:rPr lang="zh-CN" altLang="en-US" smtClean="0">
                <a:ea typeface="宋体" charset="-122"/>
              </a:rPr>
              <a:t>故障点便以高亮闪烁的形式表现在电子地图上</a:t>
            </a:r>
            <a:r>
              <a:rPr lang="en-US" altLang="zh-CN" smtClean="0">
                <a:ea typeface="宋体" charset="-122"/>
              </a:rPr>
              <a:t>,</a:t>
            </a:r>
            <a:r>
              <a:rPr lang="zh-CN" altLang="en-US" smtClean="0">
                <a:ea typeface="宋体" charset="-122"/>
              </a:rPr>
              <a:t>帮助维护人员快速定位光缆故障点。</a:t>
            </a:r>
          </a:p>
          <a:p>
            <a:pPr eaLnBrk="1" hangingPunct="1"/>
            <a:endParaRPr lang="zh-CN" altLang="en-US" smtClean="0">
              <a:ea typeface="宋体"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当故障发生并在系统中产生告警后</a:t>
            </a:r>
            <a:r>
              <a:rPr lang="en-US" altLang="zh-CN" smtClean="0">
                <a:ea typeface="宋体" charset="-122"/>
              </a:rPr>
              <a:t>, </a:t>
            </a:r>
            <a:r>
              <a:rPr lang="zh-CN" altLang="en-US" smtClean="0">
                <a:ea typeface="宋体" charset="-122"/>
              </a:rPr>
              <a:t>光缆管理系统从第三方得到故障点的距离等信息</a:t>
            </a:r>
            <a:r>
              <a:rPr lang="en-US" altLang="zh-CN" smtClean="0">
                <a:ea typeface="宋体" charset="-122"/>
              </a:rPr>
              <a:t>, </a:t>
            </a:r>
            <a:r>
              <a:rPr lang="zh-CN" altLang="en-US" smtClean="0">
                <a:ea typeface="宋体" charset="-122"/>
              </a:rPr>
              <a:t>之后系统自动提供路由选择</a:t>
            </a:r>
            <a:r>
              <a:rPr lang="en-US" altLang="zh-CN" smtClean="0">
                <a:ea typeface="宋体" charset="-122"/>
              </a:rPr>
              <a:t>, </a:t>
            </a:r>
            <a:r>
              <a:rPr lang="zh-CN" altLang="en-US" smtClean="0">
                <a:ea typeface="宋体" charset="-122"/>
              </a:rPr>
              <a:t>故障点便以高亮闪烁的形式表现在电子地图上</a:t>
            </a:r>
            <a:r>
              <a:rPr lang="en-US" altLang="zh-CN" smtClean="0">
                <a:ea typeface="宋体" charset="-122"/>
              </a:rPr>
              <a:t>,</a:t>
            </a:r>
            <a:r>
              <a:rPr lang="zh-CN" altLang="en-US" smtClean="0">
                <a:ea typeface="宋体" charset="-122"/>
              </a:rPr>
              <a:t>帮助维护人员快速定位光缆故障点。</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3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smtClean="0"/>
              <a:t>1</a:t>
            </a:r>
            <a:r>
              <a:rPr lang="zh-CN" altLang="en-US" smtClean="0"/>
              <a:t>、</a:t>
            </a:r>
            <a:r>
              <a:rPr lang="en-US" altLang="zh-CN" smtClean="0"/>
              <a:t>“</a:t>
            </a:r>
            <a:r>
              <a:rPr lang="zh-CN" altLang="en-US" smtClean="0"/>
              <a:t>三集五大</a:t>
            </a:r>
            <a:r>
              <a:rPr lang="en-US" altLang="zh-CN" smtClean="0"/>
              <a:t>”</a:t>
            </a:r>
            <a:r>
              <a:rPr lang="zh-CN" altLang="en-US" smtClean="0"/>
              <a:t>体系建设对</a:t>
            </a:r>
            <a:r>
              <a:rPr lang="en-US" altLang="zh-CN" smtClean="0"/>
              <a:t>GIS</a:t>
            </a:r>
            <a:r>
              <a:rPr lang="zh-CN" altLang="en-US" smtClean="0"/>
              <a:t>需求迫切，需要</a:t>
            </a:r>
            <a:r>
              <a:rPr lang="en-US" altLang="zh-CN" smtClean="0"/>
              <a:t>GIS</a:t>
            </a:r>
            <a:r>
              <a:rPr lang="zh-CN" altLang="en-US" smtClean="0"/>
              <a:t>提供电网资源管理和可视化分析服务</a:t>
            </a:r>
            <a:endParaRPr lang="en-US" altLang="zh-CN" smtClean="0"/>
          </a:p>
          <a:p>
            <a:pPr eaLnBrk="1" hangingPunct="1">
              <a:spcBef>
                <a:spcPct val="0"/>
              </a:spcBef>
            </a:pPr>
            <a:r>
              <a:rPr lang="en-US" altLang="zh-CN" smtClean="0"/>
              <a:t>2</a:t>
            </a:r>
            <a:r>
              <a:rPr lang="zh-CN" altLang="en-US" smtClean="0"/>
              <a:t>、智能电网发、输、变、配、用、调度六个环节业务融合、信息共享也对</a:t>
            </a:r>
            <a:r>
              <a:rPr lang="en-US" altLang="zh-CN" smtClean="0"/>
              <a:t>GIS</a:t>
            </a:r>
            <a:r>
              <a:rPr lang="zh-CN" altLang="en-US" smtClean="0"/>
              <a:t>提出了更高要求</a:t>
            </a:r>
            <a:endParaRPr lang="en-US" altLang="zh-CN" smtClean="0"/>
          </a:p>
          <a:p>
            <a:pPr eaLnBrk="1" hangingPunct="1">
              <a:spcBef>
                <a:spcPct val="0"/>
              </a:spcBef>
            </a:pPr>
            <a:r>
              <a:rPr lang="en-US" altLang="zh-CN" smtClean="0"/>
              <a:t>3</a:t>
            </a:r>
            <a:r>
              <a:rPr lang="zh-CN" altLang="en-US" smtClean="0"/>
              <a:t>、</a:t>
            </a:r>
            <a:r>
              <a:rPr lang="en-US" altLang="zh-CN" smtClean="0"/>
              <a:t>SG-ERP</a:t>
            </a:r>
            <a:r>
              <a:rPr lang="zh-CN" altLang="en-US" smtClean="0"/>
              <a:t>四大中心的重要组成部分，对各业务应用提供统一的信息及服务支撑</a:t>
            </a:r>
          </a:p>
        </p:txBody>
      </p:sp>
      <p:sp>
        <p:nvSpPr>
          <p:cNvPr id="49156"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fontAlgn="base">
              <a:spcBef>
                <a:spcPct val="0"/>
              </a:spcBef>
              <a:spcAft>
                <a:spcPct val="0"/>
              </a:spcAft>
              <a:defRPr/>
            </a:pPr>
            <a:fld id="{5F0AEC54-47AA-4157-9746-647E55F54011}" type="slidenum">
              <a:rPr lang="zh-CN" altLang="en-US" smtClean="0">
                <a:latin typeface="Calibri" pitchFamily="34" charset="0"/>
              </a:rPr>
              <a:pPr fontAlgn="base">
                <a:spcBef>
                  <a:spcPct val="0"/>
                </a:spcBef>
                <a:spcAft>
                  <a:spcPct val="0"/>
                </a:spcAft>
                <a:defRPr/>
              </a:pPr>
              <a:t>5</a:t>
            </a:fld>
            <a:endParaRPr lang="zh-CN" altLang="en-US" smtClean="0">
              <a:latin typeface="Calibri"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当故障发生并在系统中产生告警后</a:t>
            </a:r>
            <a:r>
              <a:rPr lang="en-US" altLang="zh-CN" smtClean="0">
                <a:ea typeface="宋体" charset="-122"/>
              </a:rPr>
              <a:t>, </a:t>
            </a:r>
            <a:r>
              <a:rPr lang="zh-CN" altLang="en-US" smtClean="0">
                <a:ea typeface="宋体" charset="-122"/>
              </a:rPr>
              <a:t>光缆管理系统从第三方得到故障点的距离等信息</a:t>
            </a:r>
            <a:r>
              <a:rPr lang="en-US" altLang="zh-CN" smtClean="0">
                <a:ea typeface="宋体" charset="-122"/>
              </a:rPr>
              <a:t>, </a:t>
            </a:r>
            <a:r>
              <a:rPr lang="zh-CN" altLang="en-US" smtClean="0">
                <a:ea typeface="宋体" charset="-122"/>
              </a:rPr>
              <a:t>之后系统自动提供路由选择</a:t>
            </a:r>
            <a:r>
              <a:rPr lang="en-US" altLang="zh-CN" smtClean="0">
                <a:ea typeface="宋体" charset="-122"/>
              </a:rPr>
              <a:t>, </a:t>
            </a:r>
            <a:r>
              <a:rPr lang="zh-CN" altLang="en-US" smtClean="0">
                <a:ea typeface="宋体" charset="-122"/>
              </a:rPr>
              <a:t>故障点便以高亮闪烁的形式表现在电子地图上</a:t>
            </a:r>
            <a:r>
              <a:rPr lang="en-US" altLang="zh-CN" smtClean="0">
                <a:ea typeface="宋体" charset="-122"/>
              </a:rPr>
              <a:t>,</a:t>
            </a:r>
            <a:r>
              <a:rPr lang="zh-CN" altLang="en-US" smtClean="0">
                <a:ea typeface="宋体" charset="-122"/>
              </a:rPr>
              <a:t>帮助维护人员快速定位光缆故障点。</a:t>
            </a:r>
          </a:p>
          <a:p>
            <a:pPr eaLnBrk="1" hangingPunct="1"/>
            <a:endParaRPr lang="zh-CN" altLang="en-US" smtClean="0">
              <a:ea typeface="宋体"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当故障发生并在系统中产生告警后</a:t>
            </a:r>
            <a:r>
              <a:rPr lang="en-US" altLang="zh-CN" smtClean="0">
                <a:ea typeface="宋体" charset="-122"/>
              </a:rPr>
              <a:t>, </a:t>
            </a:r>
            <a:r>
              <a:rPr lang="zh-CN" altLang="en-US" smtClean="0">
                <a:ea typeface="宋体" charset="-122"/>
              </a:rPr>
              <a:t>光缆管理系统从第三方得到故障点的距离等信息</a:t>
            </a:r>
            <a:r>
              <a:rPr lang="en-US" altLang="zh-CN" smtClean="0">
                <a:ea typeface="宋体" charset="-122"/>
              </a:rPr>
              <a:t>, </a:t>
            </a:r>
            <a:r>
              <a:rPr lang="zh-CN" altLang="en-US" smtClean="0">
                <a:ea typeface="宋体" charset="-122"/>
              </a:rPr>
              <a:t>之后系统自动提供路由选择</a:t>
            </a:r>
            <a:r>
              <a:rPr lang="en-US" altLang="zh-CN" smtClean="0">
                <a:ea typeface="宋体" charset="-122"/>
              </a:rPr>
              <a:t>, </a:t>
            </a:r>
            <a:r>
              <a:rPr lang="zh-CN" altLang="en-US" smtClean="0">
                <a:ea typeface="宋体" charset="-122"/>
              </a:rPr>
              <a:t>故障点便以高亮闪烁的形式表现在电子地图上</a:t>
            </a:r>
            <a:r>
              <a:rPr lang="en-US" altLang="zh-CN" smtClean="0">
                <a:ea typeface="宋体" charset="-122"/>
              </a:rPr>
              <a:t>,</a:t>
            </a:r>
            <a:r>
              <a:rPr lang="zh-CN" altLang="en-US" smtClean="0">
                <a:ea typeface="宋体" charset="-122"/>
              </a:rPr>
              <a:t>帮助维护人员快速定位光缆故障点。</a:t>
            </a:r>
          </a:p>
          <a:p>
            <a:pPr eaLnBrk="1" hangingPunct="1"/>
            <a:endParaRPr lang="zh-CN" altLang="en-US" smtClean="0">
              <a:ea typeface="宋体"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当故障发生并在系统中产生告警后</a:t>
            </a:r>
            <a:r>
              <a:rPr lang="en-US" altLang="zh-CN" smtClean="0">
                <a:ea typeface="宋体" charset="-122"/>
              </a:rPr>
              <a:t>, </a:t>
            </a:r>
            <a:r>
              <a:rPr lang="zh-CN" altLang="en-US" smtClean="0">
                <a:ea typeface="宋体" charset="-122"/>
              </a:rPr>
              <a:t>光缆管理系统从第三方得到故障点的距离等信息</a:t>
            </a:r>
            <a:r>
              <a:rPr lang="en-US" altLang="zh-CN" smtClean="0">
                <a:ea typeface="宋体" charset="-122"/>
              </a:rPr>
              <a:t>, </a:t>
            </a:r>
            <a:r>
              <a:rPr lang="zh-CN" altLang="en-US" smtClean="0">
                <a:ea typeface="宋体" charset="-122"/>
              </a:rPr>
              <a:t>之后系统自动提供路由选择</a:t>
            </a:r>
            <a:r>
              <a:rPr lang="en-US" altLang="zh-CN" smtClean="0">
                <a:ea typeface="宋体" charset="-122"/>
              </a:rPr>
              <a:t>, </a:t>
            </a:r>
            <a:r>
              <a:rPr lang="zh-CN" altLang="en-US" smtClean="0">
                <a:ea typeface="宋体" charset="-122"/>
              </a:rPr>
              <a:t>故障点便以高亮闪烁的形式表现在电子地图上</a:t>
            </a:r>
            <a:r>
              <a:rPr lang="en-US" altLang="zh-CN" smtClean="0">
                <a:ea typeface="宋体" charset="-122"/>
              </a:rPr>
              <a:t>,</a:t>
            </a:r>
            <a:r>
              <a:rPr lang="zh-CN" altLang="en-US" smtClean="0">
                <a:ea typeface="宋体" charset="-122"/>
              </a:rPr>
              <a:t>帮助维护人员快速定位光缆故障点。</a:t>
            </a:r>
          </a:p>
          <a:p>
            <a:pPr eaLnBrk="1" hangingPunct="1"/>
            <a:endParaRPr lang="zh-CN" altLang="en-US" smtClean="0">
              <a:ea typeface="宋体"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当故障发生并在系统中产生告警后</a:t>
            </a:r>
            <a:r>
              <a:rPr lang="en-US" altLang="zh-CN" smtClean="0">
                <a:ea typeface="宋体" charset="-122"/>
              </a:rPr>
              <a:t>, </a:t>
            </a:r>
            <a:r>
              <a:rPr lang="zh-CN" altLang="en-US" smtClean="0">
                <a:ea typeface="宋体" charset="-122"/>
              </a:rPr>
              <a:t>光缆管理系统从第三方得到故障点的距离等信息</a:t>
            </a:r>
            <a:r>
              <a:rPr lang="en-US" altLang="zh-CN" smtClean="0">
                <a:ea typeface="宋体" charset="-122"/>
              </a:rPr>
              <a:t>, </a:t>
            </a:r>
            <a:r>
              <a:rPr lang="zh-CN" altLang="en-US" smtClean="0">
                <a:ea typeface="宋体" charset="-122"/>
              </a:rPr>
              <a:t>之后系统自动提供路由选择</a:t>
            </a:r>
            <a:r>
              <a:rPr lang="en-US" altLang="zh-CN" smtClean="0">
                <a:ea typeface="宋体" charset="-122"/>
              </a:rPr>
              <a:t>, </a:t>
            </a:r>
            <a:r>
              <a:rPr lang="zh-CN" altLang="en-US" smtClean="0">
                <a:ea typeface="宋体" charset="-122"/>
              </a:rPr>
              <a:t>故障点便以高亮闪烁的形式表现在电子地图上</a:t>
            </a:r>
            <a:r>
              <a:rPr lang="en-US" altLang="zh-CN" smtClean="0">
                <a:ea typeface="宋体" charset="-122"/>
              </a:rPr>
              <a:t>,</a:t>
            </a:r>
            <a:r>
              <a:rPr lang="zh-CN" altLang="en-US" smtClean="0">
                <a:ea typeface="宋体" charset="-122"/>
              </a:rPr>
              <a:t>帮助维护人员快速定位光缆故障点。</a:t>
            </a:r>
          </a:p>
          <a:p>
            <a:pPr eaLnBrk="1" hangingPunct="1"/>
            <a:endParaRPr lang="zh-CN" altLang="en-US" smtClean="0">
              <a:ea typeface="宋体"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当故障发生并在系统中产生告警后</a:t>
            </a:r>
            <a:r>
              <a:rPr lang="en-US" altLang="zh-CN" smtClean="0">
                <a:ea typeface="宋体" charset="-122"/>
              </a:rPr>
              <a:t>, </a:t>
            </a:r>
            <a:r>
              <a:rPr lang="zh-CN" altLang="en-US" smtClean="0">
                <a:ea typeface="宋体" charset="-122"/>
              </a:rPr>
              <a:t>光缆管理系统从第三方得到故障点的距离等信息</a:t>
            </a:r>
            <a:r>
              <a:rPr lang="en-US" altLang="zh-CN" smtClean="0">
                <a:ea typeface="宋体" charset="-122"/>
              </a:rPr>
              <a:t>, </a:t>
            </a:r>
            <a:r>
              <a:rPr lang="zh-CN" altLang="en-US" smtClean="0">
                <a:ea typeface="宋体" charset="-122"/>
              </a:rPr>
              <a:t>之后系统自动提供路由选择</a:t>
            </a:r>
            <a:r>
              <a:rPr lang="en-US" altLang="zh-CN" smtClean="0">
                <a:ea typeface="宋体" charset="-122"/>
              </a:rPr>
              <a:t>, </a:t>
            </a:r>
            <a:r>
              <a:rPr lang="zh-CN" altLang="en-US" smtClean="0">
                <a:ea typeface="宋体" charset="-122"/>
              </a:rPr>
              <a:t>故障点便以高亮闪烁的形式表现在电子地图上</a:t>
            </a:r>
            <a:r>
              <a:rPr lang="en-US" altLang="zh-CN" smtClean="0">
                <a:ea typeface="宋体" charset="-122"/>
              </a:rPr>
              <a:t>,</a:t>
            </a:r>
            <a:r>
              <a:rPr lang="zh-CN" altLang="en-US" smtClean="0">
                <a:ea typeface="宋体" charset="-122"/>
              </a:rPr>
              <a:t>帮助维护人员快速定位光缆故障点。</a:t>
            </a:r>
          </a:p>
          <a:p>
            <a:pPr eaLnBrk="1" hangingPunct="1"/>
            <a:endParaRPr lang="zh-CN" altLang="en-US" smtClean="0">
              <a:ea typeface="宋体"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当故障发生并在系统中产生告警后</a:t>
            </a:r>
            <a:r>
              <a:rPr lang="en-US" altLang="zh-CN" smtClean="0">
                <a:ea typeface="宋体" charset="-122"/>
              </a:rPr>
              <a:t>, </a:t>
            </a:r>
            <a:r>
              <a:rPr lang="zh-CN" altLang="en-US" smtClean="0">
                <a:ea typeface="宋体" charset="-122"/>
              </a:rPr>
              <a:t>光缆管理系统从第三方得到故障点的距离等信息</a:t>
            </a:r>
            <a:r>
              <a:rPr lang="en-US" altLang="zh-CN" smtClean="0">
                <a:ea typeface="宋体" charset="-122"/>
              </a:rPr>
              <a:t>, </a:t>
            </a:r>
            <a:r>
              <a:rPr lang="zh-CN" altLang="en-US" smtClean="0">
                <a:ea typeface="宋体" charset="-122"/>
              </a:rPr>
              <a:t>之后系统自动提供路由选择</a:t>
            </a:r>
            <a:r>
              <a:rPr lang="en-US" altLang="zh-CN" smtClean="0">
                <a:ea typeface="宋体" charset="-122"/>
              </a:rPr>
              <a:t>, </a:t>
            </a:r>
            <a:r>
              <a:rPr lang="zh-CN" altLang="en-US" smtClean="0">
                <a:ea typeface="宋体" charset="-122"/>
              </a:rPr>
              <a:t>故障点便以高亮闪烁的形式表现在电子地图上</a:t>
            </a:r>
            <a:r>
              <a:rPr lang="en-US" altLang="zh-CN" smtClean="0">
                <a:ea typeface="宋体" charset="-122"/>
              </a:rPr>
              <a:t>,</a:t>
            </a:r>
            <a:r>
              <a:rPr lang="zh-CN" altLang="en-US" smtClean="0">
                <a:ea typeface="宋体" charset="-122"/>
              </a:rPr>
              <a:t>帮助维护人员快速定位光缆故障点。</a:t>
            </a:r>
          </a:p>
          <a:p>
            <a:pPr eaLnBrk="1" hangingPunct="1"/>
            <a:endParaRPr lang="zh-CN" altLang="en-US" smtClean="0">
              <a:ea typeface="宋体"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当故障发生并在系统中产生告警后</a:t>
            </a:r>
            <a:r>
              <a:rPr lang="en-US" altLang="zh-CN" smtClean="0">
                <a:ea typeface="宋体" charset="-122"/>
              </a:rPr>
              <a:t>, </a:t>
            </a:r>
            <a:r>
              <a:rPr lang="zh-CN" altLang="en-US" smtClean="0">
                <a:ea typeface="宋体" charset="-122"/>
              </a:rPr>
              <a:t>光缆管理系统从第三方得到故障点的距离等信息</a:t>
            </a:r>
            <a:r>
              <a:rPr lang="en-US" altLang="zh-CN" smtClean="0">
                <a:ea typeface="宋体" charset="-122"/>
              </a:rPr>
              <a:t>, </a:t>
            </a:r>
            <a:r>
              <a:rPr lang="zh-CN" altLang="en-US" smtClean="0">
                <a:ea typeface="宋体" charset="-122"/>
              </a:rPr>
              <a:t>之后系统自动提供路由选择</a:t>
            </a:r>
            <a:r>
              <a:rPr lang="en-US" altLang="zh-CN" smtClean="0">
                <a:ea typeface="宋体" charset="-122"/>
              </a:rPr>
              <a:t>, </a:t>
            </a:r>
            <a:r>
              <a:rPr lang="zh-CN" altLang="en-US" smtClean="0">
                <a:ea typeface="宋体" charset="-122"/>
              </a:rPr>
              <a:t>故障点便以高亮闪烁的形式表现在电子地图上</a:t>
            </a:r>
            <a:r>
              <a:rPr lang="en-US" altLang="zh-CN" smtClean="0">
                <a:ea typeface="宋体" charset="-122"/>
              </a:rPr>
              <a:t>,</a:t>
            </a:r>
            <a:r>
              <a:rPr lang="zh-CN" altLang="en-US" smtClean="0">
                <a:ea typeface="宋体" charset="-122"/>
              </a:rPr>
              <a:t>帮助维护人员快速定位光缆故障点。</a:t>
            </a:r>
          </a:p>
          <a:p>
            <a:pPr eaLnBrk="1" hangingPunct="1"/>
            <a:endParaRPr lang="zh-CN" altLang="en-US" smtClean="0">
              <a:ea typeface="宋体"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当故障发生并在系统中产生告警后</a:t>
            </a:r>
            <a:r>
              <a:rPr lang="en-US" altLang="zh-CN" smtClean="0">
                <a:ea typeface="宋体" charset="-122"/>
              </a:rPr>
              <a:t>, </a:t>
            </a:r>
            <a:r>
              <a:rPr lang="zh-CN" altLang="en-US" smtClean="0">
                <a:ea typeface="宋体" charset="-122"/>
              </a:rPr>
              <a:t>光缆管理系统从第三方得到故障点的距离等信息</a:t>
            </a:r>
            <a:r>
              <a:rPr lang="en-US" altLang="zh-CN" smtClean="0">
                <a:ea typeface="宋体" charset="-122"/>
              </a:rPr>
              <a:t>, </a:t>
            </a:r>
            <a:r>
              <a:rPr lang="zh-CN" altLang="en-US" smtClean="0">
                <a:ea typeface="宋体" charset="-122"/>
              </a:rPr>
              <a:t>之后系统自动提供路由选择</a:t>
            </a:r>
            <a:r>
              <a:rPr lang="en-US" altLang="zh-CN" smtClean="0">
                <a:ea typeface="宋体" charset="-122"/>
              </a:rPr>
              <a:t>, </a:t>
            </a:r>
            <a:r>
              <a:rPr lang="zh-CN" altLang="en-US" smtClean="0">
                <a:ea typeface="宋体" charset="-122"/>
              </a:rPr>
              <a:t>故障点便以高亮闪烁的形式表现在电子地图上</a:t>
            </a:r>
            <a:r>
              <a:rPr lang="en-US" altLang="zh-CN" smtClean="0">
                <a:ea typeface="宋体" charset="-122"/>
              </a:rPr>
              <a:t>,</a:t>
            </a:r>
            <a:r>
              <a:rPr lang="zh-CN" altLang="en-US" smtClean="0">
                <a:ea typeface="宋体" charset="-122"/>
              </a:rPr>
              <a:t>帮助维护人员快速定位光缆故障点。</a:t>
            </a:r>
          </a:p>
          <a:p>
            <a:pPr eaLnBrk="1" hangingPunct="1"/>
            <a:endParaRPr lang="zh-CN" altLang="en-US" smtClean="0">
              <a:ea typeface="宋体"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当故障发生并在系统中产生告警后</a:t>
            </a:r>
            <a:r>
              <a:rPr lang="en-US" altLang="zh-CN" smtClean="0">
                <a:ea typeface="宋体" charset="-122"/>
              </a:rPr>
              <a:t>, </a:t>
            </a:r>
            <a:r>
              <a:rPr lang="zh-CN" altLang="en-US" smtClean="0">
                <a:ea typeface="宋体" charset="-122"/>
              </a:rPr>
              <a:t>光缆管理系统从第三方得到故障点的距离等信息</a:t>
            </a:r>
            <a:r>
              <a:rPr lang="en-US" altLang="zh-CN" smtClean="0">
                <a:ea typeface="宋体" charset="-122"/>
              </a:rPr>
              <a:t>, </a:t>
            </a:r>
            <a:r>
              <a:rPr lang="zh-CN" altLang="en-US" smtClean="0">
                <a:ea typeface="宋体" charset="-122"/>
              </a:rPr>
              <a:t>之后系统自动提供路由选择</a:t>
            </a:r>
            <a:r>
              <a:rPr lang="en-US" altLang="zh-CN" smtClean="0">
                <a:ea typeface="宋体" charset="-122"/>
              </a:rPr>
              <a:t>, </a:t>
            </a:r>
            <a:r>
              <a:rPr lang="zh-CN" altLang="en-US" smtClean="0">
                <a:ea typeface="宋体" charset="-122"/>
              </a:rPr>
              <a:t>故障点便以高亮闪烁的形式表现在电子地图上</a:t>
            </a:r>
            <a:r>
              <a:rPr lang="en-US" altLang="zh-CN" smtClean="0">
                <a:ea typeface="宋体" charset="-122"/>
              </a:rPr>
              <a:t>,</a:t>
            </a:r>
            <a:r>
              <a:rPr lang="zh-CN" altLang="en-US" smtClean="0">
                <a:ea typeface="宋体" charset="-122"/>
              </a:rPr>
              <a:t>帮助维护人员快速定位光缆故障点。</a:t>
            </a:r>
          </a:p>
          <a:p>
            <a:pPr eaLnBrk="1" hangingPunct="1"/>
            <a:endParaRPr lang="zh-CN" altLang="en-US" smtClean="0">
              <a:ea typeface="宋体"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当故障发生并在系统中产生告警后</a:t>
            </a:r>
            <a:r>
              <a:rPr lang="en-US" altLang="zh-CN" smtClean="0">
                <a:ea typeface="宋体" charset="-122"/>
              </a:rPr>
              <a:t>, </a:t>
            </a:r>
            <a:r>
              <a:rPr lang="zh-CN" altLang="en-US" smtClean="0">
                <a:ea typeface="宋体" charset="-122"/>
              </a:rPr>
              <a:t>光缆管理系统从第三方得到故障点的距离等信息</a:t>
            </a:r>
            <a:r>
              <a:rPr lang="en-US" altLang="zh-CN" smtClean="0">
                <a:ea typeface="宋体" charset="-122"/>
              </a:rPr>
              <a:t>, </a:t>
            </a:r>
            <a:r>
              <a:rPr lang="zh-CN" altLang="en-US" smtClean="0">
                <a:ea typeface="宋体" charset="-122"/>
              </a:rPr>
              <a:t>之后系统自动提供路由选择</a:t>
            </a:r>
            <a:r>
              <a:rPr lang="en-US" altLang="zh-CN" smtClean="0">
                <a:ea typeface="宋体" charset="-122"/>
              </a:rPr>
              <a:t>, </a:t>
            </a:r>
            <a:r>
              <a:rPr lang="zh-CN" altLang="en-US" smtClean="0">
                <a:ea typeface="宋体" charset="-122"/>
              </a:rPr>
              <a:t>故障点便以高亮闪烁的形式表现在电子地图上</a:t>
            </a:r>
            <a:r>
              <a:rPr lang="en-US" altLang="zh-CN" smtClean="0">
                <a:ea typeface="宋体" charset="-122"/>
              </a:rPr>
              <a:t>,</a:t>
            </a:r>
            <a:r>
              <a:rPr lang="zh-CN" altLang="en-US" smtClean="0">
                <a:ea typeface="宋体" charset="-122"/>
              </a:rPr>
              <a:t>帮助维护人员快速定位光缆故障点。</a:t>
            </a:r>
          </a:p>
          <a:p>
            <a:pPr eaLnBrk="1" hangingPunct="1"/>
            <a:endParaRPr lang="zh-CN" altLang="en-US" smtClean="0">
              <a:ea typeface="宋体"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受电网基础建设快速展开、光缆运行环境日益复杂、运行维护多元管理等因素影响，电网通信网光缆线路安全运行形势十分严峻</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当故障发生并在系统中产生告警后</a:t>
            </a:r>
            <a:r>
              <a:rPr lang="en-US" altLang="zh-CN" smtClean="0">
                <a:ea typeface="宋体" charset="-122"/>
              </a:rPr>
              <a:t>, </a:t>
            </a:r>
            <a:r>
              <a:rPr lang="zh-CN" altLang="en-US" smtClean="0">
                <a:ea typeface="宋体" charset="-122"/>
              </a:rPr>
              <a:t>光缆管理系统从第三方得到故障点的距离等信息</a:t>
            </a:r>
            <a:r>
              <a:rPr lang="en-US" altLang="zh-CN" smtClean="0">
                <a:ea typeface="宋体" charset="-122"/>
              </a:rPr>
              <a:t>, </a:t>
            </a:r>
            <a:r>
              <a:rPr lang="zh-CN" altLang="en-US" smtClean="0">
                <a:ea typeface="宋体" charset="-122"/>
              </a:rPr>
              <a:t>之后系统自动提供路由选择</a:t>
            </a:r>
            <a:r>
              <a:rPr lang="en-US" altLang="zh-CN" smtClean="0">
                <a:ea typeface="宋体" charset="-122"/>
              </a:rPr>
              <a:t>, </a:t>
            </a:r>
            <a:r>
              <a:rPr lang="zh-CN" altLang="en-US" smtClean="0">
                <a:ea typeface="宋体" charset="-122"/>
              </a:rPr>
              <a:t>故障点便以高亮闪烁的形式表现在电子地图上</a:t>
            </a:r>
            <a:r>
              <a:rPr lang="en-US" altLang="zh-CN" smtClean="0">
                <a:ea typeface="宋体" charset="-122"/>
              </a:rPr>
              <a:t>,</a:t>
            </a:r>
            <a:r>
              <a:rPr lang="zh-CN" altLang="en-US" smtClean="0">
                <a:ea typeface="宋体" charset="-122"/>
              </a:rPr>
              <a:t>帮助维护人员快速定位光缆故障点。</a:t>
            </a:r>
          </a:p>
          <a:p>
            <a:pPr eaLnBrk="1" hangingPunct="1"/>
            <a:endParaRPr lang="zh-CN" altLang="en-US" smtClean="0">
              <a:ea typeface="宋体" charset="-122"/>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当故障发生并在系统中产生告警后</a:t>
            </a:r>
            <a:r>
              <a:rPr lang="en-US" altLang="zh-CN" smtClean="0">
                <a:ea typeface="宋体" charset="-122"/>
              </a:rPr>
              <a:t>, </a:t>
            </a:r>
            <a:r>
              <a:rPr lang="zh-CN" altLang="en-US" smtClean="0">
                <a:ea typeface="宋体" charset="-122"/>
              </a:rPr>
              <a:t>光缆管理系统从第三方得到故障点的距离等信息</a:t>
            </a:r>
            <a:r>
              <a:rPr lang="en-US" altLang="zh-CN" smtClean="0">
                <a:ea typeface="宋体" charset="-122"/>
              </a:rPr>
              <a:t>, </a:t>
            </a:r>
            <a:r>
              <a:rPr lang="zh-CN" altLang="en-US" smtClean="0">
                <a:ea typeface="宋体" charset="-122"/>
              </a:rPr>
              <a:t>之后系统自动提供路由选择</a:t>
            </a:r>
            <a:r>
              <a:rPr lang="en-US" altLang="zh-CN" smtClean="0">
                <a:ea typeface="宋体" charset="-122"/>
              </a:rPr>
              <a:t>, </a:t>
            </a:r>
            <a:r>
              <a:rPr lang="zh-CN" altLang="en-US" smtClean="0">
                <a:ea typeface="宋体" charset="-122"/>
              </a:rPr>
              <a:t>故障点便以高亮闪烁的形式表现在电子地图上</a:t>
            </a:r>
            <a:r>
              <a:rPr lang="en-US" altLang="zh-CN" smtClean="0">
                <a:ea typeface="宋体" charset="-122"/>
              </a:rPr>
              <a:t>,</a:t>
            </a:r>
            <a:r>
              <a:rPr lang="zh-CN" altLang="en-US" smtClean="0">
                <a:ea typeface="宋体" charset="-122"/>
              </a:rPr>
              <a:t>帮助维护人员快速定位光缆故障点。</a:t>
            </a:r>
          </a:p>
          <a:p>
            <a:pPr eaLnBrk="1" hangingPunct="1"/>
            <a:endParaRPr lang="zh-CN" altLang="en-US" smtClean="0">
              <a:ea typeface="宋体"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当故障发生并在系统中产生告警后</a:t>
            </a:r>
            <a:r>
              <a:rPr lang="en-US" altLang="zh-CN" smtClean="0">
                <a:ea typeface="宋体" charset="-122"/>
              </a:rPr>
              <a:t>, </a:t>
            </a:r>
            <a:r>
              <a:rPr lang="zh-CN" altLang="en-US" smtClean="0">
                <a:ea typeface="宋体" charset="-122"/>
              </a:rPr>
              <a:t>光缆管理系统从第三方得到故障点的距离等信息</a:t>
            </a:r>
            <a:r>
              <a:rPr lang="en-US" altLang="zh-CN" smtClean="0">
                <a:ea typeface="宋体" charset="-122"/>
              </a:rPr>
              <a:t>, </a:t>
            </a:r>
            <a:r>
              <a:rPr lang="zh-CN" altLang="en-US" smtClean="0">
                <a:ea typeface="宋体" charset="-122"/>
              </a:rPr>
              <a:t>之后系统自动提供路由选择</a:t>
            </a:r>
            <a:r>
              <a:rPr lang="en-US" altLang="zh-CN" smtClean="0">
                <a:ea typeface="宋体" charset="-122"/>
              </a:rPr>
              <a:t>, </a:t>
            </a:r>
            <a:r>
              <a:rPr lang="zh-CN" altLang="en-US" smtClean="0">
                <a:ea typeface="宋体" charset="-122"/>
              </a:rPr>
              <a:t>故障点便以高亮闪烁的形式表现在电子地图上</a:t>
            </a:r>
            <a:r>
              <a:rPr lang="en-US" altLang="zh-CN" smtClean="0">
                <a:ea typeface="宋体" charset="-122"/>
              </a:rPr>
              <a:t>,</a:t>
            </a:r>
            <a:r>
              <a:rPr lang="zh-CN" altLang="en-US" smtClean="0">
                <a:ea typeface="宋体" charset="-122"/>
              </a:rPr>
              <a:t>帮助维护人员快速定位光缆故障点。</a:t>
            </a:r>
          </a:p>
          <a:p>
            <a:pPr eaLnBrk="1" hangingPunct="1"/>
            <a:endParaRPr lang="zh-CN" altLang="en-US" smtClean="0">
              <a:ea typeface="宋体" charset="-122"/>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当故障发生并在系统中产生告警后</a:t>
            </a:r>
            <a:r>
              <a:rPr lang="en-US" altLang="zh-CN" smtClean="0">
                <a:ea typeface="宋体" charset="-122"/>
              </a:rPr>
              <a:t>, </a:t>
            </a:r>
            <a:r>
              <a:rPr lang="zh-CN" altLang="en-US" smtClean="0">
                <a:ea typeface="宋体" charset="-122"/>
              </a:rPr>
              <a:t>光缆管理系统从第三方得到故障点的距离等信息</a:t>
            </a:r>
            <a:r>
              <a:rPr lang="en-US" altLang="zh-CN" smtClean="0">
                <a:ea typeface="宋体" charset="-122"/>
              </a:rPr>
              <a:t>, </a:t>
            </a:r>
            <a:r>
              <a:rPr lang="zh-CN" altLang="en-US" smtClean="0">
                <a:ea typeface="宋体" charset="-122"/>
              </a:rPr>
              <a:t>之后系统自动提供路由选择</a:t>
            </a:r>
            <a:r>
              <a:rPr lang="en-US" altLang="zh-CN" smtClean="0">
                <a:ea typeface="宋体" charset="-122"/>
              </a:rPr>
              <a:t>, </a:t>
            </a:r>
            <a:r>
              <a:rPr lang="zh-CN" altLang="en-US" smtClean="0">
                <a:ea typeface="宋体" charset="-122"/>
              </a:rPr>
              <a:t>故障点便以高亮闪烁的形式表现在电子地图上</a:t>
            </a:r>
            <a:r>
              <a:rPr lang="en-US" altLang="zh-CN" smtClean="0">
                <a:ea typeface="宋体" charset="-122"/>
              </a:rPr>
              <a:t>,</a:t>
            </a:r>
            <a:r>
              <a:rPr lang="zh-CN" altLang="en-US" smtClean="0">
                <a:ea typeface="宋体" charset="-122"/>
              </a:rPr>
              <a:t>帮助维护人员快速定位光缆故障点。</a:t>
            </a:r>
          </a:p>
          <a:p>
            <a:pPr eaLnBrk="1" hangingPunct="1"/>
            <a:endParaRPr lang="zh-CN" altLang="en-US" smtClean="0">
              <a:ea typeface="宋体" charset="-122"/>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当故障发生并在系统中产生告警后</a:t>
            </a:r>
            <a:r>
              <a:rPr lang="en-US" altLang="zh-CN" smtClean="0">
                <a:ea typeface="宋体" charset="-122"/>
              </a:rPr>
              <a:t>, </a:t>
            </a:r>
            <a:r>
              <a:rPr lang="zh-CN" altLang="en-US" smtClean="0">
                <a:ea typeface="宋体" charset="-122"/>
              </a:rPr>
              <a:t>光缆管理系统从第三方得到故障点的距离等信息</a:t>
            </a:r>
            <a:r>
              <a:rPr lang="en-US" altLang="zh-CN" smtClean="0">
                <a:ea typeface="宋体" charset="-122"/>
              </a:rPr>
              <a:t>, </a:t>
            </a:r>
            <a:r>
              <a:rPr lang="zh-CN" altLang="en-US" smtClean="0">
                <a:ea typeface="宋体" charset="-122"/>
              </a:rPr>
              <a:t>之后系统自动提供路由选择</a:t>
            </a:r>
            <a:r>
              <a:rPr lang="en-US" altLang="zh-CN" smtClean="0">
                <a:ea typeface="宋体" charset="-122"/>
              </a:rPr>
              <a:t>, </a:t>
            </a:r>
            <a:r>
              <a:rPr lang="zh-CN" altLang="en-US" smtClean="0">
                <a:ea typeface="宋体" charset="-122"/>
              </a:rPr>
              <a:t>故障点便以高亮闪烁的形式表现在电子地图上</a:t>
            </a:r>
            <a:r>
              <a:rPr lang="en-US" altLang="zh-CN" smtClean="0">
                <a:ea typeface="宋体" charset="-122"/>
              </a:rPr>
              <a:t>,</a:t>
            </a:r>
            <a:r>
              <a:rPr lang="zh-CN" altLang="en-US" smtClean="0">
                <a:ea typeface="宋体" charset="-122"/>
              </a:rPr>
              <a:t>帮助维护人员快速定位光缆故障点。</a:t>
            </a:r>
          </a:p>
          <a:p>
            <a:pPr eaLnBrk="1" hangingPunct="1"/>
            <a:endParaRPr lang="zh-CN" altLang="en-US" smtClean="0">
              <a:ea typeface="宋体" charset="-122"/>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z="1400" smtClean="0">
                <a:ea typeface="黑体" pitchFamily="49" charset="-122"/>
              </a:rPr>
              <a:t> </a:t>
            </a:r>
            <a:r>
              <a:rPr lang="zh-CN" altLang="en-US" smtClean="0">
                <a:ea typeface="黑体" pitchFamily="49" charset="-122"/>
              </a:rPr>
              <a:t>电网</a:t>
            </a:r>
            <a:r>
              <a:rPr lang="en-US" altLang="zh-CN" smtClean="0">
                <a:ea typeface="黑体" pitchFamily="49" charset="-122"/>
              </a:rPr>
              <a:t>GIS</a:t>
            </a:r>
            <a:r>
              <a:rPr lang="zh-CN" altLang="en-US" smtClean="0">
                <a:ea typeface="黑体" pitchFamily="49" charset="-122"/>
              </a:rPr>
              <a:t>平台的深化应用，实现与</a:t>
            </a:r>
            <a:r>
              <a:rPr lang="zh-CN" altLang="en-US" smtClean="0">
                <a:solidFill>
                  <a:srgbClr val="FF0000"/>
                </a:solidFill>
                <a:ea typeface="黑体" pitchFamily="49" charset="-122"/>
              </a:rPr>
              <a:t>生产管理、营销管理、电网规划应急指挥、通信资源管理</a:t>
            </a:r>
            <a:r>
              <a:rPr lang="zh-CN" altLang="en-US" smtClean="0">
                <a:ea typeface="黑体" pitchFamily="49" charset="-122"/>
              </a:rPr>
              <a:t>等专业应用间的无缝集成。</a:t>
            </a:r>
            <a:endParaRPr lang="zh-CN" altLang="en-US" smtClean="0"/>
          </a:p>
        </p:txBody>
      </p:sp>
      <p:sp>
        <p:nvSpPr>
          <p:cNvPr id="55300"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defRPr/>
            </a:pPr>
            <a:fld id="{A8F7F67B-2109-4ABE-9623-A850EF945CED}" type="slidenum">
              <a:rPr lang="zh-CN" altLang="en-US" smtClean="0">
                <a:solidFill>
                  <a:prstClr val="black"/>
                </a:solidFill>
                <a:latin typeface="Calibri" pitchFamily="34" charset="0"/>
              </a:rPr>
              <a:pPr>
                <a:defRPr/>
              </a:pPr>
              <a:t>50</a:t>
            </a:fld>
            <a:endParaRPr lang="zh-CN" altLang="en-US" smtClean="0">
              <a:solidFill>
                <a:prstClr val="black"/>
              </a:solidFill>
              <a:latin typeface="Calibri"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z="1400" smtClean="0">
                <a:ea typeface="黑体" pitchFamily="49" charset="-122"/>
              </a:rPr>
              <a:t> </a:t>
            </a:r>
            <a:r>
              <a:rPr lang="zh-CN" altLang="en-US" smtClean="0">
                <a:ea typeface="黑体" pitchFamily="49" charset="-122"/>
              </a:rPr>
              <a:t>电网</a:t>
            </a:r>
            <a:r>
              <a:rPr lang="en-US" altLang="zh-CN" smtClean="0">
                <a:ea typeface="黑体" pitchFamily="49" charset="-122"/>
              </a:rPr>
              <a:t>GIS</a:t>
            </a:r>
            <a:r>
              <a:rPr lang="zh-CN" altLang="en-US" smtClean="0">
                <a:ea typeface="黑体" pitchFamily="49" charset="-122"/>
              </a:rPr>
              <a:t>平台的深化应用，实现与</a:t>
            </a:r>
            <a:r>
              <a:rPr lang="zh-CN" altLang="en-US" smtClean="0">
                <a:solidFill>
                  <a:srgbClr val="FF0000"/>
                </a:solidFill>
                <a:ea typeface="黑体" pitchFamily="49" charset="-122"/>
              </a:rPr>
              <a:t>生产管理、营销管理、电网规划应急指挥、通信资源管理</a:t>
            </a:r>
            <a:r>
              <a:rPr lang="zh-CN" altLang="en-US" smtClean="0">
                <a:ea typeface="黑体" pitchFamily="49" charset="-122"/>
              </a:rPr>
              <a:t>等专业应用间的无缝集成。</a:t>
            </a:r>
            <a:endParaRPr lang="zh-CN" altLang="en-US" smtClean="0"/>
          </a:p>
        </p:txBody>
      </p:sp>
      <p:sp>
        <p:nvSpPr>
          <p:cNvPr id="55300"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defRPr/>
            </a:pPr>
            <a:fld id="{A8F7F67B-2109-4ABE-9623-A850EF945CED}" type="slidenum">
              <a:rPr lang="zh-CN" altLang="en-US" smtClean="0">
                <a:solidFill>
                  <a:prstClr val="black"/>
                </a:solidFill>
                <a:latin typeface="Calibri" pitchFamily="34" charset="0"/>
              </a:rPr>
              <a:pPr>
                <a:defRPr/>
              </a:pPr>
              <a:t>51</a:t>
            </a:fld>
            <a:endParaRPr lang="zh-CN" altLang="en-US" smtClean="0">
              <a:solidFill>
                <a:prstClr val="black"/>
              </a:solidFill>
              <a:latin typeface="Calibri"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z="1400" smtClean="0">
                <a:ea typeface="黑体" pitchFamily="49" charset="-122"/>
              </a:rPr>
              <a:t> </a:t>
            </a:r>
            <a:r>
              <a:rPr lang="zh-CN" altLang="en-US" smtClean="0">
                <a:ea typeface="黑体" pitchFamily="49" charset="-122"/>
              </a:rPr>
              <a:t>电网</a:t>
            </a:r>
            <a:r>
              <a:rPr lang="en-US" altLang="zh-CN" smtClean="0">
                <a:ea typeface="黑体" pitchFamily="49" charset="-122"/>
              </a:rPr>
              <a:t>GIS</a:t>
            </a:r>
            <a:r>
              <a:rPr lang="zh-CN" altLang="en-US" smtClean="0">
                <a:ea typeface="黑体" pitchFamily="49" charset="-122"/>
              </a:rPr>
              <a:t>平台的深化应用，实现与</a:t>
            </a:r>
            <a:r>
              <a:rPr lang="zh-CN" altLang="en-US" smtClean="0">
                <a:solidFill>
                  <a:srgbClr val="FF0000"/>
                </a:solidFill>
                <a:ea typeface="黑体" pitchFamily="49" charset="-122"/>
              </a:rPr>
              <a:t>生产管理、营销管理、电网规划应急指挥、通信资源管理</a:t>
            </a:r>
            <a:r>
              <a:rPr lang="zh-CN" altLang="en-US" smtClean="0">
                <a:ea typeface="黑体" pitchFamily="49" charset="-122"/>
              </a:rPr>
              <a:t>等专业应用间的无缝集成。</a:t>
            </a:r>
            <a:endParaRPr lang="zh-CN" altLang="en-US" smtClean="0"/>
          </a:p>
        </p:txBody>
      </p:sp>
      <p:sp>
        <p:nvSpPr>
          <p:cNvPr id="55300"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defRPr/>
            </a:pPr>
            <a:fld id="{A8F7F67B-2109-4ABE-9623-A850EF945CED}" type="slidenum">
              <a:rPr lang="zh-CN" altLang="en-US" smtClean="0">
                <a:solidFill>
                  <a:prstClr val="black"/>
                </a:solidFill>
                <a:latin typeface="Calibri" pitchFamily="34" charset="0"/>
              </a:rPr>
              <a:pPr>
                <a:defRPr/>
              </a:pPr>
              <a:t>52</a:t>
            </a:fld>
            <a:endParaRPr lang="zh-CN" altLang="en-US" smtClean="0">
              <a:solidFill>
                <a:prstClr val="black"/>
              </a:solidFill>
              <a:latin typeface="Calibri"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z="1400" smtClean="0">
                <a:ea typeface="黑体" pitchFamily="49" charset="-122"/>
              </a:rPr>
              <a:t> </a:t>
            </a:r>
            <a:r>
              <a:rPr lang="zh-CN" altLang="en-US" smtClean="0">
                <a:ea typeface="黑体" pitchFamily="49" charset="-122"/>
              </a:rPr>
              <a:t>电网</a:t>
            </a:r>
            <a:r>
              <a:rPr lang="en-US" altLang="zh-CN" smtClean="0">
                <a:ea typeface="黑体" pitchFamily="49" charset="-122"/>
              </a:rPr>
              <a:t>GIS</a:t>
            </a:r>
            <a:r>
              <a:rPr lang="zh-CN" altLang="en-US" smtClean="0">
                <a:ea typeface="黑体" pitchFamily="49" charset="-122"/>
              </a:rPr>
              <a:t>平台的深化应用，实现与</a:t>
            </a:r>
            <a:r>
              <a:rPr lang="zh-CN" altLang="en-US" smtClean="0">
                <a:solidFill>
                  <a:srgbClr val="FF0000"/>
                </a:solidFill>
                <a:ea typeface="黑体" pitchFamily="49" charset="-122"/>
              </a:rPr>
              <a:t>生产管理、营销管理、电网规划应急指挥、通信资源管理</a:t>
            </a:r>
            <a:r>
              <a:rPr lang="zh-CN" altLang="en-US" smtClean="0">
                <a:ea typeface="黑体" pitchFamily="49" charset="-122"/>
              </a:rPr>
              <a:t>等专业应用间的无缝集成。</a:t>
            </a:r>
            <a:endParaRPr lang="zh-CN" altLang="en-US" smtClean="0"/>
          </a:p>
        </p:txBody>
      </p:sp>
      <p:sp>
        <p:nvSpPr>
          <p:cNvPr id="55300"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defRPr/>
            </a:pPr>
            <a:fld id="{A8F7F67B-2109-4ABE-9623-A850EF945CED}" type="slidenum">
              <a:rPr lang="zh-CN" altLang="en-US" smtClean="0">
                <a:solidFill>
                  <a:prstClr val="black"/>
                </a:solidFill>
                <a:latin typeface="Calibri" pitchFamily="34" charset="0"/>
              </a:rPr>
              <a:pPr>
                <a:defRPr/>
              </a:pPr>
              <a:t>53</a:t>
            </a:fld>
            <a:endParaRPr lang="zh-CN" altLang="en-US" smtClean="0">
              <a:solidFill>
                <a:prstClr val="black"/>
              </a:solidFill>
              <a:latin typeface="Calibri"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当故障发生并在系统中产生告警后</a:t>
            </a:r>
            <a:r>
              <a:rPr lang="en-US" altLang="zh-CN" smtClean="0">
                <a:ea typeface="宋体" charset="-122"/>
              </a:rPr>
              <a:t>, </a:t>
            </a:r>
            <a:r>
              <a:rPr lang="zh-CN" altLang="en-US" smtClean="0">
                <a:ea typeface="宋体" charset="-122"/>
              </a:rPr>
              <a:t>光缆管理系统从第三方得到故障点的距离等信息</a:t>
            </a:r>
            <a:r>
              <a:rPr lang="en-US" altLang="zh-CN" smtClean="0">
                <a:ea typeface="宋体" charset="-122"/>
              </a:rPr>
              <a:t>, </a:t>
            </a:r>
            <a:r>
              <a:rPr lang="zh-CN" altLang="en-US" smtClean="0">
                <a:ea typeface="宋体" charset="-122"/>
              </a:rPr>
              <a:t>之后系统自动提供路由选择</a:t>
            </a:r>
            <a:r>
              <a:rPr lang="en-US" altLang="zh-CN" smtClean="0">
                <a:ea typeface="宋体" charset="-122"/>
              </a:rPr>
              <a:t>, </a:t>
            </a:r>
            <a:r>
              <a:rPr lang="zh-CN" altLang="en-US" smtClean="0">
                <a:ea typeface="宋体" charset="-122"/>
              </a:rPr>
              <a:t>故障点便以高亮闪烁的形式表现在电子地图上</a:t>
            </a:r>
            <a:r>
              <a:rPr lang="en-US" altLang="zh-CN" smtClean="0">
                <a:ea typeface="宋体" charset="-122"/>
              </a:rPr>
              <a:t>,</a:t>
            </a:r>
            <a:r>
              <a:rPr lang="zh-CN" altLang="en-US" smtClean="0">
                <a:ea typeface="宋体" charset="-122"/>
              </a:rPr>
              <a:t>帮助维护人员快速定位光缆故障点。</a:t>
            </a:r>
          </a:p>
          <a:p>
            <a:pPr eaLnBrk="1" hangingPunct="1"/>
            <a:endParaRPr lang="zh-CN" altLang="en-US" smtClean="0">
              <a:ea typeface="宋体"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mtClean="0"/>
              <a:t>受电网基础建设快速展开、光缆运行环境日益复杂、运行维护多元管理等因素影响，电网通信网光缆线路安全运行形势十分严峻</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bwMode="auto">
          <a:xfrm>
            <a:off x="1158875" y="688975"/>
            <a:ext cx="4602163" cy="3451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a:defRPr/>
            </a:pPr>
            <a:endParaRPr lang="zh-CN" altLang="en-US" b="1" dirty="0" smtClean="0">
              <a:latin typeface="+mn-ea"/>
              <a:cs typeface="Arial" pitchFamily="34" charset="0"/>
            </a:endParaRPr>
          </a:p>
        </p:txBody>
      </p:sp>
      <p:sp>
        <p:nvSpPr>
          <p:cNvPr id="235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fld id="{1671CA70-C071-4A71-AB59-9279BED81B50}" type="slidenum">
              <a:rPr lang="zh-CN" altLang="en-US">
                <a:latin typeface="Calibri" pitchFamily="34" charset="0"/>
              </a:rPr>
              <a:pPr/>
              <a:t>55</a:t>
            </a:fld>
            <a:endParaRPr lang="zh-CN" altLang="en-US">
              <a:latin typeface="Calibri"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5602" name="幻灯片图像占位符 1"/>
          <p:cNvSpPr>
            <a:spLocks noGrp="1" noRot="1" noChangeAspect="1" noChangeArrowheads="1" noTextEdit="1"/>
          </p:cNvSpPr>
          <p:nvPr>
            <p:ph type="sldImg" idx="4294967295"/>
          </p:nvPr>
        </p:nvSpPr>
        <p:spPr bwMode="auto">
          <a:xfrm>
            <a:off x="1158875" y="688975"/>
            <a:ext cx="4602163" cy="3451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备注占位符 2"/>
          <p:cNvSpPr>
            <a:spLocks noGrp="1" noRot="1" noChangeAspect="1" noChangeArrowheads="1"/>
          </p:cNvSpPr>
          <p:nvPr>
            <p:ph type="body" idx="1"/>
          </p:nvPr>
        </p:nvSpPr>
        <p:spPr bwMode="auto">
          <a:xfrm>
            <a:off x="803306" y="741525"/>
            <a:ext cx="6090253" cy="371645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171450" indent="-171450"/>
            <a:endParaRPr lang="zh-CN" altLang="en-US" smtClean="0"/>
          </a:p>
        </p:txBody>
      </p:sp>
    </p:spTree>
  </p:cSld>
  <p:clrMapOvr>
    <a:overrideClrMapping bg1="lt1" tx1="dk1" bg2="lt2" tx2="dk2" accent1="accent1" accent2="accent2" accent3="accent3" accent4="accent4" accent5="accent5" accent6="accent6" hlink="hlink" folHlink="folHlink"/>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xfrm>
            <a:off x="1158875" y="688975"/>
            <a:ext cx="4602163" cy="3451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a:defRPr/>
            </a:pPr>
            <a:endParaRPr lang="zh-CN" altLang="en-US" b="1" dirty="0" smtClean="0">
              <a:latin typeface="+mn-ea"/>
              <a:cs typeface="Arial" pitchFamily="34" charset="0"/>
            </a:endParaRPr>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fld id="{97AE6CC6-8192-42CF-9E31-6736CE97C60E}" type="slidenum">
              <a:rPr lang="zh-CN" altLang="en-US">
                <a:latin typeface="Calibri" pitchFamily="34" charset="0"/>
              </a:rPr>
              <a:pPr/>
              <a:t>57</a:t>
            </a:fld>
            <a:endParaRPr lang="zh-CN" altLang="en-US">
              <a:latin typeface="Calibri"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bwMode="auto">
          <a:xfrm>
            <a:off x="1158875" y="688975"/>
            <a:ext cx="4602163" cy="3451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a:defRPr/>
            </a:pPr>
            <a:endParaRPr lang="zh-CN" altLang="en-US" b="1" dirty="0" smtClean="0">
              <a:latin typeface="+mn-ea"/>
              <a:cs typeface="Arial" pitchFamily="34" charset="0"/>
            </a:endParaRPr>
          </a:p>
        </p:txBody>
      </p:sp>
      <p:sp>
        <p:nvSpPr>
          <p:cNvPr id="297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fld id="{DDEA23A9-1978-4BF3-8048-514CD06CA564}" type="slidenum">
              <a:rPr lang="zh-CN" altLang="en-US">
                <a:latin typeface="Calibri" pitchFamily="34" charset="0"/>
              </a:rPr>
              <a:pPr/>
              <a:t>58</a:t>
            </a:fld>
            <a:endParaRPr lang="zh-CN" altLang="en-US">
              <a:latin typeface="Calibri"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17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zh-CN" smtClean="0"/>
              <a:t>绘制电缆井剖视图</a:t>
            </a:r>
            <a:endParaRPr lang="en-US" altLang="zh-CN" smtClean="0"/>
          </a:p>
          <a:p>
            <a:r>
              <a:rPr lang="zh-CN" altLang="zh-CN" smtClean="0"/>
              <a:t>现场依据电缆井排管实际分布状况，对电缆井内排管按照编码规则统一编码；</a:t>
            </a:r>
          </a:p>
          <a:p>
            <a:r>
              <a:rPr lang="zh-CN" altLang="zh-CN" smtClean="0"/>
              <a:t>排管编码规则如下：</a:t>
            </a:r>
          </a:p>
          <a:p>
            <a:r>
              <a:rPr lang="zh-CN" altLang="zh-CN" smtClean="0"/>
              <a:t>东侧，从上到下，从右到左。</a:t>
            </a:r>
          </a:p>
          <a:p>
            <a:r>
              <a:rPr lang="zh-CN" altLang="zh-CN" smtClean="0"/>
              <a:t>西侧，从上到下，从左到右。</a:t>
            </a:r>
          </a:p>
          <a:p>
            <a:r>
              <a:rPr lang="zh-CN" altLang="zh-CN" smtClean="0"/>
              <a:t>南侧，从上到下，从右到左。</a:t>
            </a:r>
          </a:p>
          <a:p>
            <a:r>
              <a:rPr lang="zh-CN" altLang="zh-CN" smtClean="0"/>
              <a:t>北侧，从上到下，从左到右。</a:t>
            </a:r>
          </a:p>
          <a:p>
            <a:endParaRPr lang="zh-CN" altLang="en-US" smtClean="0"/>
          </a:p>
        </p:txBody>
      </p:sp>
      <p:sp>
        <p:nvSpPr>
          <p:cNvPr id="317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Calibri" pitchFamily="34" charset="0"/>
              </a:defRPr>
            </a:lvl1pPr>
            <a:lvl2pPr marL="742950" indent="-285750">
              <a:defRPr sz="1200">
                <a:solidFill>
                  <a:schemeClr val="tx1"/>
                </a:solidFill>
                <a:latin typeface="Calibri" pitchFamily="34" charset="0"/>
              </a:defRPr>
            </a:lvl2pPr>
            <a:lvl3pPr marL="1143000" indent="-228600">
              <a:defRPr sz="1200">
                <a:solidFill>
                  <a:schemeClr val="tx1"/>
                </a:solidFill>
                <a:latin typeface="Calibri" pitchFamily="34" charset="0"/>
              </a:defRPr>
            </a:lvl3pPr>
            <a:lvl4pPr marL="1600200" indent="-228600">
              <a:defRPr sz="1200">
                <a:solidFill>
                  <a:schemeClr val="tx1"/>
                </a:solidFill>
                <a:latin typeface="Calibri" pitchFamily="34" charset="0"/>
              </a:defRPr>
            </a:lvl4pPr>
            <a:lvl5pPr marL="2057400" indent="-228600">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fld id="{7C231ABF-63ED-4B20-92AF-F4DBB79664E7}" type="slidenum">
              <a:rPr kumimoji="1" lang="en-US" altLang="zh-CN">
                <a:latin typeface="Times New Roman" pitchFamily="18" charset="0"/>
              </a:rPr>
              <a:pPr/>
              <a:t>59</a:t>
            </a:fld>
            <a:endParaRPr kumimoji="1" lang="en-US" altLang="zh-CN">
              <a:latin typeface="Times New Roman" pitchFamily="18"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zh-CN" smtClean="0"/>
              <a:t>根据现场实际工况条件，对所属变电站地下管沟资源进行整体普查，完成地下管沟资源的基础数据采集。采集应包含以下内容</a:t>
            </a:r>
            <a:r>
              <a:rPr lang="zh-CN" altLang="en-US" smtClean="0"/>
              <a:t>：</a:t>
            </a:r>
            <a:endParaRPr lang="en-US" altLang="zh-CN" smtClean="0"/>
          </a:p>
          <a:p>
            <a:r>
              <a:rPr lang="en-US" altLang="zh-CN" smtClean="0"/>
              <a:t>1、</a:t>
            </a:r>
            <a:r>
              <a:rPr lang="zh-CN" altLang="zh-CN" smtClean="0"/>
              <a:t>管道类型：电缆管道、电缆沟</a:t>
            </a:r>
            <a:endParaRPr lang="en-US" altLang="zh-CN" smtClean="0"/>
          </a:p>
          <a:p>
            <a:r>
              <a:rPr lang="en-US" altLang="zh-CN" smtClean="0"/>
              <a:t>2、</a:t>
            </a:r>
            <a:r>
              <a:rPr lang="zh-CN" altLang="zh-CN" smtClean="0"/>
              <a:t>管道管孔材料：维尼龙管、碳素管、顶管</a:t>
            </a:r>
            <a:r>
              <a:rPr lang="en-US" altLang="zh-CN" smtClean="0"/>
              <a:t>+</a:t>
            </a:r>
            <a:r>
              <a:rPr lang="zh-CN" altLang="zh-CN" smtClean="0"/>
              <a:t>排管、顶管、</a:t>
            </a:r>
            <a:r>
              <a:rPr lang="en-US" altLang="zh-CN" smtClean="0"/>
              <a:t>PVC</a:t>
            </a:r>
            <a:r>
              <a:rPr lang="zh-CN" altLang="zh-CN" smtClean="0"/>
              <a:t>管、钢管、无、维纶管、水泥排管、排管</a:t>
            </a:r>
            <a:r>
              <a:rPr lang="en-US" altLang="zh-CN" smtClean="0"/>
              <a:t>+</a:t>
            </a:r>
            <a:r>
              <a:rPr lang="zh-CN" altLang="zh-CN" smtClean="0"/>
              <a:t>钢管、顶管</a:t>
            </a:r>
            <a:r>
              <a:rPr lang="en-US" altLang="zh-CN" smtClean="0"/>
              <a:t>+</a:t>
            </a:r>
            <a:r>
              <a:rPr lang="zh-CN" altLang="zh-CN" smtClean="0"/>
              <a:t>钢管、玻璃钢管、</a:t>
            </a:r>
            <a:r>
              <a:rPr lang="en-US" altLang="zh-CN" smtClean="0"/>
              <a:t>PVC</a:t>
            </a:r>
            <a:r>
              <a:rPr lang="zh-CN" altLang="zh-CN" smtClean="0"/>
              <a:t>管</a:t>
            </a:r>
            <a:r>
              <a:rPr lang="en-US" altLang="zh-CN" smtClean="0"/>
              <a:t>+</a:t>
            </a:r>
            <a:r>
              <a:rPr lang="zh-CN" altLang="zh-CN" smtClean="0"/>
              <a:t>顶管、</a:t>
            </a:r>
            <a:r>
              <a:rPr lang="en-US" altLang="zh-CN" smtClean="0"/>
              <a:t>PE</a:t>
            </a:r>
            <a:r>
              <a:rPr lang="zh-CN" altLang="zh-CN" smtClean="0"/>
              <a:t>排管</a:t>
            </a:r>
            <a:endParaRPr lang="en-US" altLang="zh-CN" smtClean="0"/>
          </a:p>
          <a:p>
            <a:pPr>
              <a:buFont typeface="Wingdings" pitchFamily="2" charset="2"/>
              <a:buNone/>
            </a:pPr>
            <a:r>
              <a:rPr lang="en-US" altLang="zh-CN" smtClean="0"/>
              <a:t>3、</a:t>
            </a:r>
            <a:r>
              <a:rPr lang="zh-CN" altLang="zh-CN" smtClean="0"/>
              <a:t>电缆井属性：电缆井坐标，长、宽、深；电缆井盖板的材料（水泥、钢铁）、尺寸、形状等。</a:t>
            </a:r>
          </a:p>
          <a:p>
            <a:pPr>
              <a:buFont typeface="Wingdings" pitchFamily="2" charset="2"/>
              <a:buNone/>
            </a:pPr>
            <a:r>
              <a:rPr lang="en-US" altLang="zh-CN" smtClean="0"/>
              <a:t>4、</a:t>
            </a:r>
            <a:r>
              <a:rPr lang="zh-CN" altLang="zh-CN" smtClean="0"/>
              <a:t>绘制剖视图，包括：管孔行数、列数、直径等。</a:t>
            </a:r>
            <a:endParaRPr lang="en-US" altLang="zh-CN" smtClean="0"/>
          </a:p>
          <a:p>
            <a:pPr fontAlgn="b">
              <a:buFont typeface="Wingdings" pitchFamily="2" charset="2"/>
              <a:buNone/>
            </a:pPr>
            <a:r>
              <a:rPr lang="zh-CN" altLang="zh-CN" b="1" smtClean="0"/>
              <a:t>电缆标识牌悬挂</a:t>
            </a:r>
          </a:p>
          <a:p>
            <a:pPr fontAlgn="b">
              <a:buFont typeface="Wingdings" pitchFamily="2" charset="2"/>
              <a:buNone/>
            </a:pPr>
            <a:r>
              <a:rPr lang="zh-CN" altLang="zh-CN" smtClean="0"/>
              <a:t>按照现场电缆井编码标准，完成施工范围内所有地下电缆的普查、对电缆段编码、中间接编</a:t>
            </a:r>
          </a:p>
          <a:p>
            <a:pPr>
              <a:buFont typeface="Wingdings" pitchFamily="2" charset="2"/>
              <a:buNone/>
            </a:pPr>
            <a:r>
              <a:rPr lang="zh-CN" altLang="zh-CN" smtClean="0"/>
              <a:t>码、拐点编码等信息进行现场悬挂标识牌。</a:t>
            </a:r>
            <a:endParaRPr lang="en-US" altLang="zh-CN" smtClean="0"/>
          </a:p>
          <a:p>
            <a:pPr>
              <a:buFont typeface="Wingdings" pitchFamily="2" charset="2"/>
              <a:buNone/>
            </a:pPr>
            <a:r>
              <a:rPr lang="en-US" altLang="zh-CN" smtClean="0"/>
              <a:t>GPS</a:t>
            </a:r>
            <a:r>
              <a:rPr lang="zh-CN" altLang="en-US" smtClean="0"/>
              <a:t>数据采集点：在采集过程中需对电缆进线、出线点进行</a:t>
            </a:r>
            <a:r>
              <a:rPr lang="en-US" altLang="zh-CN" smtClean="0"/>
              <a:t>PGS</a:t>
            </a:r>
            <a:r>
              <a:rPr lang="zh-CN" altLang="en-US" smtClean="0"/>
              <a:t>定位，同时拍摄相应照片。</a:t>
            </a:r>
            <a:endParaRPr lang="zh-CN" altLang="zh-CN" smtClean="0"/>
          </a:p>
          <a:p>
            <a:pPr>
              <a:buFont typeface="Wingdings" pitchFamily="2" charset="2"/>
              <a:buNone/>
            </a:pPr>
            <a:endParaRPr lang="zh-CN" altLang="en-US" smtClean="0"/>
          </a:p>
        </p:txBody>
      </p:sp>
      <p:sp>
        <p:nvSpPr>
          <p:cNvPr id="337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200">
                <a:solidFill>
                  <a:schemeClr val="tx1"/>
                </a:solidFill>
                <a:latin typeface="Calibri" pitchFamily="34" charset="0"/>
              </a:defRPr>
            </a:lvl1pPr>
            <a:lvl2pPr marL="742950" indent="-285750">
              <a:defRPr sz="1200">
                <a:solidFill>
                  <a:schemeClr val="tx1"/>
                </a:solidFill>
                <a:latin typeface="Calibri" pitchFamily="34" charset="0"/>
              </a:defRPr>
            </a:lvl2pPr>
            <a:lvl3pPr marL="1143000" indent="-228600">
              <a:defRPr sz="1200">
                <a:solidFill>
                  <a:schemeClr val="tx1"/>
                </a:solidFill>
                <a:latin typeface="Calibri" pitchFamily="34" charset="0"/>
              </a:defRPr>
            </a:lvl3pPr>
            <a:lvl4pPr marL="1600200" indent="-228600">
              <a:defRPr sz="1200">
                <a:solidFill>
                  <a:schemeClr val="tx1"/>
                </a:solidFill>
                <a:latin typeface="Calibri" pitchFamily="34" charset="0"/>
              </a:defRPr>
            </a:lvl4pPr>
            <a:lvl5pPr marL="2057400" indent="-228600">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fld id="{450C9547-93A8-4F22-9C7D-B4EEF66352F5}" type="slidenum">
              <a:rPr kumimoji="1" lang="en-US" altLang="zh-CN">
                <a:latin typeface="Times New Roman" pitchFamily="18" charset="0"/>
              </a:rPr>
              <a:pPr/>
              <a:t>60</a:t>
            </a:fld>
            <a:endParaRPr kumimoji="1" lang="en-US" altLang="zh-CN">
              <a:latin typeface="Times New Roman" pitchFamily="18"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bwMode="auto">
          <a:xfrm>
            <a:off x="1158875" y="688975"/>
            <a:ext cx="4602163" cy="3451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a:defRPr/>
            </a:pPr>
            <a:endParaRPr lang="zh-CN" altLang="en-US" b="1" dirty="0" smtClean="0">
              <a:latin typeface="+mn-ea"/>
              <a:cs typeface="Arial" pitchFamily="34" charset="0"/>
            </a:endParaRPr>
          </a:p>
        </p:txBody>
      </p:sp>
      <p:sp>
        <p:nvSpPr>
          <p:cNvPr id="358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fld id="{62AC1AB2-8706-4CC7-845E-FC5348AB14E9}" type="slidenum">
              <a:rPr lang="zh-CN" altLang="en-US">
                <a:latin typeface="Calibri" pitchFamily="34" charset="0"/>
              </a:rPr>
              <a:pPr/>
              <a:t>61</a:t>
            </a:fld>
            <a:endParaRPr lang="zh-CN" altLang="en-US">
              <a:latin typeface="Calibri"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xfrm>
            <a:off x="1158875" y="688975"/>
            <a:ext cx="4602163" cy="34512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a:defRPr/>
            </a:pPr>
            <a:endParaRPr lang="zh-CN" altLang="en-US" b="1" dirty="0" smtClean="0">
              <a:latin typeface="+mn-ea"/>
              <a:cs typeface="Arial" pitchFamily="34" charset="0"/>
            </a:endParaRPr>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fld id="{69381424-390F-4133-8A3D-A768DC43638B}" type="slidenum">
              <a:rPr lang="zh-CN" altLang="en-US">
                <a:latin typeface="Calibri" pitchFamily="34" charset="0"/>
              </a:rPr>
              <a:pPr/>
              <a:t>62</a:t>
            </a:fld>
            <a:endParaRPr lang="zh-CN" altLang="en-US">
              <a:latin typeface="Calibri"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ea typeface="宋体" charset="-122"/>
              </a:rPr>
              <a:t>当故障发生并在系统中产生告警后</a:t>
            </a:r>
            <a:r>
              <a:rPr lang="en-US" altLang="zh-CN" smtClean="0">
                <a:ea typeface="宋体" charset="-122"/>
              </a:rPr>
              <a:t>, </a:t>
            </a:r>
            <a:r>
              <a:rPr lang="zh-CN" altLang="en-US" smtClean="0">
                <a:ea typeface="宋体" charset="-122"/>
              </a:rPr>
              <a:t>光缆管理系统从第三方得到故障点的距离等信息</a:t>
            </a:r>
            <a:r>
              <a:rPr lang="en-US" altLang="zh-CN" smtClean="0">
                <a:ea typeface="宋体" charset="-122"/>
              </a:rPr>
              <a:t>, </a:t>
            </a:r>
            <a:r>
              <a:rPr lang="zh-CN" altLang="en-US" smtClean="0">
                <a:ea typeface="宋体" charset="-122"/>
              </a:rPr>
              <a:t>之后系统自动提供路由选择</a:t>
            </a:r>
            <a:r>
              <a:rPr lang="en-US" altLang="zh-CN" smtClean="0">
                <a:ea typeface="宋体" charset="-122"/>
              </a:rPr>
              <a:t>, </a:t>
            </a:r>
            <a:r>
              <a:rPr lang="zh-CN" altLang="en-US" smtClean="0">
                <a:ea typeface="宋体" charset="-122"/>
              </a:rPr>
              <a:t>故障点便以高亮闪烁的形式表现在电子地图上</a:t>
            </a:r>
            <a:r>
              <a:rPr lang="en-US" altLang="zh-CN" smtClean="0">
                <a:ea typeface="宋体" charset="-122"/>
              </a:rPr>
              <a:t>,</a:t>
            </a:r>
            <a:r>
              <a:rPr lang="zh-CN" altLang="en-US" smtClean="0">
                <a:ea typeface="宋体" charset="-122"/>
              </a:rPr>
              <a:t>帮助维护人员快速定位光缆故障点。</a:t>
            </a:r>
          </a:p>
          <a:p>
            <a:pPr eaLnBrk="1" hangingPunct="1"/>
            <a:endParaRPr lang="zh-CN" altLang="en-US" smtClean="0">
              <a:ea typeface="宋体"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z="1400" smtClean="0">
                <a:ea typeface="黑体" pitchFamily="49" charset="-122"/>
              </a:rPr>
              <a:t> </a:t>
            </a:r>
            <a:r>
              <a:rPr lang="zh-CN" altLang="en-US" smtClean="0">
                <a:ea typeface="黑体" pitchFamily="49" charset="-122"/>
              </a:rPr>
              <a:t>电网</a:t>
            </a:r>
            <a:r>
              <a:rPr lang="en-US" altLang="zh-CN" smtClean="0">
                <a:ea typeface="黑体" pitchFamily="49" charset="-122"/>
              </a:rPr>
              <a:t>GIS</a:t>
            </a:r>
            <a:r>
              <a:rPr lang="zh-CN" altLang="en-US" smtClean="0">
                <a:ea typeface="黑体" pitchFamily="49" charset="-122"/>
              </a:rPr>
              <a:t>平台的深化应用，实现与</a:t>
            </a:r>
            <a:r>
              <a:rPr lang="zh-CN" altLang="en-US" smtClean="0">
                <a:solidFill>
                  <a:srgbClr val="FF0000"/>
                </a:solidFill>
                <a:ea typeface="黑体" pitchFamily="49" charset="-122"/>
              </a:rPr>
              <a:t>生产管理、营销管理、电网规划应急指挥、通信资源管理</a:t>
            </a:r>
            <a:r>
              <a:rPr lang="zh-CN" altLang="en-US" smtClean="0">
                <a:ea typeface="黑体" pitchFamily="49" charset="-122"/>
              </a:rPr>
              <a:t>等专业应用间的无缝集成。</a:t>
            </a:r>
            <a:endParaRPr lang="zh-CN" altLang="en-US" smtClean="0"/>
          </a:p>
        </p:txBody>
      </p:sp>
      <p:sp>
        <p:nvSpPr>
          <p:cNvPr id="55300"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defRPr/>
            </a:pPr>
            <a:fld id="{A8F7F67B-2109-4ABE-9623-A850EF945CED}" type="slidenum">
              <a:rPr lang="zh-CN" altLang="en-US" smtClean="0">
                <a:solidFill>
                  <a:prstClr val="black"/>
                </a:solidFill>
                <a:latin typeface="Calibri" pitchFamily="34" charset="0"/>
              </a:rPr>
              <a:pPr>
                <a:defRPr/>
              </a:pPr>
              <a:t>8</a:t>
            </a:fld>
            <a:endParaRPr lang="zh-CN" altLang="en-US" smtClean="0">
              <a:solidFill>
                <a:prstClr val="black"/>
              </a:solidFill>
              <a:latin typeface="Calibri"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z="1400" smtClean="0">
                <a:ea typeface="黑体" pitchFamily="49" charset="-122"/>
              </a:rPr>
              <a:t> </a:t>
            </a:r>
            <a:r>
              <a:rPr lang="zh-CN" altLang="en-US" smtClean="0">
                <a:ea typeface="黑体" pitchFamily="49" charset="-122"/>
              </a:rPr>
              <a:t>电网</a:t>
            </a:r>
            <a:r>
              <a:rPr lang="en-US" altLang="zh-CN" smtClean="0">
                <a:ea typeface="黑体" pitchFamily="49" charset="-122"/>
              </a:rPr>
              <a:t>GIS</a:t>
            </a:r>
            <a:r>
              <a:rPr lang="zh-CN" altLang="en-US" smtClean="0">
                <a:ea typeface="黑体" pitchFamily="49" charset="-122"/>
              </a:rPr>
              <a:t>平台的深化应用，实现与</a:t>
            </a:r>
            <a:r>
              <a:rPr lang="zh-CN" altLang="en-US" smtClean="0">
                <a:solidFill>
                  <a:srgbClr val="FF0000"/>
                </a:solidFill>
                <a:ea typeface="黑体" pitchFamily="49" charset="-122"/>
              </a:rPr>
              <a:t>生产管理、营销管理、电网规划应急指挥、通信资源管理</a:t>
            </a:r>
            <a:r>
              <a:rPr lang="zh-CN" altLang="en-US" smtClean="0">
                <a:ea typeface="黑体" pitchFamily="49" charset="-122"/>
              </a:rPr>
              <a:t>等专业应用间的无缝集成。</a:t>
            </a:r>
            <a:endParaRPr lang="zh-CN" altLang="en-US" smtClean="0"/>
          </a:p>
        </p:txBody>
      </p:sp>
      <p:sp>
        <p:nvSpPr>
          <p:cNvPr id="55300"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defRPr/>
            </a:pPr>
            <a:fld id="{A8F7F67B-2109-4ABE-9623-A850EF945CED}" type="slidenum">
              <a:rPr lang="zh-CN" altLang="en-US" smtClean="0">
                <a:solidFill>
                  <a:prstClr val="black"/>
                </a:solidFill>
                <a:latin typeface="Calibri" pitchFamily="34" charset="0"/>
              </a:rPr>
              <a:pPr>
                <a:defRPr/>
              </a:pPr>
              <a:t>9</a:t>
            </a:fld>
            <a:endParaRPr lang="zh-CN" altLang="en-US" smtClean="0">
              <a:solidFill>
                <a:prstClr val="black"/>
              </a:solidFill>
              <a:latin typeface="Calibri"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z="1400" smtClean="0">
                <a:ea typeface="黑体" pitchFamily="49" charset="-122"/>
              </a:rPr>
              <a:t> </a:t>
            </a:r>
            <a:r>
              <a:rPr lang="zh-CN" altLang="en-US" smtClean="0">
                <a:ea typeface="黑体" pitchFamily="49" charset="-122"/>
              </a:rPr>
              <a:t>电网</a:t>
            </a:r>
            <a:r>
              <a:rPr lang="en-US" altLang="zh-CN" smtClean="0">
                <a:ea typeface="黑体" pitchFamily="49" charset="-122"/>
              </a:rPr>
              <a:t>GIS</a:t>
            </a:r>
            <a:r>
              <a:rPr lang="zh-CN" altLang="en-US" smtClean="0">
                <a:ea typeface="黑体" pitchFamily="49" charset="-122"/>
              </a:rPr>
              <a:t>平台的深化应用，实现与</a:t>
            </a:r>
            <a:r>
              <a:rPr lang="zh-CN" altLang="en-US" smtClean="0">
                <a:solidFill>
                  <a:srgbClr val="FF0000"/>
                </a:solidFill>
                <a:ea typeface="黑体" pitchFamily="49" charset="-122"/>
              </a:rPr>
              <a:t>生产管理、营销管理、电网规划应急指挥、通信资源管理</a:t>
            </a:r>
            <a:r>
              <a:rPr lang="zh-CN" altLang="en-US" smtClean="0">
                <a:ea typeface="黑体" pitchFamily="49" charset="-122"/>
              </a:rPr>
              <a:t>等专业应用间的无缝集成。</a:t>
            </a:r>
            <a:endParaRPr lang="zh-CN" altLang="en-US" smtClean="0"/>
          </a:p>
        </p:txBody>
      </p:sp>
      <p:sp>
        <p:nvSpPr>
          <p:cNvPr id="55300"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defRPr/>
            </a:pPr>
            <a:fld id="{A8F7F67B-2109-4ABE-9623-A850EF945CED}" type="slidenum">
              <a:rPr lang="zh-CN" altLang="en-US" smtClean="0">
                <a:solidFill>
                  <a:prstClr val="black"/>
                </a:solidFill>
                <a:latin typeface="Calibri" pitchFamily="34" charset="0"/>
              </a:rPr>
              <a:pPr>
                <a:defRPr/>
              </a:pPr>
              <a:t>10</a:t>
            </a:fld>
            <a:endParaRPr lang="zh-CN" altLang="en-US" smtClean="0">
              <a:solidFill>
                <a:prstClr val="black"/>
              </a:solidFill>
              <a:latin typeface="Calibri"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z="1400" smtClean="0">
                <a:ea typeface="黑体" pitchFamily="49" charset="-122"/>
              </a:rPr>
              <a:t> </a:t>
            </a:r>
            <a:r>
              <a:rPr lang="zh-CN" altLang="en-US" smtClean="0">
                <a:ea typeface="黑体" pitchFamily="49" charset="-122"/>
              </a:rPr>
              <a:t>电网</a:t>
            </a:r>
            <a:r>
              <a:rPr lang="en-US" altLang="zh-CN" smtClean="0">
                <a:ea typeface="黑体" pitchFamily="49" charset="-122"/>
              </a:rPr>
              <a:t>GIS</a:t>
            </a:r>
            <a:r>
              <a:rPr lang="zh-CN" altLang="en-US" smtClean="0">
                <a:ea typeface="黑体" pitchFamily="49" charset="-122"/>
              </a:rPr>
              <a:t>平台的深化应用，实现与</a:t>
            </a:r>
            <a:r>
              <a:rPr lang="zh-CN" altLang="en-US" smtClean="0">
                <a:solidFill>
                  <a:srgbClr val="FF0000"/>
                </a:solidFill>
                <a:ea typeface="黑体" pitchFamily="49" charset="-122"/>
              </a:rPr>
              <a:t>生产管理、营销管理、电网规划应急指挥、通信资源管理</a:t>
            </a:r>
            <a:r>
              <a:rPr lang="zh-CN" altLang="en-US" smtClean="0">
                <a:ea typeface="黑体" pitchFamily="49" charset="-122"/>
              </a:rPr>
              <a:t>等专业应用间的无缝集成。</a:t>
            </a:r>
            <a:endParaRPr lang="zh-CN" altLang="en-US" smtClean="0"/>
          </a:p>
        </p:txBody>
      </p:sp>
      <p:sp>
        <p:nvSpPr>
          <p:cNvPr id="55300"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defRPr/>
            </a:pPr>
            <a:fld id="{A8F7F67B-2109-4ABE-9623-A850EF945CED}" type="slidenum">
              <a:rPr lang="zh-CN" altLang="en-US" smtClean="0">
                <a:solidFill>
                  <a:prstClr val="black"/>
                </a:solidFill>
                <a:latin typeface="Calibri" pitchFamily="34" charset="0"/>
              </a:rPr>
              <a:pPr>
                <a:defRPr/>
              </a:pPr>
              <a:t>11</a:t>
            </a:fld>
            <a:endParaRPr lang="zh-CN" altLang="en-US" smtClean="0">
              <a:solidFill>
                <a:prstClr val="black"/>
              </a:solidFill>
              <a:latin typeface="Calibri"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z="1400" smtClean="0">
                <a:ea typeface="黑体" pitchFamily="49" charset="-122"/>
              </a:rPr>
              <a:t> </a:t>
            </a:r>
            <a:r>
              <a:rPr lang="zh-CN" altLang="en-US" smtClean="0">
                <a:ea typeface="黑体" pitchFamily="49" charset="-122"/>
              </a:rPr>
              <a:t>电网</a:t>
            </a:r>
            <a:r>
              <a:rPr lang="en-US" altLang="zh-CN" smtClean="0">
                <a:ea typeface="黑体" pitchFamily="49" charset="-122"/>
              </a:rPr>
              <a:t>GIS</a:t>
            </a:r>
            <a:r>
              <a:rPr lang="zh-CN" altLang="en-US" smtClean="0">
                <a:ea typeface="黑体" pitchFamily="49" charset="-122"/>
              </a:rPr>
              <a:t>平台的深化应用，实现与</a:t>
            </a:r>
            <a:r>
              <a:rPr lang="zh-CN" altLang="en-US" smtClean="0">
                <a:solidFill>
                  <a:srgbClr val="FF0000"/>
                </a:solidFill>
                <a:ea typeface="黑体" pitchFamily="49" charset="-122"/>
              </a:rPr>
              <a:t>生产管理、营销管理、电网规划应急指挥、通信资源管理</a:t>
            </a:r>
            <a:r>
              <a:rPr lang="zh-CN" altLang="en-US" smtClean="0">
                <a:ea typeface="黑体" pitchFamily="49" charset="-122"/>
              </a:rPr>
              <a:t>等专业应用间的无缝集成。</a:t>
            </a:r>
            <a:endParaRPr lang="zh-CN" altLang="en-US" smtClean="0"/>
          </a:p>
        </p:txBody>
      </p:sp>
      <p:sp>
        <p:nvSpPr>
          <p:cNvPr id="55300" name="灯片编号占位符 3"/>
          <p:cNvSpPr>
            <a:spLocks noGrp="1"/>
          </p:cNvSpPr>
          <p:nvPr>
            <p:ph type="sldNum" sz="quarter" idx="5"/>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defRPr/>
            </a:pPr>
            <a:fld id="{A8F7F67B-2109-4ABE-9623-A850EF945CED}" type="slidenum">
              <a:rPr lang="zh-CN" altLang="en-US" smtClean="0">
                <a:solidFill>
                  <a:prstClr val="black"/>
                </a:solidFill>
                <a:latin typeface="Calibri" pitchFamily="34" charset="0"/>
              </a:rPr>
              <a:pPr>
                <a:defRPr/>
              </a:pPr>
              <a:t>12</a:t>
            </a:fld>
            <a:endParaRPr lang="zh-CN" altLang="en-US" smtClean="0">
              <a:solidFill>
                <a:prstClr val="black"/>
              </a:solidFill>
              <a:latin typeface="Calibri"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 Id="rId5" Type="http://schemas.openxmlformats.org/officeDocument/2006/relationships/image" Target="../media/image5.jpeg"/><Relationship Id="rId4"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2.xml"/><Relationship Id="rId5" Type="http://schemas.openxmlformats.org/officeDocument/2006/relationships/image" Target="../media/image5.jpeg"/><Relationship Id="rId4" Type="http://schemas.openxmlformats.org/officeDocument/2006/relationships/image" Target="../media/image2.jpe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pSp>
        <p:nvGrpSpPr>
          <p:cNvPr id="4" name="组合 12"/>
          <p:cNvGrpSpPr>
            <a:grpSpLocks/>
          </p:cNvGrpSpPr>
          <p:nvPr userDrawn="1"/>
        </p:nvGrpSpPr>
        <p:grpSpPr bwMode="auto">
          <a:xfrm>
            <a:off x="0" y="0"/>
            <a:ext cx="9144000" cy="6891338"/>
            <a:chOff x="0" y="-1"/>
            <a:chExt cx="9144000" cy="6891867"/>
          </a:xfrm>
        </p:grpSpPr>
        <p:pic>
          <p:nvPicPr>
            <p:cNvPr id="5" name="Picture 2"/>
            <p:cNvPicPr>
              <a:picLocks noChangeAspect="1" noChangeArrowheads="1"/>
            </p:cNvPicPr>
            <p:nvPr userDrawn="1"/>
          </p:nvPicPr>
          <p:blipFill>
            <a:blip r:embed="rId2"/>
            <a:srcRect l="32083" t="25166" r="11667" b="7001"/>
            <a:stretch>
              <a:fillRect/>
            </a:stretch>
          </p:blipFill>
          <p:spPr bwMode="auto">
            <a:xfrm flipH="1">
              <a:off x="0" y="-1"/>
              <a:ext cx="9144000" cy="6891867"/>
            </a:xfrm>
            <a:prstGeom prst="rect">
              <a:avLst/>
            </a:prstGeom>
            <a:noFill/>
            <a:ln w="9525">
              <a:noFill/>
              <a:miter lim="800000"/>
              <a:headEnd/>
              <a:tailEnd/>
            </a:ln>
          </p:spPr>
        </p:pic>
        <p:pic>
          <p:nvPicPr>
            <p:cNvPr id="6" name="Picture 3"/>
            <p:cNvPicPr>
              <a:picLocks noChangeAspect="1" noChangeArrowheads="1"/>
            </p:cNvPicPr>
            <p:nvPr userDrawn="1"/>
          </p:nvPicPr>
          <p:blipFill>
            <a:blip r:embed="rId3"/>
            <a:srcRect l="60521" t="25166" r="11778" b="39510"/>
            <a:stretch>
              <a:fillRect/>
            </a:stretch>
          </p:blipFill>
          <p:spPr bwMode="auto">
            <a:xfrm flipH="1">
              <a:off x="0" y="0"/>
              <a:ext cx="4268916" cy="3571104"/>
            </a:xfrm>
            <a:prstGeom prst="rect">
              <a:avLst/>
            </a:prstGeom>
            <a:noFill/>
            <a:ln w="9525">
              <a:noFill/>
              <a:miter lim="800000"/>
              <a:headEnd/>
              <a:tailEnd/>
            </a:ln>
          </p:spPr>
        </p:pic>
      </p:grpSp>
      <p:pic>
        <p:nvPicPr>
          <p:cNvPr id="7" name="图片 7" descr="SGCC logo 22.jpg"/>
          <p:cNvPicPr>
            <a:picLocks noChangeAspect="1"/>
          </p:cNvPicPr>
          <p:nvPr userDrawn="1"/>
        </p:nvPicPr>
        <p:blipFill>
          <a:blip r:embed="rId4">
            <a:clrChange>
              <a:clrFrom>
                <a:srgbClr val="FFFFFF"/>
              </a:clrFrom>
              <a:clrTo>
                <a:srgbClr val="FFFFFF">
                  <a:alpha val="0"/>
                </a:srgbClr>
              </a:clrTo>
            </a:clrChange>
          </a:blip>
          <a:srcRect l="37737" t="38365" b="36478"/>
          <a:stretch>
            <a:fillRect/>
          </a:stretch>
        </p:blipFill>
        <p:spPr bwMode="auto">
          <a:xfrm>
            <a:off x="1157288" y="263525"/>
            <a:ext cx="1617662" cy="654050"/>
          </a:xfrm>
          <a:prstGeom prst="rect">
            <a:avLst/>
          </a:prstGeom>
          <a:noFill/>
          <a:ln w="9525">
            <a:noFill/>
            <a:miter lim="800000"/>
            <a:headEnd/>
            <a:tailEnd/>
          </a:ln>
        </p:spPr>
      </p:pic>
      <p:pic>
        <p:nvPicPr>
          <p:cNvPr id="8" name="Picture 8" descr="C:\Users\rong.deng\Pictures\SGCC\SGCC logo 00.jpg"/>
          <p:cNvPicPr>
            <a:picLocks noChangeAspect="1" noChangeArrowheads="1"/>
          </p:cNvPicPr>
          <p:nvPr userDrawn="1"/>
        </p:nvPicPr>
        <p:blipFill>
          <a:blip r:embed="rId5">
            <a:clrChange>
              <a:clrFrom>
                <a:srgbClr val="FFFFFF"/>
              </a:clrFrom>
              <a:clrTo>
                <a:srgbClr val="FFFFFF">
                  <a:alpha val="0"/>
                </a:srgbClr>
              </a:clrTo>
            </a:clrChange>
          </a:blip>
          <a:srcRect/>
          <a:stretch>
            <a:fillRect/>
          </a:stretch>
        </p:blipFill>
        <p:spPr bwMode="auto">
          <a:xfrm>
            <a:off x="381000" y="239713"/>
            <a:ext cx="693738" cy="700087"/>
          </a:xfrm>
          <a:prstGeom prst="rect">
            <a:avLst/>
          </a:prstGeom>
          <a:noFill/>
          <a:ln w="9525">
            <a:noFill/>
            <a:miter lim="800000"/>
            <a:headEnd/>
            <a:tailEnd/>
          </a:ln>
        </p:spPr>
      </p:pic>
      <p:sp>
        <p:nvSpPr>
          <p:cNvPr id="11" name="标题 1"/>
          <p:cNvSpPr>
            <a:spLocks noGrp="1"/>
          </p:cNvSpPr>
          <p:nvPr>
            <p:ph type="ctrTitle"/>
          </p:nvPr>
        </p:nvSpPr>
        <p:spPr>
          <a:xfrm>
            <a:off x="1090061" y="2292977"/>
            <a:ext cx="6463145" cy="1470025"/>
          </a:xfrm>
        </p:spPr>
        <p:txBody>
          <a:bodyPr/>
          <a:lstStyle>
            <a:lvl1pPr algn="ctr">
              <a:defRPr>
                <a:solidFill>
                  <a:schemeClr val="tx1"/>
                </a:solidFill>
              </a:defRPr>
            </a:lvl1pPr>
          </a:lstStyle>
          <a:p>
            <a:r>
              <a:rPr lang="zh-CN" altLang="en-US" dirty="0" smtClean="0"/>
              <a:t>单击此处编辑母版标题样式</a:t>
            </a:r>
            <a:endParaRPr lang="zh-CN" altLang="en-US" dirty="0"/>
          </a:p>
        </p:txBody>
      </p:sp>
      <p:sp>
        <p:nvSpPr>
          <p:cNvPr id="12" name="副标题 2"/>
          <p:cNvSpPr>
            <a:spLocks noGrp="1"/>
          </p:cNvSpPr>
          <p:nvPr>
            <p:ph type="subTitle" idx="1"/>
          </p:nvPr>
        </p:nvSpPr>
        <p:spPr>
          <a:xfrm>
            <a:off x="1134593" y="3651872"/>
            <a:ext cx="6400800" cy="745177"/>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dirty="0" smtClean="0"/>
              <a:t>单击此处编辑母版副标题样式</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日期占位符 6"/>
          <p:cNvSpPr>
            <a:spLocks noGrp="1"/>
          </p:cNvSpPr>
          <p:nvPr>
            <p:ph type="dt" sz="half" idx="10"/>
          </p:nvPr>
        </p:nvSpPr>
        <p:spPr>
          <a:xfrm>
            <a:off x="457200" y="6245225"/>
            <a:ext cx="2133600" cy="476250"/>
          </a:xfrm>
          <a:prstGeom prst="rect">
            <a:avLst/>
          </a:prstGeom>
          <a:ln/>
        </p:spPr>
        <p:txBody>
          <a:bodyPr/>
          <a:lstStyle>
            <a:lvl1pPr>
              <a:defRPr/>
            </a:lvl1pPr>
          </a:lstStyle>
          <a:p>
            <a:pPr>
              <a:defRPr/>
            </a:pPr>
            <a:fld id="{C050D308-209C-4FAC-AD31-126E4FD266F4}" type="datetime1">
              <a:rPr lang="zh-CN" altLang="en-US"/>
              <a:pPr>
                <a:defRPr/>
              </a:pPr>
              <a:t>2016/3/1</a:t>
            </a:fld>
            <a:endParaRPr lang="en-US"/>
          </a:p>
        </p:txBody>
      </p:sp>
      <p:sp>
        <p:nvSpPr>
          <p:cNvPr id="3" name="灯片编号占位符 7"/>
          <p:cNvSpPr>
            <a:spLocks noGrp="1"/>
          </p:cNvSpPr>
          <p:nvPr>
            <p:ph type="sldNum" sz="quarter" idx="11"/>
          </p:nvPr>
        </p:nvSpPr>
        <p:spPr>
          <a:ln/>
        </p:spPr>
        <p:txBody>
          <a:bodyPr/>
          <a:lstStyle>
            <a:lvl1pPr>
              <a:defRPr/>
            </a:lvl1pPr>
          </a:lstStyle>
          <a:p>
            <a:pPr>
              <a:defRPr/>
            </a:pPr>
            <a:fld id="{CA62BD3F-E659-40F2-A50C-0092BC307455}" type="slidenum">
              <a:rPr lang="en-US" altLang="zh-CN"/>
              <a:pPr>
                <a:defRPr/>
              </a:pPr>
              <a:t>‹#›</a:t>
            </a:fld>
            <a:endParaRPr lang="en-US"/>
          </a:p>
        </p:txBody>
      </p:sp>
      <p:sp>
        <p:nvSpPr>
          <p:cNvPr id="4" name="页脚占位符 8"/>
          <p:cNvSpPr>
            <a:spLocks noGrp="1"/>
          </p:cNvSpPr>
          <p:nvPr>
            <p:ph type="ftr" sz="quarter" idx="12"/>
          </p:nvPr>
        </p:nvSpPr>
        <p:spPr>
          <a:xfrm>
            <a:off x="3124200" y="6245225"/>
            <a:ext cx="2895600" cy="476250"/>
          </a:xfrm>
          <a:prstGeom prst="rect">
            <a:avLst/>
          </a:prstGeom>
          <a:ln/>
        </p:spPr>
        <p:txBody>
          <a:bodyPr/>
          <a:lstStyle>
            <a:lvl1pPr>
              <a:defRPr/>
            </a:lvl1pPr>
          </a:lstStyle>
          <a:p>
            <a:pPr>
              <a:defRPr/>
            </a:pPr>
            <a:endParaRPr lang="en-US" altLang="zh-CN"/>
          </a:p>
        </p:txBody>
      </p:sp>
    </p:spTree>
    <p:extLst>
      <p:ext uri="{BB962C8B-B14F-4D97-AF65-F5344CB8AC3E}">
        <p14:creationId xmlns:p14="http://schemas.microsoft.com/office/powerpoint/2010/main" val="1213787938"/>
      </p:ext>
    </p:extLst>
  </p:cSld>
  <p:clrMapOvr>
    <a:masterClrMapping/>
  </p:clrMapOvr>
  <p:transition>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1196752"/>
            <a:ext cx="8686800" cy="492941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a:xfrm>
            <a:off x="457200" y="6245225"/>
            <a:ext cx="2133600" cy="476250"/>
          </a:xfrm>
          <a:prstGeom prst="rect">
            <a:avLst/>
          </a:prstGeom>
        </p:spPr>
        <p:txBody>
          <a:bodyPr/>
          <a:lstStyle>
            <a:lvl1pPr fontAlgn="auto">
              <a:spcBef>
                <a:spcPts val="0"/>
              </a:spcBef>
              <a:spcAft>
                <a:spcPts val="0"/>
              </a:spcAft>
              <a:defRPr>
                <a:solidFill>
                  <a:schemeClr val="tx1"/>
                </a:solidFill>
              </a:defRPr>
            </a:lvl1pPr>
          </a:lstStyle>
          <a:p>
            <a:pPr>
              <a:defRPr/>
            </a:pPr>
            <a:fld id="{1483B54C-1D75-40EE-A461-0ADDB6A9B5B9}" type="datetime1">
              <a:rPr lang="zh-CN" altLang="en-US"/>
              <a:pPr>
                <a:defRPr/>
              </a:pPr>
              <a:t>2016/3/1</a:t>
            </a:fld>
            <a:endParaRPr lang="en-US" altLang="zh-CN"/>
          </a:p>
        </p:txBody>
      </p:sp>
      <p:sp>
        <p:nvSpPr>
          <p:cNvPr id="4" name="Rectangle 5"/>
          <p:cNvSpPr>
            <a:spLocks noGrp="1" noChangeArrowheads="1"/>
          </p:cNvSpPr>
          <p:nvPr>
            <p:ph type="ftr" sz="quarter" idx="11"/>
          </p:nvPr>
        </p:nvSpPr>
        <p:spPr>
          <a:xfrm>
            <a:off x="3124200" y="6245225"/>
            <a:ext cx="2895600" cy="476250"/>
          </a:xfrm>
          <a:prstGeom prst="rect">
            <a:avLst/>
          </a:prstGeom>
        </p:spPr>
        <p:txBody>
          <a:bodyPr/>
          <a:lstStyle>
            <a:lvl1pPr fontAlgn="auto">
              <a:spcBef>
                <a:spcPts val="0"/>
              </a:spcBef>
              <a:spcAft>
                <a:spcPts val="0"/>
              </a:spcAft>
              <a:defRPr>
                <a:solidFill>
                  <a:schemeClr val="tx1"/>
                </a:solidFill>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fontAlgn="auto">
              <a:spcBef>
                <a:spcPts val="0"/>
              </a:spcBef>
              <a:spcAft>
                <a:spcPts val="0"/>
              </a:spcAft>
              <a:defRPr>
                <a:solidFill>
                  <a:schemeClr val="tx1"/>
                </a:solidFill>
              </a:defRPr>
            </a:lvl1pPr>
          </a:lstStyle>
          <a:p>
            <a:pPr>
              <a:defRPr/>
            </a:pPr>
            <a:fld id="{338F5585-4788-49F1-BE6B-AFBFFBC10F14}" type="slidenum">
              <a:rPr lang="en-US"/>
              <a:pPr>
                <a:defRPr/>
              </a:pPr>
              <a:t>‹#›</a:t>
            </a:fld>
            <a:endParaRPr lang="en-US" dirty="0"/>
          </a:p>
        </p:txBody>
      </p:sp>
    </p:spTree>
    <p:extLst>
      <p:ext uri="{BB962C8B-B14F-4D97-AF65-F5344CB8AC3E}">
        <p14:creationId xmlns:p14="http://schemas.microsoft.com/office/powerpoint/2010/main" val="4640476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sldNum" sz="quarter" idx="10"/>
          </p:nvPr>
        </p:nvSpPr>
        <p:spPr/>
        <p:txBody>
          <a:bodyPr/>
          <a:lstStyle>
            <a:lvl1pPr>
              <a:defRPr/>
            </a:lvl1pPr>
          </a:lstStyle>
          <a:p>
            <a:pPr>
              <a:defRPr/>
            </a:pPr>
            <a:fld id="{FE0D48B3-996D-4D87-A9E5-D213C5FFA961}" type="slidenum">
              <a:rPr lang="en-US" altLang="zh-CN"/>
              <a:pPr>
                <a:defRPr/>
              </a:pPr>
              <a:t>‹#›</a:t>
            </a:fld>
            <a:endParaRPr lang="en-US" altLang="zh-CN" dirty="0"/>
          </a:p>
        </p:txBody>
      </p:sp>
    </p:spTree>
    <p:extLst>
      <p:ext uri="{BB962C8B-B14F-4D97-AF65-F5344CB8AC3E}">
        <p14:creationId xmlns:p14="http://schemas.microsoft.com/office/powerpoint/2010/main" val="25165629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6"/>
          <p:cNvSpPr>
            <a:spLocks noGrp="1" noChangeArrowheads="1"/>
          </p:cNvSpPr>
          <p:nvPr>
            <p:ph type="sldNum" sz="quarter" idx="10"/>
          </p:nvPr>
        </p:nvSpPr>
        <p:spPr/>
        <p:txBody>
          <a:bodyPr/>
          <a:lstStyle>
            <a:lvl1pPr>
              <a:defRPr/>
            </a:lvl1pPr>
          </a:lstStyle>
          <a:p>
            <a:fld id="{7C1A3258-2FCD-4EFC-ACBA-D3580AB44A9E}" type="slidenum">
              <a:rPr lang="en-US" altLang="zh-CN"/>
              <a:pPr/>
              <a:t>‹#›</a:t>
            </a:fld>
            <a:r>
              <a:rPr lang="en-US" altLang="zh-CN"/>
              <a:t>/83</a:t>
            </a:r>
          </a:p>
        </p:txBody>
      </p:sp>
    </p:spTree>
    <p:extLst>
      <p:ext uri="{BB962C8B-B14F-4D97-AF65-F5344CB8AC3E}">
        <p14:creationId xmlns:p14="http://schemas.microsoft.com/office/powerpoint/2010/main" val="824475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grpSp>
        <p:nvGrpSpPr>
          <p:cNvPr id="2" name="组合 12"/>
          <p:cNvGrpSpPr>
            <a:grpSpLocks/>
          </p:cNvGrpSpPr>
          <p:nvPr userDrawn="1"/>
        </p:nvGrpSpPr>
        <p:grpSpPr bwMode="auto">
          <a:xfrm>
            <a:off x="0" y="0"/>
            <a:ext cx="9144000" cy="6891338"/>
            <a:chOff x="0" y="-1"/>
            <a:chExt cx="9144000" cy="6891867"/>
          </a:xfrm>
        </p:grpSpPr>
        <p:pic>
          <p:nvPicPr>
            <p:cNvPr id="5" name="Picture 2"/>
            <p:cNvPicPr>
              <a:picLocks noChangeAspect="1" noChangeArrowheads="1"/>
            </p:cNvPicPr>
            <p:nvPr userDrawn="1"/>
          </p:nvPicPr>
          <p:blipFill>
            <a:blip r:embed="rId2"/>
            <a:srcRect l="32083" t="25166" r="11667" b="7001"/>
            <a:stretch>
              <a:fillRect/>
            </a:stretch>
          </p:blipFill>
          <p:spPr bwMode="auto">
            <a:xfrm flipH="1">
              <a:off x="0" y="-1"/>
              <a:ext cx="9144000" cy="6891867"/>
            </a:xfrm>
            <a:prstGeom prst="rect">
              <a:avLst/>
            </a:prstGeom>
            <a:noFill/>
            <a:ln w="9525">
              <a:noFill/>
              <a:miter lim="800000"/>
              <a:headEnd/>
              <a:tailEnd/>
            </a:ln>
          </p:spPr>
        </p:pic>
        <p:pic>
          <p:nvPicPr>
            <p:cNvPr id="6" name="Picture 3"/>
            <p:cNvPicPr>
              <a:picLocks noChangeAspect="1" noChangeArrowheads="1"/>
            </p:cNvPicPr>
            <p:nvPr userDrawn="1"/>
          </p:nvPicPr>
          <p:blipFill>
            <a:blip r:embed="rId3"/>
            <a:srcRect l="60521" t="25166" r="11778" b="39510"/>
            <a:stretch>
              <a:fillRect/>
            </a:stretch>
          </p:blipFill>
          <p:spPr bwMode="auto">
            <a:xfrm flipH="1">
              <a:off x="0" y="0"/>
              <a:ext cx="4268916" cy="3571104"/>
            </a:xfrm>
            <a:prstGeom prst="rect">
              <a:avLst/>
            </a:prstGeom>
            <a:noFill/>
            <a:ln w="9525">
              <a:noFill/>
              <a:miter lim="800000"/>
              <a:headEnd/>
              <a:tailEnd/>
            </a:ln>
          </p:spPr>
        </p:pic>
      </p:grpSp>
      <p:pic>
        <p:nvPicPr>
          <p:cNvPr id="7" name="图片 7" descr="SGCC logo 22.jpg"/>
          <p:cNvPicPr>
            <a:picLocks noChangeAspect="1"/>
          </p:cNvPicPr>
          <p:nvPr userDrawn="1"/>
        </p:nvPicPr>
        <p:blipFill>
          <a:blip r:embed="rId4">
            <a:clrChange>
              <a:clrFrom>
                <a:srgbClr val="FFFFFF"/>
              </a:clrFrom>
              <a:clrTo>
                <a:srgbClr val="FFFFFF">
                  <a:alpha val="0"/>
                </a:srgbClr>
              </a:clrTo>
            </a:clrChange>
          </a:blip>
          <a:srcRect l="37737" t="38365" b="36478"/>
          <a:stretch>
            <a:fillRect/>
          </a:stretch>
        </p:blipFill>
        <p:spPr bwMode="auto">
          <a:xfrm>
            <a:off x="1157288" y="263525"/>
            <a:ext cx="1617662" cy="654050"/>
          </a:xfrm>
          <a:prstGeom prst="rect">
            <a:avLst/>
          </a:prstGeom>
          <a:noFill/>
          <a:ln w="9525">
            <a:noFill/>
            <a:miter lim="800000"/>
            <a:headEnd/>
            <a:tailEnd/>
          </a:ln>
        </p:spPr>
      </p:pic>
      <p:pic>
        <p:nvPicPr>
          <p:cNvPr id="8" name="Picture 8" descr="C:\Users\rong.deng\Pictures\SGCC\SGCC logo 00.jpg"/>
          <p:cNvPicPr>
            <a:picLocks noChangeAspect="1" noChangeArrowheads="1"/>
          </p:cNvPicPr>
          <p:nvPr userDrawn="1"/>
        </p:nvPicPr>
        <p:blipFill>
          <a:blip r:embed="rId5">
            <a:clrChange>
              <a:clrFrom>
                <a:srgbClr val="FFFFFF"/>
              </a:clrFrom>
              <a:clrTo>
                <a:srgbClr val="FFFFFF">
                  <a:alpha val="0"/>
                </a:srgbClr>
              </a:clrTo>
            </a:clrChange>
          </a:blip>
          <a:srcRect/>
          <a:stretch>
            <a:fillRect/>
          </a:stretch>
        </p:blipFill>
        <p:spPr bwMode="auto">
          <a:xfrm>
            <a:off x="381000" y="239713"/>
            <a:ext cx="693738" cy="700087"/>
          </a:xfrm>
          <a:prstGeom prst="rect">
            <a:avLst/>
          </a:prstGeom>
          <a:noFill/>
          <a:ln w="9525">
            <a:noFill/>
            <a:miter lim="800000"/>
            <a:headEnd/>
            <a:tailEnd/>
          </a:ln>
        </p:spPr>
      </p:pic>
      <p:sp>
        <p:nvSpPr>
          <p:cNvPr id="11" name="标题 1"/>
          <p:cNvSpPr>
            <a:spLocks noGrp="1"/>
          </p:cNvSpPr>
          <p:nvPr>
            <p:ph type="ctrTitle"/>
          </p:nvPr>
        </p:nvSpPr>
        <p:spPr>
          <a:xfrm>
            <a:off x="1090061" y="2292977"/>
            <a:ext cx="6463145" cy="1470025"/>
          </a:xfrm>
        </p:spPr>
        <p:txBody>
          <a:bodyPr/>
          <a:lstStyle>
            <a:lvl1pPr algn="ctr">
              <a:defRPr>
                <a:solidFill>
                  <a:schemeClr val="tx1"/>
                </a:solidFill>
              </a:defRPr>
            </a:lvl1pPr>
          </a:lstStyle>
          <a:p>
            <a:r>
              <a:rPr lang="zh-CN" altLang="en-US" dirty="0" smtClean="0"/>
              <a:t>单击此处编辑母版标题样式</a:t>
            </a:r>
            <a:endParaRPr lang="zh-CN" altLang="en-US" dirty="0"/>
          </a:p>
        </p:txBody>
      </p:sp>
      <p:sp>
        <p:nvSpPr>
          <p:cNvPr id="12" name="副标题 2"/>
          <p:cNvSpPr>
            <a:spLocks noGrp="1"/>
          </p:cNvSpPr>
          <p:nvPr>
            <p:ph type="subTitle" idx="1"/>
          </p:nvPr>
        </p:nvSpPr>
        <p:spPr>
          <a:xfrm>
            <a:off x="1134593" y="3651872"/>
            <a:ext cx="6400800" cy="745177"/>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dirty="0" smtClean="0"/>
              <a:t>单击此处编辑母版副标题样式</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800"/>
            </a:lvl1pPr>
          </a:lstStyle>
          <a:p>
            <a:r>
              <a:rPr lang="zh-CN" altLang="en-US" smtClean="0"/>
              <a:t>单击此处编辑母版标题样式</a:t>
            </a:r>
            <a:endParaRPr lang="zh-CN" altLang="en-US"/>
          </a:p>
        </p:txBody>
      </p:sp>
      <p:sp>
        <p:nvSpPr>
          <p:cNvPr id="4" name="Rectangle 3"/>
          <p:cNvSpPr>
            <a:spLocks noGrp="1" noChangeArrowheads="1"/>
          </p:cNvSpPr>
          <p:nvPr>
            <p:ph type="body" idx="4294967295"/>
          </p:nvPr>
        </p:nvSpPr>
        <p:spPr>
          <a:xfrm>
            <a:off x="2578100" y="1639888"/>
            <a:ext cx="5243513" cy="4011612"/>
          </a:xfrm>
        </p:spPr>
        <p:txBody>
          <a:bodyPr/>
          <a:lstStyle/>
          <a:p>
            <a:r>
              <a:rPr lang="zh-CN" altLang="en-US" dirty="0" smtClean="0"/>
              <a:t>项目总体进度图</a:t>
            </a:r>
          </a:p>
          <a:p>
            <a:r>
              <a:rPr lang="zh-CN" altLang="en-US" dirty="0" smtClean="0"/>
              <a:t>本周主要工作完成情况</a:t>
            </a:r>
          </a:p>
          <a:p>
            <a:pPr lvl="1"/>
            <a:r>
              <a:rPr lang="zh-CN" altLang="en-US" dirty="0" smtClean="0"/>
              <a:t>任务一</a:t>
            </a:r>
          </a:p>
          <a:p>
            <a:pPr lvl="1"/>
            <a:r>
              <a:rPr lang="zh-CN" altLang="en-US" dirty="0" smtClean="0"/>
              <a:t>任务二</a:t>
            </a:r>
          </a:p>
          <a:p>
            <a:r>
              <a:rPr lang="zh-CN" altLang="en-US" dirty="0" smtClean="0"/>
              <a:t>存在的主要问题</a:t>
            </a:r>
          </a:p>
          <a:p>
            <a:r>
              <a:rPr lang="zh-CN" altLang="en-US" dirty="0" smtClean="0"/>
              <a:t>下周主要工作计划</a:t>
            </a:r>
          </a:p>
        </p:txBody>
      </p:sp>
      <p:sp>
        <p:nvSpPr>
          <p:cNvPr id="5" name="Rectangle 60"/>
          <p:cNvSpPr>
            <a:spLocks noGrp="1" noChangeArrowheads="1"/>
          </p:cNvSpPr>
          <p:nvPr>
            <p:ph type="sldNum" sz="quarter" idx="10"/>
          </p:nvPr>
        </p:nvSpPr>
        <p:spPr>
          <a:ln/>
        </p:spPr>
        <p:txBody>
          <a:bodyPr/>
          <a:lstStyle>
            <a:lvl1pPr>
              <a:defRPr/>
            </a:lvl1pPr>
          </a:lstStyle>
          <a:p>
            <a:pPr>
              <a:defRPr/>
            </a:pPr>
            <a:fld id="{EAC288A3-FC1F-4BC1-9FD1-7C4E626CC83F}" type="slidenum">
              <a:rPr lang="en-GB" altLang="zh-CN"/>
              <a:pPr>
                <a:defRPr/>
              </a:pPr>
              <a:t>‹#›</a:t>
            </a:fld>
            <a:endParaRPr lang="en-GB"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图片 4" descr="SGCC logo 22.jpg"/>
          <p:cNvPicPr>
            <a:picLocks noChangeAspect="1"/>
          </p:cNvPicPr>
          <p:nvPr userDrawn="1"/>
        </p:nvPicPr>
        <p:blipFill>
          <a:blip r:embed="rId2">
            <a:clrChange>
              <a:clrFrom>
                <a:srgbClr val="FFFFFF"/>
              </a:clrFrom>
              <a:clrTo>
                <a:srgbClr val="FFFFFF">
                  <a:alpha val="0"/>
                </a:srgbClr>
              </a:clrTo>
            </a:clrChange>
          </a:blip>
          <a:srcRect l="37737" t="38365" b="36478"/>
          <a:stretch>
            <a:fillRect/>
          </a:stretch>
        </p:blipFill>
        <p:spPr bwMode="auto">
          <a:xfrm>
            <a:off x="877888" y="304800"/>
            <a:ext cx="1617662" cy="654050"/>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Rectangle 60"/>
          <p:cNvSpPr>
            <a:spLocks noGrp="1" noChangeArrowheads="1"/>
          </p:cNvSpPr>
          <p:nvPr>
            <p:ph type="sldNum" sz="quarter" idx="10"/>
          </p:nvPr>
        </p:nvSpPr>
        <p:spPr>
          <a:xfrm>
            <a:off x="3733800" y="6424613"/>
            <a:ext cx="1693863" cy="269875"/>
          </a:xfrm>
        </p:spPr>
        <p:txBody>
          <a:bodyPr/>
          <a:lstStyle>
            <a:lvl1pPr>
              <a:defRPr sz="1100" b="1"/>
            </a:lvl1pPr>
          </a:lstStyle>
          <a:p>
            <a:pPr>
              <a:defRPr/>
            </a:pPr>
            <a:fld id="{8D729089-9092-4A96-A852-5D8FE8587FA4}" type="slidenum">
              <a:rPr lang="en-GB" altLang="zh-CN"/>
              <a:pPr>
                <a:defRPr/>
              </a:pPr>
              <a:t>‹#›</a:t>
            </a:fld>
            <a:endParaRPr lang="en-GB"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44475" y="1227000"/>
            <a:ext cx="4283075" cy="516636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679950" y="1227000"/>
            <a:ext cx="4279392" cy="516636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Rectangle 60"/>
          <p:cNvSpPr>
            <a:spLocks noGrp="1" noChangeArrowheads="1"/>
          </p:cNvSpPr>
          <p:nvPr>
            <p:ph type="sldNum" sz="quarter" idx="10"/>
          </p:nvPr>
        </p:nvSpPr>
        <p:spPr>
          <a:ln/>
        </p:spPr>
        <p:txBody>
          <a:bodyPr/>
          <a:lstStyle>
            <a:lvl1pPr>
              <a:defRPr/>
            </a:lvl1pPr>
          </a:lstStyle>
          <a:p>
            <a:pPr>
              <a:defRPr/>
            </a:pPr>
            <a:fld id="{75076B7F-8CC2-43FD-AAAF-A7105EC91D95}" type="slidenum">
              <a:rPr lang="en-GB" altLang="zh-CN"/>
              <a:pPr>
                <a:defRPr/>
              </a:pPr>
              <a:t>‹#›</a:t>
            </a:fld>
            <a:endParaRPr lang="en-GB"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和文本在内容之上">
    <p:spTree>
      <p:nvGrpSpPr>
        <p:cNvPr id="1" name=""/>
        <p:cNvGrpSpPr/>
        <p:nvPr/>
      </p:nvGrpSpPr>
      <p:grpSpPr>
        <a:xfrm>
          <a:off x="0" y="0"/>
          <a:ext cx="0" cy="0"/>
          <a:chOff x="0" y="0"/>
          <a:chExt cx="0" cy="0"/>
        </a:xfrm>
      </p:grpSpPr>
      <p:sp>
        <p:nvSpPr>
          <p:cNvPr id="3" name="文本占位符 2"/>
          <p:cNvSpPr>
            <a:spLocks noGrp="1"/>
          </p:cNvSpPr>
          <p:nvPr>
            <p:ph type="body" sz="half" idx="1"/>
          </p:nvPr>
        </p:nvSpPr>
        <p:spPr>
          <a:xfrm>
            <a:off x="244475" y="1227000"/>
            <a:ext cx="8720138" cy="2529752"/>
          </a:xfrm>
        </p:spPr>
        <p:txBody>
          <a:bodyPr/>
          <a:lstStyle>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244475" y="3855903"/>
            <a:ext cx="8720138" cy="2532888"/>
          </a:xfrm>
        </p:spPr>
        <p:txBody>
          <a:bodyPr/>
          <a:lstStyle>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Rectangle 2"/>
          <p:cNvSpPr>
            <a:spLocks noGrp="1" noChangeArrowheads="1"/>
          </p:cNvSpPr>
          <p:nvPr>
            <p:ph type="title"/>
          </p:nvPr>
        </p:nvSpPr>
        <p:spPr bwMode="auto">
          <a:xfrm>
            <a:off x="2125663" y="96513"/>
            <a:ext cx="6838950" cy="965200"/>
          </a:xfrm>
          <a:prstGeom prst="rect">
            <a:avLst/>
          </a:prstGeom>
          <a:noFill/>
          <a:ln w="9525">
            <a:noFill/>
            <a:miter lim="800000"/>
            <a:headEnd/>
            <a:tailEnd/>
          </a:ln>
        </p:spPr>
        <p:txBody>
          <a:bodyPr/>
          <a:lstStyle/>
          <a:p>
            <a:pPr lvl="0"/>
            <a:r>
              <a:rPr lang="zh-CN" altLang="en-US" dirty="0" smtClean="0"/>
              <a:t>单击此处编辑母版标题样式</a:t>
            </a:r>
          </a:p>
        </p:txBody>
      </p:sp>
      <p:sp>
        <p:nvSpPr>
          <p:cNvPr id="5" name="Rectangle 60"/>
          <p:cNvSpPr>
            <a:spLocks noGrp="1" noChangeArrowheads="1"/>
          </p:cNvSpPr>
          <p:nvPr>
            <p:ph type="sldNum" sz="quarter" idx="10"/>
          </p:nvPr>
        </p:nvSpPr>
        <p:spPr>
          <a:ln/>
        </p:spPr>
        <p:txBody>
          <a:bodyPr/>
          <a:lstStyle>
            <a:lvl1pPr>
              <a:defRPr/>
            </a:lvl1pPr>
          </a:lstStyle>
          <a:p>
            <a:pPr>
              <a:defRPr/>
            </a:pPr>
            <a:fld id="{73ED75CC-256C-44A9-8E0E-349F3A9D18E8}" type="slidenum">
              <a:rPr lang="en-GB" altLang="zh-CN"/>
              <a:pPr>
                <a:defRPr/>
              </a:pPr>
              <a:t>‹#›</a:t>
            </a:fld>
            <a:endParaRPr lang="en-GB"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题，文本与两项内容">
    <p:spTree>
      <p:nvGrpSpPr>
        <p:cNvPr id="1" name=""/>
        <p:cNvGrpSpPr/>
        <p:nvPr/>
      </p:nvGrpSpPr>
      <p:grpSpPr>
        <a:xfrm>
          <a:off x="0" y="0"/>
          <a:ext cx="0" cy="0"/>
          <a:chOff x="0" y="0"/>
          <a:chExt cx="0" cy="0"/>
        </a:xfrm>
      </p:grpSpPr>
      <p:sp>
        <p:nvSpPr>
          <p:cNvPr id="3" name="文本占位符 2"/>
          <p:cNvSpPr>
            <a:spLocks noGrp="1"/>
          </p:cNvSpPr>
          <p:nvPr>
            <p:ph type="body" sz="half" idx="1"/>
          </p:nvPr>
        </p:nvSpPr>
        <p:spPr>
          <a:xfrm>
            <a:off x="244475" y="1226999"/>
            <a:ext cx="4283075" cy="5166360"/>
          </a:xfrm>
        </p:spPr>
        <p:txBody>
          <a:bodyPr/>
          <a:lstStyle>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quarter" idx="2"/>
          </p:nvPr>
        </p:nvSpPr>
        <p:spPr>
          <a:xfrm>
            <a:off x="4679950" y="1227000"/>
            <a:ext cx="4284663" cy="2532888"/>
          </a:xfrm>
        </p:spPr>
        <p:txBody>
          <a:bodyPr/>
          <a:lstStyle>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内容占位符 4"/>
          <p:cNvSpPr>
            <a:spLocks noGrp="1"/>
          </p:cNvSpPr>
          <p:nvPr>
            <p:ph sz="quarter" idx="3"/>
          </p:nvPr>
        </p:nvSpPr>
        <p:spPr>
          <a:xfrm>
            <a:off x="4679950" y="3859707"/>
            <a:ext cx="4284663" cy="2532888"/>
          </a:xfrm>
        </p:spPr>
        <p:txBody>
          <a:bodyPr/>
          <a:lstStyle>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7" name="Rectangle 2"/>
          <p:cNvSpPr>
            <a:spLocks noGrp="1" noChangeArrowheads="1"/>
          </p:cNvSpPr>
          <p:nvPr>
            <p:ph type="title"/>
          </p:nvPr>
        </p:nvSpPr>
        <p:spPr bwMode="auto">
          <a:xfrm>
            <a:off x="2125663" y="96513"/>
            <a:ext cx="6838950" cy="965200"/>
          </a:xfrm>
          <a:prstGeom prst="rect">
            <a:avLst/>
          </a:prstGeom>
          <a:noFill/>
          <a:ln w="9525">
            <a:noFill/>
            <a:miter lim="800000"/>
            <a:headEnd/>
            <a:tailEnd/>
          </a:ln>
        </p:spPr>
        <p:txBody>
          <a:bodyPr/>
          <a:lstStyle/>
          <a:p>
            <a:pPr lvl="0"/>
            <a:r>
              <a:rPr lang="zh-CN" altLang="en-US" dirty="0" smtClean="0"/>
              <a:t>单击此处编辑母版标题样式</a:t>
            </a:r>
          </a:p>
        </p:txBody>
      </p:sp>
      <p:sp>
        <p:nvSpPr>
          <p:cNvPr id="6" name="Rectangle 60"/>
          <p:cNvSpPr>
            <a:spLocks noGrp="1" noChangeArrowheads="1"/>
          </p:cNvSpPr>
          <p:nvPr>
            <p:ph type="sldNum" sz="quarter" idx="10"/>
          </p:nvPr>
        </p:nvSpPr>
        <p:spPr>
          <a:ln/>
        </p:spPr>
        <p:txBody>
          <a:bodyPr/>
          <a:lstStyle>
            <a:lvl1pPr>
              <a:defRPr/>
            </a:lvl1pPr>
          </a:lstStyle>
          <a:p>
            <a:pPr>
              <a:defRPr/>
            </a:pPr>
            <a:fld id="{B7B429F7-8FB8-42D1-912C-4BAFF0016958}" type="slidenum">
              <a:rPr lang="en-GB" altLang="zh-CN"/>
              <a:pPr>
                <a:defRPr/>
              </a:pPr>
              <a:t>‹#›</a:t>
            </a:fld>
            <a:endParaRPr lang="en-GB"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800"/>
            </a:lvl1pPr>
          </a:lstStyle>
          <a:p>
            <a:r>
              <a:rPr lang="zh-CN" altLang="en-US" smtClean="0"/>
              <a:t>单击此处编辑母版标题样式</a:t>
            </a:r>
            <a:endParaRPr lang="zh-CN" altLang="en-US"/>
          </a:p>
        </p:txBody>
      </p:sp>
      <p:sp>
        <p:nvSpPr>
          <p:cNvPr id="4" name="Rectangle 3"/>
          <p:cNvSpPr>
            <a:spLocks noGrp="1" noChangeArrowheads="1"/>
          </p:cNvSpPr>
          <p:nvPr>
            <p:ph type="body" idx="4294967295"/>
          </p:nvPr>
        </p:nvSpPr>
        <p:spPr>
          <a:xfrm>
            <a:off x="2578100" y="1639888"/>
            <a:ext cx="5243513" cy="4011612"/>
          </a:xfrm>
        </p:spPr>
        <p:txBody>
          <a:bodyPr/>
          <a:lstStyle/>
          <a:p>
            <a:r>
              <a:rPr lang="zh-CN" altLang="en-US" dirty="0" smtClean="0"/>
              <a:t>项目总体进度图</a:t>
            </a:r>
          </a:p>
          <a:p>
            <a:r>
              <a:rPr lang="zh-CN" altLang="en-US" dirty="0" smtClean="0"/>
              <a:t>本周主要工作完成情况</a:t>
            </a:r>
          </a:p>
          <a:p>
            <a:pPr lvl="1"/>
            <a:r>
              <a:rPr lang="zh-CN" altLang="en-US" dirty="0" smtClean="0"/>
              <a:t>任务一</a:t>
            </a:r>
          </a:p>
          <a:p>
            <a:pPr lvl="1"/>
            <a:r>
              <a:rPr lang="zh-CN" altLang="en-US" dirty="0" smtClean="0"/>
              <a:t>任务二</a:t>
            </a:r>
          </a:p>
          <a:p>
            <a:r>
              <a:rPr lang="zh-CN" altLang="en-US" dirty="0" smtClean="0"/>
              <a:t>存在的主要问题</a:t>
            </a:r>
          </a:p>
          <a:p>
            <a:r>
              <a:rPr lang="zh-CN" altLang="en-US" dirty="0" smtClean="0"/>
              <a:t>下周主要工作计划</a:t>
            </a:r>
          </a:p>
        </p:txBody>
      </p:sp>
      <p:sp>
        <p:nvSpPr>
          <p:cNvPr id="5" name="Rectangle 60"/>
          <p:cNvSpPr>
            <a:spLocks noGrp="1" noChangeArrowheads="1"/>
          </p:cNvSpPr>
          <p:nvPr>
            <p:ph type="sldNum" sz="quarter" idx="10"/>
          </p:nvPr>
        </p:nvSpPr>
        <p:spPr>
          <a:ln/>
        </p:spPr>
        <p:txBody>
          <a:bodyPr/>
          <a:lstStyle>
            <a:lvl1pPr>
              <a:defRPr/>
            </a:lvl1pPr>
          </a:lstStyle>
          <a:p>
            <a:pPr>
              <a:defRPr/>
            </a:pPr>
            <a:fld id="{EAC288A3-FC1F-4BC1-9FD1-7C4E626CC83F}" type="slidenum">
              <a:rPr lang="en-GB" altLang="zh-CN"/>
              <a:pPr>
                <a:defRPr/>
              </a:pPr>
              <a:t>‹#›</a:t>
            </a:fld>
            <a:endParaRPr lang="en-GB"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题和表格">
    <p:spTree>
      <p:nvGrpSpPr>
        <p:cNvPr id="1" name=""/>
        <p:cNvGrpSpPr/>
        <p:nvPr/>
      </p:nvGrpSpPr>
      <p:grpSpPr>
        <a:xfrm>
          <a:off x="0" y="0"/>
          <a:ext cx="0" cy="0"/>
          <a:chOff x="0" y="0"/>
          <a:chExt cx="0" cy="0"/>
        </a:xfrm>
      </p:grpSpPr>
      <p:sp>
        <p:nvSpPr>
          <p:cNvPr id="3" name="表格占位符 2"/>
          <p:cNvSpPr>
            <a:spLocks noGrp="1"/>
          </p:cNvSpPr>
          <p:nvPr>
            <p:ph type="tbl" idx="1"/>
          </p:nvPr>
        </p:nvSpPr>
        <p:spPr>
          <a:xfrm>
            <a:off x="244475" y="1226999"/>
            <a:ext cx="8720138" cy="5166360"/>
          </a:xfrm>
        </p:spPr>
        <p:txBody>
          <a:bodyPr/>
          <a:lstStyle/>
          <a:p>
            <a:pPr lvl="0"/>
            <a:endParaRPr lang="zh-CN" altLang="en-US" noProof="0"/>
          </a:p>
        </p:txBody>
      </p:sp>
      <p:sp>
        <p:nvSpPr>
          <p:cNvPr id="5" name="Rectangle 2"/>
          <p:cNvSpPr>
            <a:spLocks noGrp="1" noChangeArrowheads="1"/>
          </p:cNvSpPr>
          <p:nvPr>
            <p:ph type="title"/>
          </p:nvPr>
        </p:nvSpPr>
        <p:spPr bwMode="auto">
          <a:xfrm>
            <a:off x="2125663" y="96513"/>
            <a:ext cx="6838950" cy="965200"/>
          </a:xfrm>
          <a:prstGeom prst="rect">
            <a:avLst/>
          </a:prstGeom>
          <a:noFill/>
          <a:ln w="9525">
            <a:noFill/>
            <a:miter lim="800000"/>
            <a:headEnd/>
            <a:tailEnd/>
          </a:ln>
        </p:spPr>
        <p:txBody>
          <a:bodyPr/>
          <a:lstStyle/>
          <a:p>
            <a:pPr lvl="0"/>
            <a:r>
              <a:rPr lang="zh-CN" altLang="en-US" dirty="0" smtClean="0"/>
              <a:t>单击此处编辑母版标题样式</a:t>
            </a:r>
          </a:p>
        </p:txBody>
      </p:sp>
      <p:sp>
        <p:nvSpPr>
          <p:cNvPr id="4" name="Rectangle 60"/>
          <p:cNvSpPr>
            <a:spLocks noGrp="1" noChangeArrowheads="1"/>
          </p:cNvSpPr>
          <p:nvPr>
            <p:ph type="sldNum" sz="quarter" idx="10"/>
          </p:nvPr>
        </p:nvSpPr>
        <p:spPr>
          <a:ln/>
        </p:spPr>
        <p:txBody>
          <a:bodyPr/>
          <a:lstStyle>
            <a:lvl1pPr>
              <a:defRPr/>
            </a:lvl1pPr>
          </a:lstStyle>
          <a:p>
            <a:pPr>
              <a:defRPr/>
            </a:pPr>
            <a:fld id="{1ABB1C67-BFBC-4636-A1EA-B5E2BC6968DE}" type="slidenum">
              <a:rPr lang="en-GB" altLang="zh-CN"/>
              <a:pPr>
                <a:defRPr/>
              </a:pPr>
              <a:t>‹#›</a:t>
            </a:fld>
            <a:endParaRPr lang="en-GB"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 name="Chart Placeholder 2"/>
          <p:cNvSpPr>
            <a:spLocks noGrp="1"/>
          </p:cNvSpPr>
          <p:nvPr>
            <p:ph type="chart" idx="1"/>
          </p:nvPr>
        </p:nvSpPr>
        <p:spPr>
          <a:xfrm>
            <a:off x="244475" y="1226999"/>
            <a:ext cx="8720138" cy="5166360"/>
          </a:xfrm>
        </p:spPr>
        <p:txBody>
          <a:bodyPr/>
          <a:lstStyle/>
          <a:p>
            <a:pPr lvl="0"/>
            <a:endParaRPr lang="en-US" noProof="0"/>
          </a:p>
        </p:txBody>
      </p:sp>
      <p:sp>
        <p:nvSpPr>
          <p:cNvPr id="6" name="Rectangle 2"/>
          <p:cNvSpPr>
            <a:spLocks noGrp="1" noChangeArrowheads="1"/>
          </p:cNvSpPr>
          <p:nvPr>
            <p:ph type="title"/>
          </p:nvPr>
        </p:nvSpPr>
        <p:spPr bwMode="auto">
          <a:xfrm>
            <a:off x="2125663" y="96513"/>
            <a:ext cx="6838950" cy="965200"/>
          </a:xfrm>
          <a:prstGeom prst="rect">
            <a:avLst/>
          </a:prstGeom>
          <a:noFill/>
          <a:ln w="9525">
            <a:noFill/>
            <a:miter lim="800000"/>
            <a:headEnd/>
            <a:tailEnd/>
          </a:ln>
        </p:spPr>
        <p:txBody>
          <a:bodyPr/>
          <a:lstStyle/>
          <a:p>
            <a:pPr lvl="0"/>
            <a:r>
              <a:rPr lang="zh-CN" altLang="en-US" dirty="0" smtClean="0"/>
              <a:t>单击此处编辑母版标题样式</a:t>
            </a:r>
          </a:p>
        </p:txBody>
      </p:sp>
      <p:sp>
        <p:nvSpPr>
          <p:cNvPr id="4" name="Rectangle 60"/>
          <p:cNvSpPr>
            <a:spLocks noGrp="1" noChangeArrowheads="1"/>
          </p:cNvSpPr>
          <p:nvPr>
            <p:ph type="sldNum" sz="quarter" idx="10"/>
          </p:nvPr>
        </p:nvSpPr>
        <p:spPr>
          <a:ln/>
        </p:spPr>
        <p:txBody>
          <a:bodyPr/>
          <a:lstStyle>
            <a:lvl1pPr>
              <a:defRPr/>
            </a:lvl1pPr>
          </a:lstStyle>
          <a:p>
            <a:pPr>
              <a:defRPr/>
            </a:pPr>
            <a:fld id="{E400D39C-C41E-4A68-B3B4-8EE03D5914DD}" type="slidenum">
              <a:rPr lang="en-GB" altLang="zh-CN"/>
              <a:pPr>
                <a:defRPr/>
              </a:pPr>
              <a:t>‹#›</a:t>
            </a:fld>
            <a:endParaRPr lang="en-GB"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pic>
        <p:nvPicPr>
          <p:cNvPr id="4" name="Picture 3"/>
          <p:cNvPicPr>
            <a:picLocks noChangeAspect="1" noChangeArrowheads="1"/>
          </p:cNvPicPr>
          <p:nvPr userDrawn="1"/>
        </p:nvPicPr>
        <p:blipFill>
          <a:blip r:embed="rId2"/>
          <a:srcRect/>
          <a:stretch>
            <a:fillRect/>
          </a:stretch>
        </p:blipFill>
        <p:spPr bwMode="auto">
          <a:xfrm>
            <a:off x="50800" y="214313"/>
            <a:ext cx="2452688" cy="1071562"/>
          </a:xfrm>
          <a:prstGeom prst="rect">
            <a:avLst/>
          </a:prstGeom>
          <a:noFill/>
          <a:ln w="9525">
            <a:noFill/>
            <a:miter lim="800000"/>
            <a:headEnd/>
            <a:tailEnd/>
          </a:ln>
          <a:effectLst>
            <a:prstShdw prst="shdw17">
              <a:schemeClr val="accent1">
                <a:gamma/>
                <a:shade val="60000"/>
                <a:invGamma/>
              </a:schemeClr>
            </a:prstShdw>
          </a:effectLst>
        </p:spPr>
      </p:pic>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5" name="Rectangle 4"/>
          <p:cNvSpPr>
            <a:spLocks noGrp="1" noChangeArrowheads="1"/>
          </p:cNvSpPr>
          <p:nvPr>
            <p:ph type="dt" sz="half" idx="10"/>
          </p:nvPr>
        </p:nvSpPr>
        <p:spPr>
          <a:xfrm>
            <a:off x="457200" y="6245225"/>
            <a:ext cx="2133600" cy="476250"/>
          </a:xfrm>
          <a:prstGeom prst="rect">
            <a:avLst/>
          </a:prstGeom>
        </p:spPr>
        <p:txBody>
          <a:bodyPr/>
          <a:lstStyle>
            <a:lvl1pPr fontAlgn="auto">
              <a:spcBef>
                <a:spcPts val="0"/>
              </a:spcBef>
              <a:spcAft>
                <a:spcPts val="0"/>
              </a:spcAft>
              <a:defRPr>
                <a:latin typeface="Arial" pitchFamily="34" charset="0"/>
                <a:ea typeface="宋体" pitchFamily="2" charset="-122"/>
              </a:defRPr>
            </a:lvl1pPr>
          </a:lstStyle>
          <a:p>
            <a:pPr>
              <a:defRPr/>
            </a:pPr>
            <a:endParaRPr lang="en-US" altLang="zh-CN"/>
          </a:p>
        </p:txBody>
      </p:sp>
      <p:sp>
        <p:nvSpPr>
          <p:cNvPr id="6" name="Rectangle 5"/>
          <p:cNvSpPr>
            <a:spLocks noGrp="1" noChangeArrowheads="1"/>
          </p:cNvSpPr>
          <p:nvPr>
            <p:ph type="ftr" sz="quarter" idx="11"/>
          </p:nvPr>
        </p:nvSpPr>
        <p:spPr>
          <a:xfrm>
            <a:off x="3124200" y="6245225"/>
            <a:ext cx="2895600" cy="476250"/>
          </a:xfrm>
          <a:prstGeom prst="rect">
            <a:avLst/>
          </a:prstGeom>
        </p:spPr>
        <p:txBody>
          <a:bodyPr/>
          <a:lstStyle>
            <a:lvl1pPr fontAlgn="auto">
              <a:spcBef>
                <a:spcPts val="0"/>
              </a:spcBef>
              <a:spcAft>
                <a:spcPts val="0"/>
              </a:spcAft>
              <a:defRPr>
                <a:latin typeface="Arial" pitchFamily="34" charset="0"/>
                <a:ea typeface="宋体" pitchFamily="2" charset="-122"/>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solidFill>
                  <a:schemeClr val="tx1"/>
                </a:solidFill>
              </a:defRPr>
            </a:lvl1pPr>
          </a:lstStyle>
          <a:p>
            <a:pPr>
              <a:defRPr/>
            </a:pPr>
            <a:fld id="{A2D6608B-8D50-4617-AC9B-5317DFC46DB5}" type="slidenum">
              <a:rPr lang="en-US" altLang="zh-CN"/>
              <a:pPr>
                <a:defRPr/>
              </a:pPr>
              <a:t>‹#›</a:t>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hart">
    <p:spTree>
      <p:nvGrpSpPr>
        <p:cNvPr id="1" name=""/>
        <p:cNvGrpSpPr/>
        <p:nvPr/>
      </p:nvGrpSpPr>
      <p:grpSpPr>
        <a:xfrm>
          <a:off x="0" y="0"/>
          <a:ext cx="0" cy="0"/>
          <a:chOff x="0" y="0"/>
          <a:chExt cx="0" cy="0"/>
        </a:xfrm>
      </p:grpSpPr>
      <p:sp>
        <p:nvSpPr>
          <p:cNvPr id="3" name="Chart Placeholder 2"/>
          <p:cNvSpPr>
            <a:spLocks noGrp="1"/>
          </p:cNvSpPr>
          <p:nvPr>
            <p:ph type="chart" idx="1"/>
          </p:nvPr>
        </p:nvSpPr>
        <p:spPr>
          <a:xfrm>
            <a:off x="244475" y="1226999"/>
            <a:ext cx="8720138" cy="5166360"/>
          </a:xfrm>
        </p:spPr>
        <p:txBody>
          <a:bodyPr/>
          <a:lstStyle/>
          <a:p>
            <a:pPr lvl="0"/>
            <a:endParaRPr lang="en-US" noProof="0" dirty="0"/>
          </a:p>
        </p:txBody>
      </p:sp>
      <p:sp>
        <p:nvSpPr>
          <p:cNvPr id="6" name="Rectangle 2"/>
          <p:cNvSpPr>
            <a:spLocks noGrp="1" noChangeArrowheads="1"/>
          </p:cNvSpPr>
          <p:nvPr>
            <p:ph type="title"/>
          </p:nvPr>
        </p:nvSpPr>
        <p:spPr bwMode="auto">
          <a:xfrm>
            <a:off x="2125663" y="96513"/>
            <a:ext cx="6838950" cy="965200"/>
          </a:xfrm>
          <a:prstGeom prst="rect">
            <a:avLst/>
          </a:prstGeom>
          <a:noFill/>
          <a:ln>
            <a:noFill/>
          </a:ln>
        </p:spPr>
        <p:txBody>
          <a:bodyPr/>
          <a:lstStyle>
            <a:lvl1pPr algn="r" rtl="0" eaLnBrk="0" fontAlgn="base" hangingPunct="0">
              <a:spcBef>
                <a:spcPct val="0"/>
              </a:spcBef>
              <a:spcAft>
                <a:spcPct val="0"/>
              </a:spcAft>
              <a:defRPr lang="zh-CN" altLang="en-US" sz="2800" b="1" dirty="0" smtClean="0">
                <a:solidFill>
                  <a:srgbClr val="006666"/>
                </a:solidFill>
                <a:latin typeface="华文中宋" pitchFamily="2" charset="-122"/>
                <a:ea typeface="华文中宋" pitchFamily="2" charset="-122"/>
                <a:cs typeface="+mj-cs"/>
              </a:defRPr>
            </a:lvl1pPr>
          </a:lstStyle>
          <a:p>
            <a:pPr lvl="0"/>
            <a:r>
              <a:rPr lang="zh-CN" altLang="en-US" dirty="0" smtClean="0"/>
              <a:t>单击此处编辑母版标题样式</a:t>
            </a:r>
          </a:p>
        </p:txBody>
      </p:sp>
      <p:sp>
        <p:nvSpPr>
          <p:cNvPr id="4" name="Rectangle 60"/>
          <p:cNvSpPr>
            <a:spLocks noGrp="1" noChangeArrowheads="1"/>
          </p:cNvSpPr>
          <p:nvPr>
            <p:ph type="sldNum" sz="quarter" idx="10"/>
          </p:nvPr>
        </p:nvSpPr>
        <p:spPr>
          <a:xfrm>
            <a:off x="8280400" y="6564313"/>
            <a:ext cx="863600" cy="293687"/>
          </a:xfrm>
        </p:spPr>
        <p:txBody>
          <a:bodyPr/>
          <a:lstStyle>
            <a:lvl1pPr algn="r">
              <a:defRPr sz="1200">
                <a:solidFill>
                  <a:schemeClr val="tx1"/>
                </a:solidFill>
                <a:latin typeface="Arial" pitchFamily="34" charset="0"/>
                <a:cs typeface="Arial" pitchFamily="34" charset="0"/>
              </a:defRPr>
            </a:lvl1pPr>
          </a:lstStyle>
          <a:p>
            <a:pPr>
              <a:defRPr/>
            </a:pPr>
            <a:fld id="{1AB71790-F630-4C15-A64C-AB8C095E1505}" type="slidenum">
              <a:rPr lang="en-GB" altLang="zh-CN"/>
              <a:pPr>
                <a:defRPr/>
              </a:pPr>
              <a:t>‹#›</a:t>
            </a:fld>
            <a:endParaRPr lang="en-GB"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图片 4" descr="SGCC logo 22.jpg"/>
          <p:cNvPicPr>
            <a:picLocks noChangeAspect="1"/>
          </p:cNvPicPr>
          <p:nvPr userDrawn="1"/>
        </p:nvPicPr>
        <p:blipFill>
          <a:blip r:embed="rId2">
            <a:clrChange>
              <a:clrFrom>
                <a:srgbClr val="FFFFFF"/>
              </a:clrFrom>
              <a:clrTo>
                <a:srgbClr val="FFFFFF">
                  <a:alpha val="0"/>
                </a:srgbClr>
              </a:clrTo>
            </a:clrChange>
          </a:blip>
          <a:srcRect l="37737" t="38365" b="36478"/>
          <a:stretch>
            <a:fillRect/>
          </a:stretch>
        </p:blipFill>
        <p:spPr bwMode="auto">
          <a:xfrm>
            <a:off x="877888" y="304800"/>
            <a:ext cx="1617662" cy="654050"/>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Rectangle 60"/>
          <p:cNvSpPr>
            <a:spLocks noGrp="1" noChangeArrowheads="1"/>
          </p:cNvSpPr>
          <p:nvPr>
            <p:ph type="sldNum" sz="quarter" idx="10"/>
          </p:nvPr>
        </p:nvSpPr>
        <p:spPr>
          <a:xfrm>
            <a:off x="3733800" y="6424613"/>
            <a:ext cx="1693863" cy="269875"/>
          </a:xfrm>
        </p:spPr>
        <p:txBody>
          <a:bodyPr/>
          <a:lstStyle>
            <a:lvl1pPr>
              <a:defRPr sz="1100" b="1"/>
            </a:lvl1pPr>
          </a:lstStyle>
          <a:p>
            <a:pPr>
              <a:defRPr/>
            </a:pPr>
            <a:fld id="{8D729089-9092-4A96-A852-5D8FE8587FA4}" type="slidenum">
              <a:rPr lang="en-GB" altLang="zh-CN"/>
              <a:pPr>
                <a:defRPr/>
              </a:pPr>
              <a:t>‹#›</a:t>
            </a:fld>
            <a:endParaRPr lang="en-GB"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244475" y="1227000"/>
            <a:ext cx="4283075" cy="516636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679950" y="1227000"/>
            <a:ext cx="4279392" cy="5166360"/>
          </a:xfrm>
        </p:spPr>
        <p:txBody>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Rectangle 60"/>
          <p:cNvSpPr>
            <a:spLocks noGrp="1" noChangeArrowheads="1"/>
          </p:cNvSpPr>
          <p:nvPr>
            <p:ph type="sldNum" sz="quarter" idx="10"/>
          </p:nvPr>
        </p:nvSpPr>
        <p:spPr>
          <a:ln/>
        </p:spPr>
        <p:txBody>
          <a:bodyPr/>
          <a:lstStyle>
            <a:lvl1pPr>
              <a:defRPr/>
            </a:lvl1pPr>
          </a:lstStyle>
          <a:p>
            <a:pPr>
              <a:defRPr/>
            </a:pPr>
            <a:fld id="{75076B7F-8CC2-43FD-AAAF-A7105EC91D95}" type="slidenum">
              <a:rPr lang="en-GB" altLang="zh-CN"/>
              <a:pPr>
                <a:defRPr/>
              </a:pPr>
              <a:t>‹#›</a:t>
            </a:fld>
            <a:endParaRPr lang="en-GB"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文本在内容之上">
    <p:spTree>
      <p:nvGrpSpPr>
        <p:cNvPr id="1" name=""/>
        <p:cNvGrpSpPr/>
        <p:nvPr/>
      </p:nvGrpSpPr>
      <p:grpSpPr>
        <a:xfrm>
          <a:off x="0" y="0"/>
          <a:ext cx="0" cy="0"/>
          <a:chOff x="0" y="0"/>
          <a:chExt cx="0" cy="0"/>
        </a:xfrm>
      </p:grpSpPr>
      <p:sp>
        <p:nvSpPr>
          <p:cNvPr id="3" name="文本占位符 2"/>
          <p:cNvSpPr>
            <a:spLocks noGrp="1"/>
          </p:cNvSpPr>
          <p:nvPr>
            <p:ph type="body" sz="half" idx="1"/>
          </p:nvPr>
        </p:nvSpPr>
        <p:spPr>
          <a:xfrm>
            <a:off x="244475" y="1227000"/>
            <a:ext cx="8720138" cy="2529752"/>
          </a:xfrm>
        </p:spPr>
        <p:txBody>
          <a:bodyPr/>
          <a:lstStyle>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244475" y="3855903"/>
            <a:ext cx="8720138" cy="2532888"/>
          </a:xfrm>
        </p:spPr>
        <p:txBody>
          <a:bodyPr/>
          <a:lstStyle>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Rectangle 2"/>
          <p:cNvSpPr>
            <a:spLocks noGrp="1" noChangeArrowheads="1"/>
          </p:cNvSpPr>
          <p:nvPr>
            <p:ph type="title"/>
          </p:nvPr>
        </p:nvSpPr>
        <p:spPr bwMode="auto">
          <a:xfrm>
            <a:off x="2125663" y="96513"/>
            <a:ext cx="6838950" cy="965200"/>
          </a:xfrm>
          <a:prstGeom prst="rect">
            <a:avLst/>
          </a:prstGeom>
          <a:noFill/>
          <a:ln w="9525">
            <a:noFill/>
            <a:miter lim="800000"/>
            <a:headEnd/>
            <a:tailEnd/>
          </a:ln>
        </p:spPr>
        <p:txBody>
          <a:bodyPr/>
          <a:lstStyle/>
          <a:p>
            <a:pPr lvl="0"/>
            <a:r>
              <a:rPr lang="zh-CN" altLang="en-US" dirty="0" smtClean="0"/>
              <a:t>单击此处编辑母版标题样式</a:t>
            </a:r>
          </a:p>
        </p:txBody>
      </p:sp>
      <p:sp>
        <p:nvSpPr>
          <p:cNvPr id="5" name="Rectangle 60"/>
          <p:cNvSpPr>
            <a:spLocks noGrp="1" noChangeArrowheads="1"/>
          </p:cNvSpPr>
          <p:nvPr>
            <p:ph type="sldNum" sz="quarter" idx="10"/>
          </p:nvPr>
        </p:nvSpPr>
        <p:spPr>
          <a:ln/>
        </p:spPr>
        <p:txBody>
          <a:bodyPr/>
          <a:lstStyle>
            <a:lvl1pPr>
              <a:defRPr/>
            </a:lvl1pPr>
          </a:lstStyle>
          <a:p>
            <a:pPr>
              <a:defRPr/>
            </a:pPr>
            <a:fld id="{73ED75CC-256C-44A9-8E0E-349F3A9D18E8}" type="slidenum">
              <a:rPr lang="en-GB" altLang="zh-CN"/>
              <a:pPr>
                <a:defRPr/>
              </a:pPr>
              <a:t>‹#›</a:t>
            </a:fld>
            <a:endParaRPr lang="en-GB"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文本与两项内容">
    <p:spTree>
      <p:nvGrpSpPr>
        <p:cNvPr id="1" name=""/>
        <p:cNvGrpSpPr/>
        <p:nvPr/>
      </p:nvGrpSpPr>
      <p:grpSpPr>
        <a:xfrm>
          <a:off x="0" y="0"/>
          <a:ext cx="0" cy="0"/>
          <a:chOff x="0" y="0"/>
          <a:chExt cx="0" cy="0"/>
        </a:xfrm>
      </p:grpSpPr>
      <p:sp>
        <p:nvSpPr>
          <p:cNvPr id="3" name="文本占位符 2"/>
          <p:cNvSpPr>
            <a:spLocks noGrp="1"/>
          </p:cNvSpPr>
          <p:nvPr>
            <p:ph type="body" sz="half" idx="1"/>
          </p:nvPr>
        </p:nvSpPr>
        <p:spPr>
          <a:xfrm>
            <a:off x="244475" y="1226999"/>
            <a:ext cx="4283075" cy="5166360"/>
          </a:xfrm>
        </p:spPr>
        <p:txBody>
          <a:bodyPr/>
          <a:lstStyle>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quarter" idx="2"/>
          </p:nvPr>
        </p:nvSpPr>
        <p:spPr>
          <a:xfrm>
            <a:off x="4679950" y="1227000"/>
            <a:ext cx="4284663" cy="2532888"/>
          </a:xfrm>
        </p:spPr>
        <p:txBody>
          <a:bodyPr/>
          <a:lstStyle>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内容占位符 4"/>
          <p:cNvSpPr>
            <a:spLocks noGrp="1"/>
          </p:cNvSpPr>
          <p:nvPr>
            <p:ph sz="quarter" idx="3"/>
          </p:nvPr>
        </p:nvSpPr>
        <p:spPr>
          <a:xfrm>
            <a:off x="4679950" y="3859707"/>
            <a:ext cx="4284663" cy="2532888"/>
          </a:xfrm>
        </p:spPr>
        <p:txBody>
          <a:bodyPr/>
          <a:lstStyle>
            <a:lvl3pPr>
              <a:defRPr sz="1800"/>
            </a:lvl3pPr>
            <a:lvl4pPr>
              <a:defRPr sz="1600"/>
            </a:lvl4pPr>
            <a:lvl5pPr>
              <a:defRPr sz="16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7" name="Rectangle 2"/>
          <p:cNvSpPr>
            <a:spLocks noGrp="1" noChangeArrowheads="1"/>
          </p:cNvSpPr>
          <p:nvPr>
            <p:ph type="title"/>
          </p:nvPr>
        </p:nvSpPr>
        <p:spPr bwMode="auto">
          <a:xfrm>
            <a:off x="2125663" y="96513"/>
            <a:ext cx="6838950" cy="965200"/>
          </a:xfrm>
          <a:prstGeom prst="rect">
            <a:avLst/>
          </a:prstGeom>
          <a:noFill/>
          <a:ln w="9525">
            <a:noFill/>
            <a:miter lim="800000"/>
            <a:headEnd/>
            <a:tailEnd/>
          </a:ln>
        </p:spPr>
        <p:txBody>
          <a:bodyPr/>
          <a:lstStyle/>
          <a:p>
            <a:pPr lvl="0"/>
            <a:r>
              <a:rPr lang="zh-CN" altLang="en-US" dirty="0" smtClean="0"/>
              <a:t>单击此处编辑母版标题样式</a:t>
            </a:r>
          </a:p>
        </p:txBody>
      </p:sp>
      <p:sp>
        <p:nvSpPr>
          <p:cNvPr id="6" name="Rectangle 60"/>
          <p:cNvSpPr>
            <a:spLocks noGrp="1" noChangeArrowheads="1"/>
          </p:cNvSpPr>
          <p:nvPr>
            <p:ph type="sldNum" sz="quarter" idx="10"/>
          </p:nvPr>
        </p:nvSpPr>
        <p:spPr>
          <a:ln/>
        </p:spPr>
        <p:txBody>
          <a:bodyPr/>
          <a:lstStyle>
            <a:lvl1pPr>
              <a:defRPr/>
            </a:lvl1pPr>
          </a:lstStyle>
          <a:p>
            <a:pPr>
              <a:defRPr/>
            </a:pPr>
            <a:fld id="{B7B429F7-8FB8-42D1-912C-4BAFF0016958}" type="slidenum">
              <a:rPr lang="en-GB" altLang="zh-CN"/>
              <a:pPr>
                <a:defRPr/>
              </a:pPr>
              <a:t>‹#›</a:t>
            </a:fld>
            <a:endParaRPr lang="en-GB"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表格">
    <p:spTree>
      <p:nvGrpSpPr>
        <p:cNvPr id="1" name=""/>
        <p:cNvGrpSpPr/>
        <p:nvPr/>
      </p:nvGrpSpPr>
      <p:grpSpPr>
        <a:xfrm>
          <a:off x="0" y="0"/>
          <a:ext cx="0" cy="0"/>
          <a:chOff x="0" y="0"/>
          <a:chExt cx="0" cy="0"/>
        </a:xfrm>
      </p:grpSpPr>
      <p:sp>
        <p:nvSpPr>
          <p:cNvPr id="3" name="表格占位符 2"/>
          <p:cNvSpPr>
            <a:spLocks noGrp="1"/>
          </p:cNvSpPr>
          <p:nvPr>
            <p:ph type="tbl" idx="1"/>
          </p:nvPr>
        </p:nvSpPr>
        <p:spPr>
          <a:xfrm>
            <a:off x="244475" y="1226999"/>
            <a:ext cx="8720138" cy="5166360"/>
          </a:xfrm>
        </p:spPr>
        <p:txBody>
          <a:bodyPr/>
          <a:lstStyle/>
          <a:p>
            <a:pPr lvl="0"/>
            <a:endParaRPr lang="zh-CN" altLang="en-US" noProof="0"/>
          </a:p>
        </p:txBody>
      </p:sp>
      <p:sp>
        <p:nvSpPr>
          <p:cNvPr id="5" name="Rectangle 2"/>
          <p:cNvSpPr>
            <a:spLocks noGrp="1" noChangeArrowheads="1"/>
          </p:cNvSpPr>
          <p:nvPr>
            <p:ph type="title"/>
          </p:nvPr>
        </p:nvSpPr>
        <p:spPr bwMode="auto">
          <a:xfrm>
            <a:off x="2125663" y="96513"/>
            <a:ext cx="6838950" cy="965200"/>
          </a:xfrm>
          <a:prstGeom prst="rect">
            <a:avLst/>
          </a:prstGeom>
          <a:noFill/>
          <a:ln w="9525">
            <a:noFill/>
            <a:miter lim="800000"/>
            <a:headEnd/>
            <a:tailEnd/>
          </a:ln>
        </p:spPr>
        <p:txBody>
          <a:bodyPr/>
          <a:lstStyle/>
          <a:p>
            <a:pPr lvl="0"/>
            <a:r>
              <a:rPr lang="zh-CN" altLang="en-US" dirty="0" smtClean="0"/>
              <a:t>单击此处编辑母版标题样式</a:t>
            </a:r>
          </a:p>
        </p:txBody>
      </p:sp>
      <p:sp>
        <p:nvSpPr>
          <p:cNvPr id="4" name="Rectangle 60"/>
          <p:cNvSpPr>
            <a:spLocks noGrp="1" noChangeArrowheads="1"/>
          </p:cNvSpPr>
          <p:nvPr>
            <p:ph type="sldNum" sz="quarter" idx="10"/>
          </p:nvPr>
        </p:nvSpPr>
        <p:spPr>
          <a:ln/>
        </p:spPr>
        <p:txBody>
          <a:bodyPr/>
          <a:lstStyle>
            <a:lvl1pPr>
              <a:defRPr/>
            </a:lvl1pPr>
          </a:lstStyle>
          <a:p>
            <a:pPr>
              <a:defRPr/>
            </a:pPr>
            <a:fld id="{1ABB1C67-BFBC-4636-A1EA-B5E2BC6968DE}" type="slidenum">
              <a:rPr lang="en-GB" altLang="zh-CN"/>
              <a:pPr>
                <a:defRPr/>
              </a:pPr>
              <a:t>‹#›</a:t>
            </a:fld>
            <a:endParaRPr lang="en-GB"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 name="Chart Placeholder 2"/>
          <p:cNvSpPr>
            <a:spLocks noGrp="1"/>
          </p:cNvSpPr>
          <p:nvPr>
            <p:ph type="chart" idx="1"/>
          </p:nvPr>
        </p:nvSpPr>
        <p:spPr>
          <a:xfrm>
            <a:off x="244475" y="1226999"/>
            <a:ext cx="8720138" cy="5166360"/>
          </a:xfrm>
        </p:spPr>
        <p:txBody>
          <a:bodyPr/>
          <a:lstStyle/>
          <a:p>
            <a:pPr lvl="0"/>
            <a:endParaRPr lang="en-US" noProof="0"/>
          </a:p>
        </p:txBody>
      </p:sp>
      <p:sp>
        <p:nvSpPr>
          <p:cNvPr id="6" name="Rectangle 2"/>
          <p:cNvSpPr>
            <a:spLocks noGrp="1" noChangeArrowheads="1"/>
          </p:cNvSpPr>
          <p:nvPr>
            <p:ph type="title"/>
          </p:nvPr>
        </p:nvSpPr>
        <p:spPr bwMode="auto">
          <a:xfrm>
            <a:off x="2125663" y="96513"/>
            <a:ext cx="6838950" cy="965200"/>
          </a:xfrm>
          <a:prstGeom prst="rect">
            <a:avLst/>
          </a:prstGeom>
          <a:noFill/>
          <a:ln w="9525">
            <a:noFill/>
            <a:miter lim="800000"/>
            <a:headEnd/>
            <a:tailEnd/>
          </a:ln>
        </p:spPr>
        <p:txBody>
          <a:bodyPr/>
          <a:lstStyle/>
          <a:p>
            <a:pPr lvl="0"/>
            <a:r>
              <a:rPr lang="zh-CN" altLang="en-US" dirty="0" smtClean="0"/>
              <a:t>单击此处编辑母版标题样式</a:t>
            </a:r>
          </a:p>
        </p:txBody>
      </p:sp>
      <p:sp>
        <p:nvSpPr>
          <p:cNvPr id="4" name="Rectangle 60"/>
          <p:cNvSpPr>
            <a:spLocks noGrp="1" noChangeArrowheads="1"/>
          </p:cNvSpPr>
          <p:nvPr>
            <p:ph type="sldNum" sz="quarter" idx="10"/>
          </p:nvPr>
        </p:nvSpPr>
        <p:spPr>
          <a:ln/>
        </p:spPr>
        <p:txBody>
          <a:bodyPr/>
          <a:lstStyle>
            <a:lvl1pPr>
              <a:defRPr/>
            </a:lvl1pPr>
          </a:lstStyle>
          <a:p>
            <a:pPr>
              <a:defRPr/>
            </a:pPr>
            <a:fld id="{E400D39C-C41E-4A68-B3B4-8EE03D5914DD}" type="slidenum">
              <a:rPr lang="en-GB" altLang="zh-CN"/>
              <a:pPr>
                <a:defRPr/>
              </a:pPr>
              <a:t>‹#›</a:t>
            </a:fld>
            <a:endParaRPr lang="en-GB"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and Chart">
    <p:spTree>
      <p:nvGrpSpPr>
        <p:cNvPr id="1" name=""/>
        <p:cNvGrpSpPr/>
        <p:nvPr/>
      </p:nvGrpSpPr>
      <p:grpSpPr>
        <a:xfrm>
          <a:off x="0" y="0"/>
          <a:ext cx="0" cy="0"/>
          <a:chOff x="0" y="0"/>
          <a:chExt cx="0" cy="0"/>
        </a:xfrm>
      </p:grpSpPr>
      <p:sp>
        <p:nvSpPr>
          <p:cNvPr id="3" name="Chart Placeholder 2"/>
          <p:cNvSpPr>
            <a:spLocks noGrp="1"/>
          </p:cNvSpPr>
          <p:nvPr>
            <p:ph type="chart" idx="1"/>
          </p:nvPr>
        </p:nvSpPr>
        <p:spPr>
          <a:xfrm>
            <a:off x="244475" y="1226999"/>
            <a:ext cx="8720138" cy="5166360"/>
          </a:xfrm>
        </p:spPr>
        <p:txBody>
          <a:bodyPr/>
          <a:lstStyle/>
          <a:p>
            <a:pPr lvl="0"/>
            <a:endParaRPr lang="en-US" noProof="0" dirty="0"/>
          </a:p>
        </p:txBody>
      </p:sp>
      <p:sp>
        <p:nvSpPr>
          <p:cNvPr id="6" name="Rectangle 2"/>
          <p:cNvSpPr>
            <a:spLocks noGrp="1" noChangeArrowheads="1"/>
          </p:cNvSpPr>
          <p:nvPr>
            <p:ph type="title"/>
          </p:nvPr>
        </p:nvSpPr>
        <p:spPr bwMode="auto">
          <a:xfrm>
            <a:off x="2125663" y="96513"/>
            <a:ext cx="6838950" cy="965200"/>
          </a:xfrm>
          <a:prstGeom prst="rect">
            <a:avLst/>
          </a:prstGeom>
          <a:noFill/>
          <a:ln>
            <a:noFill/>
          </a:ln>
        </p:spPr>
        <p:txBody>
          <a:bodyPr/>
          <a:lstStyle>
            <a:lvl1pPr algn="r" rtl="0" eaLnBrk="0" fontAlgn="base" hangingPunct="0">
              <a:spcBef>
                <a:spcPct val="0"/>
              </a:spcBef>
              <a:spcAft>
                <a:spcPct val="0"/>
              </a:spcAft>
              <a:defRPr lang="zh-CN" altLang="en-US" sz="2800" b="1" dirty="0" smtClean="0">
                <a:solidFill>
                  <a:srgbClr val="006666"/>
                </a:solidFill>
                <a:latin typeface="华文中宋" pitchFamily="2" charset="-122"/>
                <a:ea typeface="华文中宋" pitchFamily="2" charset="-122"/>
                <a:cs typeface="+mj-cs"/>
              </a:defRPr>
            </a:lvl1pPr>
          </a:lstStyle>
          <a:p>
            <a:pPr lvl="0"/>
            <a:r>
              <a:rPr lang="zh-CN" altLang="en-US" dirty="0" smtClean="0"/>
              <a:t>单击此处编辑母版标题样式</a:t>
            </a:r>
          </a:p>
        </p:txBody>
      </p:sp>
      <p:sp>
        <p:nvSpPr>
          <p:cNvPr id="4" name="Rectangle 60"/>
          <p:cNvSpPr>
            <a:spLocks noGrp="1" noChangeArrowheads="1"/>
          </p:cNvSpPr>
          <p:nvPr>
            <p:ph type="sldNum" sz="quarter" idx="10"/>
          </p:nvPr>
        </p:nvSpPr>
        <p:spPr>
          <a:xfrm>
            <a:off x="8280400" y="6564313"/>
            <a:ext cx="863600" cy="293687"/>
          </a:xfrm>
        </p:spPr>
        <p:txBody>
          <a:bodyPr/>
          <a:lstStyle>
            <a:lvl1pPr algn="r">
              <a:defRPr sz="1200">
                <a:solidFill>
                  <a:schemeClr val="tx1"/>
                </a:solidFill>
                <a:latin typeface="Arial" pitchFamily="34" charset="0"/>
                <a:cs typeface="Arial" pitchFamily="34" charset="0"/>
              </a:defRPr>
            </a:lvl1pPr>
          </a:lstStyle>
          <a:p>
            <a:pPr>
              <a:defRPr/>
            </a:pPr>
            <a:fld id="{1AB71790-F630-4C15-A64C-AB8C095E1505}" type="slidenum">
              <a:rPr lang="en-GB" altLang="zh-CN"/>
              <a:pPr>
                <a:defRPr/>
              </a:pPr>
              <a:t>‹#›</a:t>
            </a:fld>
            <a:endParaRPr lang="en-GB"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gi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3.xml"/><Relationship Id="rId2" Type="http://schemas.openxmlformats.org/officeDocument/2006/relationships/slideLayout" Target="../slideLayouts/slideLayout2.xml"/><Relationship Id="rId16"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1.xml"/><Relationship Id="rId10" Type="http://schemas.openxmlformats.org/officeDocument/2006/relationships/slideLayout" Target="../slideLayouts/slideLayout10.xml"/><Relationship Id="rId19"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ags" Target="../tags/tag5.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ags" Target="../tags/tag4.xml"/><Relationship Id="rId2" Type="http://schemas.openxmlformats.org/officeDocument/2006/relationships/slideLayout" Target="../slideLayouts/slideLayout15.xml"/><Relationship Id="rId16" Type="http://schemas.openxmlformats.org/officeDocument/2006/relationships/image" Target="../media/image2.jpe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heme" Target="../theme/theme2.xml"/><Relationship Id="rId5" Type="http://schemas.openxmlformats.org/officeDocument/2006/relationships/slideLayout" Target="../slideLayouts/slideLayout18.xml"/><Relationship Id="rId15" Type="http://schemas.openxmlformats.org/officeDocument/2006/relationships/image" Target="../media/image1.gif"/><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ags" Target="../tags/tag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2125663" y="96838"/>
            <a:ext cx="6838950" cy="965200"/>
          </a:xfrm>
          <a:prstGeom prst="rect">
            <a:avLst/>
          </a:prstGeom>
          <a:noFill/>
          <a:ln w="9525">
            <a:noFill/>
            <a:miter lim="800000"/>
            <a:headEnd/>
            <a:tailEnd/>
          </a:ln>
        </p:spPr>
        <p:txBody>
          <a:bodyPr vert="horz" wrap="square" lIns="91422" tIns="45711" rIns="91422" bIns="45711" numCol="1" anchor="ctr" anchorCtr="0" compatLnSpc="1">
            <a:prstTxWarp prst="textNoShape">
              <a:avLst/>
            </a:prstTxWarp>
          </a:bodyPr>
          <a:lstStyle/>
          <a:p>
            <a:pPr lvl="0"/>
            <a:r>
              <a:rPr lang="zh-CN" altLang="en-US" smtClean="0"/>
              <a:t>单击此处编辑母版标题样式</a:t>
            </a:r>
          </a:p>
        </p:txBody>
      </p:sp>
      <p:sp>
        <p:nvSpPr>
          <p:cNvPr id="3075" name="Rectangle 3"/>
          <p:cNvSpPr>
            <a:spLocks noGrp="1" noChangeArrowheads="1"/>
          </p:cNvSpPr>
          <p:nvPr>
            <p:ph type="body" idx="1"/>
          </p:nvPr>
        </p:nvSpPr>
        <p:spPr bwMode="auto">
          <a:xfrm>
            <a:off x="244475" y="1222375"/>
            <a:ext cx="8720138" cy="5167313"/>
          </a:xfrm>
          <a:prstGeom prst="rect">
            <a:avLst/>
          </a:prstGeom>
          <a:noFill/>
          <a:ln w="9525">
            <a:noFill/>
            <a:miter lim="800000"/>
            <a:headEnd/>
            <a:tailEnd/>
          </a:ln>
        </p:spPr>
        <p:txBody>
          <a:bodyPr vert="horz" wrap="square" lIns="91422" tIns="45711" rIns="91422" bIns="45711" numCol="1" anchor="t" anchorCtr="0" compatLnSpc="1">
            <a:prstTxWarp prst="textNoShape">
              <a:avLst/>
            </a:prstTxWarp>
          </a:bodyPr>
          <a:lstStyle/>
          <a:p>
            <a:pPr lvl="0"/>
            <a:endParaRPr lang="zh-CN" altLang="en-US" smtClean="0"/>
          </a:p>
        </p:txBody>
      </p:sp>
      <p:sp>
        <p:nvSpPr>
          <p:cNvPr id="2052" name="AcnStamp_ID_237575" hidden="1"/>
          <p:cNvSpPr>
            <a:spLocks noChangeArrowheads="1"/>
          </p:cNvSpPr>
          <p:nvPr>
            <p:custDataLst>
              <p:tags r:id="rId15"/>
            </p:custDataLst>
          </p:nvPr>
        </p:nvSpPr>
        <p:spPr bwMode="gray">
          <a:xfrm>
            <a:off x="7897813" y="1173163"/>
            <a:ext cx="1066800" cy="263525"/>
          </a:xfrm>
          <a:prstGeom prst="leftRightArrow">
            <a:avLst>
              <a:gd name="adj1" fmla="val 100000"/>
              <a:gd name="adj2" fmla="val 0"/>
            </a:avLst>
          </a:prstGeom>
          <a:noFill/>
          <a:ln>
            <a:noFill/>
          </a:ln>
          <a:extLst/>
        </p:spPr>
        <p:txBody>
          <a:bodyPr wrap="none" lIns="0" tIns="25400" rIns="0" bIns="25400">
            <a:spAutoFit/>
          </a:bodyPr>
          <a:lstStyle/>
          <a:p>
            <a:pPr algn="r" eaLnBrk="0" hangingPunct="0">
              <a:buClr>
                <a:srgbClr val="006666"/>
              </a:buClr>
              <a:buFont typeface="Wingdings" pitchFamily="2" charset="2"/>
              <a:buNone/>
              <a:defRPr/>
            </a:pPr>
            <a:r>
              <a:rPr lang="en-US" altLang="zh-CN" sz="1400" b="1">
                <a:solidFill>
                  <a:prstClr val="black"/>
                </a:solidFill>
                <a:latin typeface="宋体" pitchFamily="2" charset="-122"/>
                <a:ea typeface="宋体" pitchFamily="2" charset="-122"/>
              </a:rPr>
              <a:t>MASTER STAMP</a:t>
            </a:r>
          </a:p>
        </p:txBody>
      </p:sp>
      <p:cxnSp>
        <p:nvCxnSpPr>
          <p:cNvPr id="3077" name="AcnStpConnector_ID_237576" hidden="1"/>
          <p:cNvCxnSpPr>
            <a:cxnSpLocks noChangeShapeType="1"/>
            <a:stCxn id="2052" idx="2"/>
            <a:endCxn id="2052" idx="0"/>
          </p:cNvCxnSpPr>
          <p:nvPr>
            <p:custDataLst>
              <p:tags r:id="rId16"/>
            </p:custDataLst>
          </p:nvPr>
        </p:nvCxnSpPr>
        <p:spPr bwMode="gray">
          <a:xfrm>
            <a:off x="7897813" y="1173163"/>
            <a:ext cx="1066800" cy="0"/>
          </a:xfrm>
          <a:prstGeom prst="straightConnector1">
            <a:avLst/>
          </a:prstGeom>
          <a:noFill/>
          <a:ln w="9525">
            <a:solidFill>
              <a:srgbClr val="000000"/>
            </a:solidFill>
            <a:round/>
            <a:headEnd/>
            <a:tailEnd/>
          </a:ln>
        </p:spPr>
      </p:cxnSp>
      <p:cxnSp>
        <p:nvCxnSpPr>
          <p:cNvPr id="3078" name="AcnStpConnector_ID_237577" hidden="1"/>
          <p:cNvCxnSpPr>
            <a:cxnSpLocks noChangeShapeType="1"/>
            <a:stCxn id="2052" idx="4"/>
            <a:endCxn id="2052" idx="6"/>
          </p:cNvCxnSpPr>
          <p:nvPr>
            <p:custDataLst>
              <p:tags r:id="rId17"/>
            </p:custDataLst>
          </p:nvPr>
        </p:nvCxnSpPr>
        <p:spPr bwMode="gray">
          <a:xfrm>
            <a:off x="7897813" y="1436688"/>
            <a:ext cx="1066800" cy="0"/>
          </a:xfrm>
          <a:prstGeom prst="straightConnector1">
            <a:avLst/>
          </a:prstGeom>
          <a:noFill/>
          <a:ln w="9525">
            <a:solidFill>
              <a:srgbClr val="000000"/>
            </a:solidFill>
            <a:round/>
            <a:headEnd/>
            <a:tailEnd/>
          </a:ln>
        </p:spPr>
      </p:cxnSp>
      <p:sp>
        <p:nvSpPr>
          <p:cNvPr id="17" name="Rectangle 60"/>
          <p:cNvSpPr>
            <a:spLocks noGrp="1" noChangeArrowheads="1"/>
          </p:cNvSpPr>
          <p:nvPr>
            <p:ph type="sldNum" sz="quarter" idx="4"/>
          </p:nvPr>
        </p:nvSpPr>
        <p:spPr bwMode="auto">
          <a:xfrm>
            <a:off x="3706813" y="6424613"/>
            <a:ext cx="1693862" cy="269875"/>
          </a:xfrm>
          <a:prstGeom prst="rect">
            <a:avLst/>
          </a:prstGeom>
          <a:noFill/>
          <a:ln w="12700">
            <a:noFill/>
            <a:miter lim="800000"/>
            <a:headEnd/>
            <a:tailEnd/>
          </a:ln>
          <a:effectLst/>
        </p:spPr>
        <p:txBody>
          <a:bodyPr vert="horz" wrap="square" lIns="90488" tIns="44450" rIns="90488" bIns="44450" numCol="1" anchor="b" anchorCtr="0" compatLnSpc="1">
            <a:prstTxWarp prst="textNoShape">
              <a:avLst/>
            </a:prstTxWarp>
          </a:bodyPr>
          <a:lstStyle>
            <a:lvl1pPr algn="ctr">
              <a:defRPr sz="1000">
                <a:solidFill>
                  <a:srgbClr val="000000"/>
                </a:solidFill>
                <a:latin typeface="黑体" pitchFamily="2" charset="-122"/>
                <a:ea typeface="黑体" pitchFamily="2" charset="-122"/>
              </a:defRPr>
            </a:lvl1pPr>
          </a:lstStyle>
          <a:p>
            <a:pPr>
              <a:defRPr/>
            </a:pPr>
            <a:fld id="{9746B189-9116-4CBD-8416-80433B55A06F}" type="slidenum">
              <a:rPr lang="en-GB" altLang="zh-CN"/>
              <a:pPr>
                <a:defRPr/>
              </a:pPr>
              <a:t>‹#›</a:t>
            </a:fld>
            <a:endParaRPr lang="en-GB" altLang="zh-CN"/>
          </a:p>
        </p:txBody>
      </p:sp>
      <p:pic>
        <p:nvPicPr>
          <p:cNvPr id="3080" name="图片 10" descr="SGCC Log rolling.gif"/>
          <p:cNvPicPr>
            <a:picLocks noChangeAspect="1"/>
          </p:cNvPicPr>
          <p:nvPr userDrawn="1"/>
        </p:nvPicPr>
        <p:blipFill>
          <a:blip r:embed="rId18"/>
          <a:srcRect/>
          <a:stretch>
            <a:fillRect/>
          </a:stretch>
        </p:blipFill>
        <p:spPr bwMode="auto">
          <a:xfrm>
            <a:off x="258763" y="327025"/>
            <a:ext cx="587375" cy="587375"/>
          </a:xfrm>
          <a:prstGeom prst="rect">
            <a:avLst/>
          </a:prstGeom>
          <a:noFill/>
          <a:ln w="9525">
            <a:noFill/>
            <a:miter lim="800000"/>
            <a:headEnd/>
            <a:tailEnd/>
          </a:ln>
        </p:spPr>
      </p:pic>
      <p:pic>
        <p:nvPicPr>
          <p:cNvPr id="3081" name="图片 10" descr="SGCC logo 22.jpg"/>
          <p:cNvPicPr>
            <a:picLocks noChangeAspect="1"/>
          </p:cNvPicPr>
          <p:nvPr userDrawn="1"/>
        </p:nvPicPr>
        <p:blipFill>
          <a:blip r:embed="rId19">
            <a:clrChange>
              <a:clrFrom>
                <a:srgbClr val="FFFFFF"/>
              </a:clrFrom>
              <a:clrTo>
                <a:srgbClr val="FFFFFF">
                  <a:alpha val="0"/>
                </a:srgbClr>
              </a:clrTo>
            </a:clrChange>
          </a:blip>
          <a:srcRect l="37737" t="38365" b="36478"/>
          <a:stretch>
            <a:fillRect/>
          </a:stretch>
        </p:blipFill>
        <p:spPr bwMode="auto">
          <a:xfrm>
            <a:off x="877888" y="304800"/>
            <a:ext cx="1617662" cy="654050"/>
          </a:xfrm>
          <a:prstGeom prst="rect">
            <a:avLst/>
          </a:prstGeom>
          <a:noFill/>
          <a:ln w="9525">
            <a:noFill/>
            <a:miter lim="800000"/>
            <a:headEnd/>
            <a:tailEnd/>
          </a:ln>
        </p:spPr>
      </p:pic>
      <p:cxnSp>
        <p:nvCxnSpPr>
          <p:cNvPr id="16" name="Straight Connector 15"/>
          <p:cNvCxnSpPr/>
          <p:nvPr userDrawn="1"/>
        </p:nvCxnSpPr>
        <p:spPr>
          <a:xfrm>
            <a:off x="0" y="1093788"/>
            <a:ext cx="9129713" cy="0"/>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5113" r:id="rId1"/>
    <p:sldLayoutId id="2147485107" r:id="rId2"/>
    <p:sldLayoutId id="2147485114" r:id="rId3"/>
    <p:sldLayoutId id="2147485108" r:id="rId4"/>
    <p:sldLayoutId id="2147485109" r:id="rId5"/>
    <p:sldLayoutId id="2147485110" r:id="rId6"/>
    <p:sldLayoutId id="2147485111" r:id="rId7"/>
    <p:sldLayoutId id="2147485112" r:id="rId8"/>
    <p:sldLayoutId id="2147485120" r:id="rId9"/>
    <p:sldLayoutId id="2147485132" r:id="rId10"/>
    <p:sldLayoutId id="2147485133" r:id="rId11"/>
    <p:sldLayoutId id="2147485135" r:id="rId12"/>
    <p:sldLayoutId id="2147485136" r:id="rId13"/>
  </p:sldLayoutIdLst>
  <p:timing>
    <p:tnLst>
      <p:par>
        <p:cTn id="1" dur="indefinite" restart="never" nodeType="tmRoot"/>
      </p:par>
    </p:tnLst>
  </p:timing>
  <p:hf hdr="0" ftr="0" dt="0"/>
  <p:txStyles>
    <p:titleStyle>
      <a:lvl1pPr algn="r" rtl="0" eaLnBrk="0" fontAlgn="base" hangingPunct="0">
        <a:spcBef>
          <a:spcPct val="0"/>
        </a:spcBef>
        <a:spcAft>
          <a:spcPct val="0"/>
        </a:spcAft>
        <a:defRPr sz="2800" b="1">
          <a:solidFill>
            <a:srgbClr val="006666"/>
          </a:solidFill>
          <a:latin typeface="+mj-lt"/>
          <a:ea typeface="黑体" pitchFamily="2" charset="-122"/>
          <a:cs typeface="+mj-cs"/>
        </a:defRPr>
      </a:lvl1pPr>
      <a:lvl2pPr algn="r" rtl="0" eaLnBrk="0" fontAlgn="base" hangingPunct="0">
        <a:spcBef>
          <a:spcPct val="0"/>
        </a:spcBef>
        <a:spcAft>
          <a:spcPct val="0"/>
        </a:spcAft>
        <a:defRPr sz="2800" b="1">
          <a:solidFill>
            <a:srgbClr val="006666"/>
          </a:solidFill>
          <a:latin typeface="Arial" pitchFamily="34" charset="0"/>
          <a:ea typeface="黑体" pitchFamily="2" charset="-122"/>
        </a:defRPr>
      </a:lvl2pPr>
      <a:lvl3pPr algn="r" rtl="0" eaLnBrk="0" fontAlgn="base" hangingPunct="0">
        <a:spcBef>
          <a:spcPct val="0"/>
        </a:spcBef>
        <a:spcAft>
          <a:spcPct val="0"/>
        </a:spcAft>
        <a:defRPr sz="2800" b="1">
          <a:solidFill>
            <a:srgbClr val="006666"/>
          </a:solidFill>
          <a:latin typeface="Arial" pitchFamily="34" charset="0"/>
          <a:ea typeface="黑体" pitchFamily="2" charset="-122"/>
        </a:defRPr>
      </a:lvl3pPr>
      <a:lvl4pPr algn="r" rtl="0" eaLnBrk="0" fontAlgn="base" hangingPunct="0">
        <a:spcBef>
          <a:spcPct val="0"/>
        </a:spcBef>
        <a:spcAft>
          <a:spcPct val="0"/>
        </a:spcAft>
        <a:defRPr sz="2800" b="1">
          <a:solidFill>
            <a:srgbClr val="006666"/>
          </a:solidFill>
          <a:latin typeface="Arial" pitchFamily="34" charset="0"/>
          <a:ea typeface="黑体" pitchFamily="2" charset="-122"/>
        </a:defRPr>
      </a:lvl4pPr>
      <a:lvl5pPr algn="r" rtl="0" eaLnBrk="0" fontAlgn="base" hangingPunct="0">
        <a:spcBef>
          <a:spcPct val="0"/>
        </a:spcBef>
        <a:spcAft>
          <a:spcPct val="0"/>
        </a:spcAft>
        <a:defRPr sz="2800" b="1">
          <a:solidFill>
            <a:srgbClr val="006666"/>
          </a:solidFill>
          <a:latin typeface="Arial" pitchFamily="34" charset="0"/>
          <a:ea typeface="黑体" pitchFamily="2" charset="-122"/>
        </a:defRPr>
      </a:lvl5pPr>
      <a:lvl6pPr marL="457200" algn="r" rtl="0" fontAlgn="base">
        <a:spcBef>
          <a:spcPct val="0"/>
        </a:spcBef>
        <a:spcAft>
          <a:spcPct val="0"/>
        </a:spcAft>
        <a:defRPr sz="4000" b="1">
          <a:solidFill>
            <a:srgbClr val="006666"/>
          </a:solidFill>
          <a:latin typeface="Times New Roman" pitchFamily="18" charset="0"/>
          <a:ea typeface="黑体" pitchFamily="49" charset="-122"/>
        </a:defRPr>
      </a:lvl6pPr>
      <a:lvl7pPr marL="914400" algn="r" rtl="0" fontAlgn="base">
        <a:spcBef>
          <a:spcPct val="0"/>
        </a:spcBef>
        <a:spcAft>
          <a:spcPct val="0"/>
        </a:spcAft>
        <a:defRPr sz="4000" b="1">
          <a:solidFill>
            <a:srgbClr val="006666"/>
          </a:solidFill>
          <a:latin typeface="Times New Roman" pitchFamily="18" charset="0"/>
          <a:ea typeface="黑体" pitchFamily="49" charset="-122"/>
        </a:defRPr>
      </a:lvl7pPr>
      <a:lvl8pPr marL="1371600" algn="r" rtl="0" fontAlgn="base">
        <a:spcBef>
          <a:spcPct val="0"/>
        </a:spcBef>
        <a:spcAft>
          <a:spcPct val="0"/>
        </a:spcAft>
        <a:defRPr sz="4000" b="1">
          <a:solidFill>
            <a:srgbClr val="006666"/>
          </a:solidFill>
          <a:latin typeface="Times New Roman" pitchFamily="18" charset="0"/>
          <a:ea typeface="黑体" pitchFamily="49" charset="-122"/>
        </a:defRPr>
      </a:lvl8pPr>
      <a:lvl9pPr marL="1828800" algn="r" rtl="0" fontAlgn="base">
        <a:spcBef>
          <a:spcPct val="0"/>
        </a:spcBef>
        <a:spcAft>
          <a:spcPct val="0"/>
        </a:spcAft>
        <a:defRPr sz="4000" b="1">
          <a:solidFill>
            <a:srgbClr val="006666"/>
          </a:solidFill>
          <a:latin typeface="Times New Roman" pitchFamily="18" charset="0"/>
          <a:ea typeface="黑体" pitchFamily="49" charset="-122"/>
        </a:defRPr>
      </a:lvl9pPr>
    </p:titleStyle>
    <p:bodyStyle>
      <a:lvl1pPr marL="342900" indent="-342900" algn="l" rtl="0" eaLnBrk="0" fontAlgn="base" hangingPunct="0">
        <a:spcBef>
          <a:spcPct val="20000"/>
        </a:spcBef>
        <a:spcAft>
          <a:spcPct val="0"/>
        </a:spcAft>
        <a:buClr>
          <a:srgbClr val="006666"/>
        </a:buClr>
        <a:buFont typeface="Wingdings" pitchFamily="2" charset="2"/>
        <a:buChar char="q"/>
        <a:defRPr sz="2400" b="1">
          <a:solidFill>
            <a:schemeClr val="tx1"/>
          </a:solidFill>
          <a:latin typeface="+mn-lt"/>
          <a:ea typeface="黑体" pitchFamily="2" charset="-122"/>
          <a:cs typeface="+mn-cs"/>
        </a:defRPr>
      </a:lvl1pPr>
      <a:lvl2pPr marL="742950" indent="-285750" algn="l" rtl="0" eaLnBrk="0" fontAlgn="base" hangingPunct="0">
        <a:spcBef>
          <a:spcPct val="20000"/>
        </a:spcBef>
        <a:spcAft>
          <a:spcPct val="0"/>
        </a:spcAft>
        <a:buClr>
          <a:srgbClr val="006666"/>
        </a:buClr>
        <a:buFont typeface="Wingdings" pitchFamily="2" charset="2"/>
        <a:buChar char="u"/>
        <a:defRPr sz="2000" b="1">
          <a:solidFill>
            <a:schemeClr val="tx1"/>
          </a:solidFill>
          <a:latin typeface="+mn-lt"/>
          <a:ea typeface="黑体" pitchFamily="2" charset="-122"/>
        </a:defRPr>
      </a:lvl2pPr>
      <a:lvl3pPr marL="1143000" indent="-228600" algn="l" rtl="0" eaLnBrk="0" fontAlgn="base" hangingPunct="0">
        <a:spcBef>
          <a:spcPct val="20000"/>
        </a:spcBef>
        <a:spcAft>
          <a:spcPct val="0"/>
        </a:spcAft>
        <a:buClr>
          <a:srgbClr val="006666"/>
        </a:buClr>
        <a:buFont typeface="Wingdings" pitchFamily="2" charset="2"/>
        <a:buChar char="l"/>
        <a:defRPr sz="2000" b="1">
          <a:solidFill>
            <a:schemeClr val="tx1"/>
          </a:solidFill>
          <a:latin typeface="+mn-lt"/>
          <a:ea typeface="黑体" pitchFamily="2" charset="-122"/>
        </a:defRPr>
      </a:lvl3pPr>
      <a:lvl4pPr marL="1600200" indent="-228600" algn="l" rtl="0" eaLnBrk="0" fontAlgn="base" hangingPunct="0">
        <a:spcBef>
          <a:spcPct val="20000"/>
        </a:spcBef>
        <a:spcAft>
          <a:spcPct val="0"/>
        </a:spcAft>
        <a:buClr>
          <a:srgbClr val="006666"/>
        </a:buClr>
        <a:buFont typeface="Wingdings" pitchFamily="2" charset="2"/>
        <a:buChar char="n"/>
        <a:defRPr sz="2000" b="1">
          <a:solidFill>
            <a:schemeClr val="tx1"/>
          </a:solidFill>
          <a:latin typeface="+mn-lt"/>
          <a:ea typeface="黑体" pitchFamily="2" charset="-122"/>
        </a:defRPr>
      </a:lvl4pPr>
      <a:lvl5pPr marL="2055813" indent="-227013" algn="l" rtl="0" eaLnBrk="0" fontAlgn="base" hangingPunct="0">
        <a:spcBef>
          <a:spcPct val="20000"/>
        </a:spcBef>
        <a:spcAft>
          <a:spcPct val="0"/>
        </a:spcAft>
        <a:buClr>
          <a:srgbClr val="006666"/>
        </a:buClr>
        <a:buFont typeface="Arial" charset="0"/>
        <a:buChar char="»"/>
        <a:defRPr sz="2000" b="1">
          <a:solidFill>
            <a:schemeClr val="tx1"/>
          </a:solidFill>
          <a:latin typeface="+mn-lt"/>
          <a:ea typeface="黑体" pitchFamily="2" charset="-122"/>
        </a:defRPr>
      </a:lvl5pPr>
      <a:lvl6pPr marL="2513013" indent="-227013" algn="l" rtl="0" fontAlgn="base">
        <a:spcBef>
          <a:spcPct val="20000"/>
        </a:spcBef>
        <a:spcAft>
          <a:spcPct val="0"/>
        </a:spcAft>
        <a:buClr>
          <a:srgbClr val="006666"/>
        </a:buClr>
        <a:buFont typeface="Arial" pitchFamily="34" charset="0"/>
        <a:buChar char="»"/>
        <a:defRPr sz="1400" b="1">
          <a:solidFill>
            <a:schemeClr val="tx1"/>
          </a:solidFill>
          <a:latin typeface="+mn-lt"/>
          <a:ea typeface="+mn-ea"/>
        </a:defRPr>
      </a:lvl6pPr>
      <a:lvl7pPr marL="2970213" indent="-227013" algn="l" rtl="0" fontAlgn="base">
        <a:spcBef>
          <a:spcPct val="20000"/>
        </a:spcBef>
        <a:spcAft>
          <a:spcPct val="0"/>
        </a:spcAft>
        <a:buClr>
          <a:srgbClr val="006666"/>
        </a:buClr>
        <a:buFont typeface="Arial" pitchFamily="34" charset="0"/>
        <a:buChar char="»"/>
        <a:defRPr sz="1400" b="1">
          <a:solidFill>
            <a:schemeClr val="tx1"/>
          </a:solidFill>
          <a:latin typeface="+mn-lt"/>
          <a:ea typeface="+mn-ea"/>
        </a:defRPr>
      </a:lvl7pPr>
      <a:lvl8pPr marL="3427413" indent="-227013" algn="l" rtl="0" fontAlgn="base">
        <a:spcBef>
          <a:spcPct val="20000"/>
        </a:spcBef>
        <a:spcAft>
          <a:spcPct val="0"/>
        </a:spcAft>
        <a:buClr>
          <a:srgbClr val="006666"/>
        </a:buClr>
        <a:buFont typeface="Arial" pitchFamily="34" charset="0"/>
        <a:buChar char="»"/>
        <a:defRPr sz="1400" b="1">
          <a:solidFill>
            <a:schemeClr val="tx1"/>
          </a:solidFill>
          <a:latin typeface="+mn-lt"/>
          <a:ea typeface="+mn-ea"/>
        </a:defRPr>
      </a:lvl8pPr>
      <a:lvl9pPr marL="3884613" indent="-227013" algn="l" rtl="0" fontAlgn="base">
        <a:spcBef>
          <a:spcPct val="20000"/>
        </a:spcBef>
        <a:spcAft>
          <a:spcPct val="0"/>
        </a:spcAft>
        <a:buClr>
          <a:srgbClr val="006666"/>
        </a:buClr>
        <a:buFont typeface="Arial" pitchFamily="34" charset="0"/>
        <a:buChar char="»"/>
        <a:defRPr sz="14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2125663" y="96838"/>
            <a:ext cx="6838950" cy="965200"/>
          </a:xfrm>
          <a:prstGeom prst="rect">
            <a:avLst/>
          </a:prstGeom>
          <a:noFill/>
          <a:ln w="9525">
            <a:noFill/>
            <a:miter lim="800000"/>
            <a:headEnd/>
            <a:tailEnd/>
          </a:ln>
        </p:spPr>
        <p:txBody>
          <a:bodyPr vert="horz" wrap="square" lIns="91422" tIns="45711" rIns="91422" bIns="45711" numCol="1" anchor="ctr" anchorCtr="0" compatLnSpc="1">
            <a:prstTxWarp prst="textNoShape">
              <a:avLst/>
            </a:prstTxWarp>
          </a:bodyPr>
          <a:lstStyle/>
          <a:p>
            <a:pPr lvl="0"/>
            <a:r>
              <a:rPr lang="zh-CN" altLang="en-US" smtClean="0"/>
              <a:t>单击此处编辑母版标题样式</a:t>
            </a:r>
          </a:p>
        </p:txBody>
      </p:sp>
      <p:sp>
        <p:nvSpPr>
          <p:cNvPr id="3075" name="Rectangle 3"/>
          <p:cNvSpPr>
            <a:spLocks noGrp="1" noChangeArrowheads="1"/>
          </p:cNvSpPr>
          <p:nvPr>
            <p:ph type="body" idx="1"/>
          </p:nvPr>
        </p:nvSpPr>
        <p:spPr bwMode="auto">
          <a:xfrm>
            <a:off x="244475" y="1222375"/>
            <a:ext cx="8720138" cy="5167313"/>
          </a:xfrm>
          <a:prstGeom prst="rect">
            <a:avLst/>
          </a:prstGeom>
          <a:noFill/>
          <a:ln w="9525">
            <a:noFill/>
            <a:miter lim="800000"/>
            <a:headEnd/>
            <a:tailEnd/>
          </a:ln>
        </p:spPr>
        <p:txBody>
          <a:bodyPr vert="horz" wrap="square" lIns="91422" tIns="45711" rIns="91422" bIns="45711" numCol="1" anchor="t" anchorCtr="0" compatLnSpc="1">
            <a:prstTxWarp prst="textNoShape">
              <a:avLst/>
            </a:prstTxWarp>
          </a:bodyPr>
          <a:lstStyle/>
          <a:p>
            <a:pPr lvl="0"/>
            <a:endParaRPr lang="zh-CN" altLang="en-US" smtClean="0"/>
          </a:p>
        </p:txBody>
      </p:sp>
      <p:sp>
        <p:nvSpPr>
          <p:cNvPr id="2052" name="AcnStamp_ID_237575" hidden="1"/>
          <p:cNvSpPr>
            <a:spLocks noChangeArrowheads="1"/>
          </p:cNvSpPr>
          <p:nvPr>
            <p:custDataLst>
              <p:tags r:id="rId12"/>
            </p:custDataLst>
          </p:nvPr>
        </p:nvSpPr>
        <p:spPr bwMode="gray">
          <a:xfrm>
            <a:off x="7897813" y="1173163"/>
            <a:ext cx="1066800" cy="263525"/>
          </a:xfrm>
          <a:prstGeom prst="leftRightArrow">
            <a:avLst>
              <a:gd name="adj1" fmla="val 100000"/>
              <a:gd name="adj2" fmla="val 0"/>
            </a:avLst>
          </a:prstGeom>
          <a:noFill/>
          <a:ln>
            <a:noFill/>
          </a:ln>
          <a:extLst/>
        </p:spPr>
        <p:txBody>
          <a:bodyPr wrap="none" lIns="0" tIns="25400" rIns="0" bIns="25400">
            <a:spAutoFit/>
          </a:bodyPr>
          <a:lstStyle/>
          <a:p>
            <a:pPr algn="r" eaLnBrk="0" hangingPunct="0">
              <a:buClr>
                <a:srgbClr val="006666"/>
              </a:buClr>
              <a:buFont typeface="Wingdings" pitchFamily="2" charset="2"/>
              <a:buNone/>
              <a:defRPr/>
            </a:pPr>
            <a:r>
              <a:rPr lang="en-US" altLang="zh-CN" sz="1400" b="1">
                <a:solidFill>
                  <a:prstClr val="black"/>
                </a:solidFill>
                <a:latin typeface="宋体" pitchFamily="2" charset="-122"/>
                <a:ea typeface="宋体" pitchFamily="2" charset="-122"/>
              </a:rPr>
              <a:t>MASTER STAMP</a:t>
            </a:r>
          </a:p>
        </p:txBody>
      </p:sp>
      <p:cxnSp>
        <p:nvCxnSpPr>
          <p:cNvPr id="3077" name="AcnStpConnector_ID_237576" hidden="1"/>
          <p:cNvCxnSpPr>
            <a:cxnSpLocks noChangeShapeType="1"/>
            <a:stCxn id="2052" idx="2"/>
            <a:endCxn id="2052" idx="0"/>
          </p:cNvCxnSpPr>
          <p:nvPr>
            <p:custDataLst>
              <p:tags r:id="rId13"/>
            </p:custDataLst>
          </p:nvPr>
        </p:nvCxnSpPr>
        <p:spPr bwMode="gray">
          <a:xfrm>
            <a:off x="7897813" y="1173163"/>
            <a:ext cx="1066800" cy="0"/>
          </a:xfrm>
          <a:prstGeom prst="straightConnector1">
            <a:avLst/>
          </a:prstGeom>
          <a:noFill/>
          <a:ln w="9525">
            <a:solidFill>
              <a:srgbClr val="000000"/>
            </a:solidFill>
            <a:round/>
            <a:headEnd/>
            <a:tailEnd/>
          </a:ln>
        </p:spPr>
      </p:cxnSp>
      <p:cxnSp>
        <p:nvCxnSpPr>
          <p:cNvPr id="3078" name="AcnStpConnector_ID_237577" hidden="1"/>
          <p:cNvCxnSpPr>
            <a:cxnSpLocks noChangeShapeType="1"/>
            <a:stCxn id="2052" idx="4"/>
            <a:endCxn id="2052" idx="6"/>
          </p:cNvCxnSpPr>
          <p:nvPr>
            <p:custDataLst>
              <p:tags r:id="rId14"/>
            </p:custDataLst>
          </p:nvPr>
        </p:nvCxnSpPr>
        <p:spPr bwMode="gray">
          <a:xfrm>
            <a:off x="7897813" y="1436688"/>
            <a:ext cx="1066800" cy="0"/>
          </a:xfrm>
          <a:prstGeom prst="straightConnector1">
            <a:avLst/>
          </a:prstGeom>
          <a:noFill/>
          <a:ln w="9525">
            <a:solidFill>
              <a:srgbClr val="000000"/>
            </a:solidFill>
            <a:round/>
            <a:headEnd/>
            <a:tailEnd/>
          </a:ln>
        </p:spPr>
      </p:cxnSp>
      <p:sp>
        <p:nvSpPr>
          <p:cNvPr id="17" name="Rectangle 60"/>
          <p:cNvSpPr>
            <a:spLocks noGrp="1" noChangeArrowheads="1"/>
          </p:cNvSpPr>
          <p:nvPr>
            <p:ph type="sldNum" sz="quarter" idx="4"/>
          </p:nvPr>
        </p:nvSpPr>
        <p:spPr bwMode="auto">
          <a:xfrm>
            <a:off x="3706813" y="6424613"/>
            <a:ext cx="1693862" cy="269875"/>
          </a:xfrm>
          <a:prstGeom prst="rect">
            <a:avLst/>
          </a:prstGeom>
          <a:noFill/>
          <a:ln w="12700">
            <a:noFill/>
            <a:miter lim="800000"/>
            <a:headEnd/>
            <a:tailEnd/>
          </a:ln>
          <a:effectLst/>
        </p:spPr>
        <p:txBody>
          <a:bodyPr vert="horz" wrap="square" lIns="90488" tIns="44450" rIns="90488" bIns="44450" numCol="1" anchor="b" anchorCtr="0" compatLnSpc="1">
            <a:prstTxWarp prst="textNoShape">
              <a:avLst/>
            </a:prstTxWarp>
          </a:bodyPr>
          <a:lstStyle>
            <a:lvl1pPr algn="ctr">
              <a:defRPr sz="1000">
                <a:solidFill>
                  <a:srgbClr val="000000"/>
                </a:solidFill>
                <a:latin typeface="黑体" pitchFamily="2" charset="-122"/>
                <a:ea typeface="黑体" pitchFamily="2" charset="-122"/>
              </a:defRPr>
            </a:lvl1pPr>
          </a:lstStyle>
          <a:p>
            <a:pPr>
              <a:defRPr/>
            </a:pPr>
            <a:fld id="{9746B189-9116-4CBD-8416-80433B55A06F}" type="slidenum">
              <a:rPr lang="en-GB" altLang="zh-CN"/>
              <a:pPr>
                <a:defRPr/>
              </a:pPr>
              <a:t>‹#›</a:t>
            </a:fld>
            <a:endParaRPr lang="en-GB" altLang="zh-CN"/>
          </a:p>
        </p:txBody>
      </p:sp>
      <p:pic>
        <p:nvPicPr>
          <p:cNvPr id="3080" name="图片 10" descr="SGCC Log rolling.gif"/>
          <p:cNvPicPr>
            <a:picLocks noChangeAspect="1"/>
          </p:cNvPicPr>
          <p:nvPr/>
        </p:nvPicPr>
        <p:blipFill>
          <a:blip r:embed="rId15"/>
          <a:srcRect/>
          <a:stretch>
            <a:fillRect/>
          </a:stretch>
        </p:blipFill>
        <p:spPr bwMode="auto">
          <a:xfrm>
            <a:off x="258763" y="327025"/>
            <a:ext cx="587375" cy="587375"/>
          </a:xfrm>
          <a:prstGeom prst="rect">
            <a:avLst/>
          </a:prstGeom>
          <a:noFill/>
          <a:ln w="9525">
            <a:noFill/>
            <a:miter lim="800000"/>
            <a:headEnd/>
            <a:tailEnd/>
          </a:ln>
        </p:spPr>
      </p:pic>
      <p:pic>
        <p:nvPicPr>
          <p:cNvPr id="3081" name="图片 10" descr="SGCC logo 22.jpg"/>
          <p:cNvPicPr>
            <a:picLocks noChangeAspect="1"/>
          </p:cNvPicPr>
          <p:nvPr/>
        </p:nvPicPr>
        <p:blipFill>
          <a:blip r:embed="rId16">
            <a:clrChange>
              <a:clrFrom>
                <a:srgbClr val="FFFFFF"/>
              </a:clrFrom>
              <a:clrTo>
                <a:srgbClr val="FFFFFF">
                  <a:alpha val="0"/>
                </a:srgbClr>
              </a:clrTo>
            </a:clrChange>
          </a:blip>
          <a:srcRect l="37737" t="38365" b="36478"/>
          <a:stretch>
            <a:fillRect/>
          </a:stretch>
        </p:blipFill>
        <p:spPr bwMode="auto">
          <a:xfrm>
            <a:off x="877888" y="304800"/>
            <a:ext cx="1617662" cy="654050"/>
          </a:xfrm>
          <a:prstGeom prst="rect">
            <a:avLst/>
          </a:prstGeom>
          <a:noFill/>
          <a:ln w="9525">
            <a:noFill/>
            <a:miter lim="800000"/>
            <a:headEnd/>
            <a:tailEnd/>
          </a:ln>
        </p:spPr>
      </p:pic>
      <p:cxnSp>
        <p:nvCxnSpPr>
          <p:cNvPr id="16" name="Straight Connector 15"/>
          <p:cNvCxnSpPr/>
          <p:nvPr/>
        </p:nvCxnSpPr>
        <p:spPr>
          <a:xfrm>
            <a:off x="0" y="1093788"/>
            <a:ext cx="9129713" cy="0"/>
          </a:xfrm>
          <a:prstGeom prst="line">
            <a:avLst/>
          </a:prstGeom>
          <a:ln w="381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5122" r:id="rId1"/>
    <p:sldLayoutId id="2147485123" r:id="rId2"/>
    <p:sldLayoutId id="2147485124" r:id="rId3"/>
    <p:sldLayoutId id="2147485125" r:id="rId4"/>
    <p:sldLayoutId id="2147485126" r:id="rId5"/>
    <p:sldLayoutId id="2147485127" r:id="rId6"/>
    <p:sldLayoutId id="2147485128" r:id="rId7"/>
    <p:sldLayoutId id="2147485129" r:id="rId8"/>
    <p:sldLayoutId id="2147485130" r:id="rId9"/>
    <p:sldLayoutId id="2147485131" r:id="rId10"/>
  </p:sldLayoutIdLst>
  <p:timing>
    <p:tnLst>
      <p:par>
        <p:cTn id="1" dur="indefinite" restart="never" nodeType="tmRoot"/>
      </p:par>
    </p:tnLst>
  </p:timing>
  <p:hf hdr="0" ftr="0" dt="0"/>
  <p:txStyles>
    <p:titleStyle>
      <a:lvl1pPr algn="r" rtl="0" eaLnBrk="0" fontAlgn="base" hangingPunct="0">
        <a:spcBef>
          <a:spcPct val="0"/>
        </a:spcBef>
        <a:spcAft>
          <a:spcPct val="0"/>
        </a:spcAft>
        <a:defRPr sz="2800" b="1">
          <a:solidFill>
            <a:srgbClr val="006666"/>
          </a:solidFill>
          <a:latin typeface="+mj-lt"/>
          <a:ea typeface="黑体" pitchFamily="2" charset="-122"/>
          <a:cs typeface="+mj-cs"/>
        </a:defRPr>
      </a:lvl1pPr>
      <a:lvl2pPr algn="r" rtl="0" eaLnBrk="0" fontAlgn="base" hangingPunct="0">
        <a:spcBef>
          <a:spcPct val="0"/>
        </a:spcBef>
        <a:spcAft>
          <a:spcPct val="0"/>
        </a:spcAft>
        <a:defRPr sz="2800" b="1">
          <a:solidFill>
            <a:srgbClr val="006666"/>
          </a:solidFill>
          <a:latin typeface="Arial" pitchFamily="34" charset="0"/>
          <a:ea typeface="黑体" pitchFamily="2" charset="-122"/>
        </a:defRPr>
      </a:lvl2pPr>
      <a:lvl3pPr algn="r" rtl="0" eaLnBrk="0" fontAlgn="base" hangingPunct="0">
        <a:spcBef>
          <a:spcPct val="0"/>
        </a:spcBef>
        <a:spcAft>
          <a:spcPct val="0"/>
        </a:spcAft>
        <a:defRPr sz="2800" b="1">
          <a:solidFill>
            <a:srgbClr val="006666"/>
          </a:solidFill>
          <a:latin typeface="Arial" pitchFamily="34" charset="0"/>
          <a:ea typeface="黑体" pitchFamily="2" charset="-122"/>
        </a:defRPr>
      </a:lvl3pPr>
      <a:lvl4pPr algn="r" rtl="0" eaLnBrk="0" fontAlgn="base" hangingPunct="0">
        <a:spcBef>
          <a:spcPct val="0"/>
        </a:spcBef>
        <a:spcAft>
          <a:spcPct val="0"/>
        </a:spcAft>
        <a:defRPr sz="2800" b="1">
          <a:solidFill>
            <a:srgbClr val="006666"/>
          </a:solidFill>
          <a:latin typeface="Arial" pitchFamily="34" charset="0"/>
          <a:ea typeface="黑体" pitchFamily="2" charset="-122"/>
        </a:defRPr>
      </a:lvl4pPr>
      <a:lvl5pPr algn="r" rtl="0" eaLnBrk="0" fontAlgn="base" hangingPunct="0">
        <a:spcBef>
          <a:spcPct val="0"/>
        </a:spcBef>
        <a:spcAft>
          <a:spcPct val="0"/>
        </a:spcAft>
        <a:defRPr sz="2800" b="1">
          <a:solidFill>
            <a:srgbClr val="006666"/>
          </a:solidFill>
          <a:latin typeface="Arial" pitchFamily="34" charset="0"/>
          <a:ea typeface="黑体" pitchFamily="2" charset="-122"/>
        </a:defRPr>
      </a:lvl5pPr>
      <a:lvl6pPr marL="457200" algn="r" rtl="0" fontAlgn="base">
        <a:spcBef>
          <a:spcPct val="0"/>
        </a:spcBef>
        <a:spcAft>
          <a:spcPct val="0"/>
        </a:spcAft>
        <a:defRPr sz="4000" b="1">
          <a:solidFill>
            <a:srgbClr val="006666"/>
          </a:solidFill>
          <a:latin typeface="Times New Roman" pitchFamily="18" charset="0"/>
          <a:ea typeface="黑体" pitchFamily="49" charset="-122"/>
        </a:defRPr>
      </a:lvl6pPr>
      <a:lvl7pPr marL="914400" algn="r" rtl="0" fontAlgn="base">
        <a:spcBef>
          <a:spcPct val="0"/>
        </a:spcBef>
        <a:spcAft>
          <a:spcPct val="0"/>
        </a:spcAft>
        <a:defRPr sz="4000" b="1">
          <a:solidFill>
            <a:srgbClr val="006666"/>
          </a:solidFill>
          <a:latin typeface="Times New Roman" pitchFamily="18" charset="0"/>
          <a:ea typeface="黑体" pitchFamily="49" charset="-122"/>
        </a:defRPr>
      </a:lvl7pPr>
      <a:lvl8pPr marL="1371600" algn="r" rtl="0" fontAlgn="base">
        <a:spcBef>
          <a:spcPct val="0"/>
        </a:spcBef>
        <a:spcAft>
          <a:spcPct val="0"/>
        </a:spcAft>
        <a:defRPr sz="4000" b="1">
          <a:solidFill>
            <a:srgbClr val="006666"/>
          </a:solidFill>
          <a:latin typeface="Times New Roman" pitchFamily="18" charset="0"/>
          <a:ea typeface="黑体" pitchFamily="49" charset="-122"/>
        </a:defRPr>
      </a:lvl8pPr>
      <a:lvl9pPr marL="1828800" algn="r" rtl="0" fontAlgn="base">
        <a:spcBef>
          <a:spcPct val="0"/>
        </a:spcBef>
        <a:spcAft>
          <a:spcPct val="0"/>
        </a:spcAft>
        <a:defRPr sz="4000" b="1">
          <a:solidFill>
            <a:srgbClr val="006666"/>
          </a:solidFill>
          <a:latin typeface="Times New Roman" pitchFamily="18" charset="0"/>
          <a:ea typeface="黑体" pitchFamily="49" charset="-122"/>
        </a:defRPr>
      </a:lvl9pPr>
    </p:titleStyle>
    <p:bodyStyle>
      <a:lvl1pPr marL="342900" indent="-342900" algn="l" rtl="0" eaLnBrk="0" fontAlgn="base" hangingPunct="0">
        <a:spcBef>
          <a:spcPct val="20000"/>
        </a:spcBef>
        <a:spcAft>
          <a:spcPct val="0"/>
        </a:spcAft>
        <a:buClr>
          <a:srgbClr val="006666"/>
        </a:buClr>
        <a:buFont typeface="Wingdings" pitchFamily="2" charset="2"/>
        <a:buChar char="q"/>
        <a:defRPr sz="2400" b="1">
          <a:solidFill>
            <a:schemeClr val="tx1"/>
          </a:solidFill>
          <a:latin typeface="+mn-lt"/>
          <a:ea typeface="黑体" pitchFamily="2" charset="-122"/>
          <a:cs typeface="+mn-cs"/>
        </a:defRPr>
      </a:lvl1pPr>
      <a:lvl2pPr marL="742950" indent="-285750" algn="l" rtl="0" eaLnBrk="0" fontAlgn="base" hangingPunct="0">
        <a:spcBef>
          <a:spcPct val="20000"/>
        </a:spcBef>
        <a:spcAft>
          <a:spcPct val="0"/>
        </a:spcAft>
        <a:buClr>
          <a:srgbClr val="006666"/>
        </a:buClr>
        <a:buFont typeface="Wingdings" pitchFamily="2" charset="2"/>
        <a:buChar char="u"/>
        <a:defRPr sz="2000" b="1">
          <a:solidFill>
            <a:schemeClr val="tx1"/>
          </a:solidFill>
          <a:latin typeface="+mn-lt"/>
          <a:ea typeface="黑体" pitchFamily="2" charset="-122"/>
        </a:defRPr>
      </a:lvl2pPr>
      <a:lvl3pPr marL="1143000" indent="-228600" algn="l" rtl="0" eaLnBrk="0" fontAlgn="base" hangingPunct="0">
        <a:spcBef>
          <a:spcPct val="20000"/>
        </a:spcBef>
        <a:spcAft>
          <a:spcPct val="0"/>
        </a:spcAft>
        <a:buClr>
          <a:srgbClr val="006666"/>
        </a:buClr>
        <a:buFont typeface="Wingdings" pitchFamily="2" charset="2"/>
        <a:buChar char="l"/>
        <a:defRPr sz="2000" b="1">
          <a:solidFill>
            <a:schemeClr val="tx1"/>
          </a:solidFill>
          <a:latin typeface="+mn-lt"/>
          <a:ea typeface="黑体" pitchFamily="2" charset="-122"/>
        </a:defRPr>
      </a:lvl3pPr>
      <a:lvl4pPr marL="1600200" indent="-228600" algn="l" rtl="0" eaLnBrk="0" fontAlgn="base" hangingPunct="0">
        <a:spcBef>
          <a:spcPct val="20000"/>
        </a:spcBef>
        <a:spcAft>
          <a:spcPct val="0"/>
        </a:spcAft>
        <a:buClr>
          <a:srgbClr val="006666"/>
        </a:buClr>
        <a:buFont typeface="Wingdings" pitchFamily="2" charset="2"/>
        <a:buChar char="n"/>
        <a:defRPr sz="2000" b="1">
          <a:solidFill>
            <a:schemeClr val="tx1"/>
          </a:solidFill>
          <a:latin typeface="+mn-lt"/>
          <a:ea typeface="黑体" pitchFamily="2" charset="-122"/>
        </a:defRPr>
      </a:lvl4pPr>
      <a:lvl5pPr marL="2055813" indent="-227013" algn="l" rtl="0" eaLnBrk="0" fontAlgn="base" hangingPunct="0">
        <a:spcBef>
          <a:spcPct val="20000"/>
        </a:spcBef>
        <a:spcAft>
          <a:spcPct val="0"/>
        </a:spcAft>
        <a:buClr>
          <a:srgbClr val="006666"/>
        </a:buClr>
        <a:buFont typeface="Arial" charset="0"/>
        <a:buChar char="»"/>
        <a:defRPr sz="2000" b="1">
          <a:solidFill>
            <a:schemeClr val="tx1"/>
          </a:solidFill>
          <a:latin typeface="+mn-lt"/>
          <a:ea typeface="黑体" pitchFamily="2" charset="-122"/>
        </a:defRPr>
      </a:lvl5pPr>
      <a:lvl6pPr marL="2513013" indent="-227013" algn="l" rtl="0" fontAlgn="base">
        <a:spcBef>
          <a:spcPct val="20000"/>
        </a:spcBef>
        <a:spcAft>
          <a:spcPct val="0"/>
        </a:spcAft>
        <a:buClr>
          <a:srgbClr val="006666"/>
        </a:buClr>
        <a:buFont typeface="Arial" pitchFamily="34" charset="0"/>
        <a:buChar char="»"/>
        <a:defRPr sz="1400" b="1">
          <a:solidFill>
            <a:schemeClr val="tx1"/>
          </a:solidFill>
          <a:latin typeface="+mn-lt"/>
          <a:ea typeface="+mn-ea"/>
        </a:defRPr>
      </a:lvl6pPr>
      <a:lvl7pPr marL="2970213" indent="-227013" algn="l" rtl="0" fontAlgn="base">
        <a:spcBef>
          <a:spcPct val="20000"/>
        </a:spcBef>
        <a:spcAft>
          <a:spcPct val="0"/>
        </a:spcAft>
        <a:buClr>
          <a:srgbClr val="006666"/>
        </a:buClr>
        <a:buFont typeface="Arial" pitchFamily="34" charset="0"/>
        <a:buChar char="»"/>
        <a:defRPr sz="1400" b="1">
          <a:solidFill>
            <a:schemeClr val="tx1"/>
          </a:solidFill>
          <a:latin typeface="+mn-lt"/>
          <a:ea typeface="+mn-ea"/>
        </a:defRPr>
      </a:lvl7pPr>
      <a:lvl8pPr marL="3427413" indent="-227013" algn="l" rtl="0" fontAlgn="base">
        <a:spcBef>
          <a:spcPct val="20000"/>
        </a:spcBef>
        <a:spcAft>
          <a:spcPct val="0"/>
        </a:spcAft>
        <a:buClr>
          <a:srgbClr val="006666"/>
        </a:buClr>
        <a:buFont typeface="Arial" pitchFamily="34" charset="0"/>
        <a:buChar char="»"/>
        <a:defRPr sz="1400" b="1">
          <a:solidFill>
            <a:schemeClr val="tx1"/>
          </a:solidFill>
          <a:latin typeface="+mn-lt"/>
          <a:ea typeface="+mn-ea"/>
        </a:defRPr>
      </a:lvl8pPr>
      <a:lvl9pPr marL="3884613" indent="-227013" algn="l" rtl="0" fontAlgn="base">
        <a:spcBef>
          <a:spcPct val="20000"/>
        </a:spcBef>
        <a:spcAft>
          <a:spcPct val="0"/>
        </a:spcAft>
        <a:buClr>
          <a:srgbClr val="006666"/>
        </a:buClr>
        <a:buFont typeface="Arial" pitchFamily="34" charset="0"/>
        <a:buChar char="»"/>
        <a:defRPr sz="14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0.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0.xml"/><Relationship Id="rId1" Type="http://schemas.openxmlformats.org/officeDocument/2006/relationships/vmlDrawing" Target="../drawings/vmlDrawing1.vml"/><Relationship Id="rId5" Type="http://schemas.openxmlformats.org/officeDocument/2006/relationships/image" Target="../media/image20.emf"/><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0.xml"/><Relationship Id="rId1" Type="http://schemas.openxmlformats.org/officeDocument/2006/relationships/vmlDrawing" Target="../drawings/vmlDrawing2.vml"/><Relationship Id="rId5" Type="http://schemas.openxmlformats.org/officeDocument/2006/relationships/image" Target="../media/image22.emf"/><Relationship Id="rId4"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10.xml"/><Relationship Id="rId5" Type="http://schemas.openxmlformats.org/officeDocument/2006/relationships/image" Target="../media/image32.jpe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10.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11.xml"/><Relationship Id="rId5" Type="http://schemas.openxmlformats.org/officeDocument/2006/relationships/image" Target="../media/image52.png"/><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9.xml"/><Relationship Id="rId1" Type="http://schemas.openxmlformats.org/officeDocument/2006/relationships/slideLayout" Target="../slideLayouts/slideLayout1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11.xml"/><Relationship Id="rId6" Type="http://schemas.openxmlformats.org/officeDocument/2006/relationships/image" Target="../media/image57.jpeg"/><Relationship Id="rId5" Type="http://schemas.openxmlformats.org/officeDocument/2006/relationships/image" Target="../media/image56.png"/><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1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11.xml"/><Relationship Id="rId4" Type="http://schemas.openxmlformats.org/officeDocument/2006/relationships/image" Target="../media/image64.png"/></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4.xml"/><Relationship Id="rId1" Type="http://schemas.openxmlformats.org/officeDocument/2006/relationships/slideLayout" Target="../slideLayouts/slideLayout11.xml"/><Relationship Id="rId5" Type="http://schemas.openxmlformats.org/officeDocument/2006/relationships/image" Target="../media/image67.png"/><Relationship Id="rId4" Type="http://schemas.openxmlformats.org/officeDocument/2006/relationships/image" Target="../media/image66.png"/></Relationships>
</file>

<file path=ppt/slides/_rels/slide4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10.xml"/><Relationship Id="rId5" Type="http://schemas.openxmlformats.org/officeDocument/2006/relationships/image" Target="../media/image70.png"/><Relationship Id="rId4" Type="http://schemas.openxmlformats.org/officeDocument/2006/relationships/image" Target="../media/image69.em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8.xml"/><Relationship Id="rId1" Type="http://schemas.openxmlformats.org/officeDocument/2006/relationships/slideLayout" Target="../slideLayouts/slideLayout10.xml"/><Relationship Id="rId4" Type="http://schemas.openxmlformats.org/officeDocument/2006/relationships/image" Target="../media/image73.png"/></Relationships>
</file>

<file path=ppt/slides/_rels/slide5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3.xml"/><Relationship Id="rId1" Type="http://schemas.openxmlformats.org/officeDocument/2006/relationships/slideLayout" Target="../slideLayouts/slideLayout10.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5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80.png"/><Relationship Id="rId7" Type="http://schemas.openxmlformats.org/officeDocument/2006/relationships/image" Target="../media/image83.png"/><Relationship Id="rId2" Type="http://schemas.openxmlformats.org/officeDocument/2006/relationships/notesSlide" Target="../notesSlides/notesSlide46.xml"/><Relationship Id="rId1" Type="http://schemas.openxmlformats.org/officeDocument/2006/relationships/slideLayout" Target="../slideLayouts/slideLayout10.xml"/><Relationship Id="rId6" Type="http://schemas.openxmlformats.org/officeDocument/2006/relationships/image" Target="../media/image69.emf"/><Relationship Id="rId5" Type="http://schemas.openxmlformats.org/officeDocument/2006/relationships/image" Target="../media/image82.png"/><Relationship Id="rId4" Type="http://schemas.openxmlformats.org/officeDocument/2006/relationships/image" Target="../media/image81.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hyperlink" Target="&#36890;&#20449;GIS&#27719;&#25253;/&#37197;&#32593;&#36890;&#20449;&#36164;&#28304;&#28165;&#26597;&#34920;&#26684;_V1.0.xls" TargetMode="External"/><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banner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46200"/>
            <a:ext cx="9144000" cy="41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Rectangle 3"/>
          <p:cNvSpPr txBox="1">
            <a:spLocks noChangeArrowheads="1"/>
          </p:cNvSpPr>
          <p:nvPr/>
        </p:nvSpPr>
        <p:spPr bwMode="auto">
          <a:xfrm>
            <a:off x="780204" y="1958975"/>
            <a:ext cx="8040268" cy="147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rgbClr val="FF0000"/>
                </a:solidFill>
                <a:latin typeface="黑体" pitchFamily="2" charset="-122"/>
                <a:ea typeface="黑体" pitchFamily="2" charset="-122"/>
              </a:defRPr>
            </a:lvl1pPr>
            <a:lvl2pPr marL="742950" indent="-285750" eaLnBrk="0" hangingPunct="0">
              <a:defRPr>
                <a:solidFill>
                  <a:srgbClr val="FF0000"/>
                </a:solidFill>
                <a:latin typeface="黑体" pitchFamily="2" charset="-122"/>
                <a:ea typeface="黑体" pitchFamily="2" charset="-122"/>
              </a:defRPr>
            </a:lvl2pPr>
            <a:lvl3pPr marL="1143000" indent="-228600" eaLnBrk="0" hangingPunct="0">
              <a:defRPr>
                <a:solidFill>
                  <a:srgbClr val="FF0000"/>
                </a:solidFill>
                <a:latin typeface="黑体" pitchFamily="2" charset="-122"/>
                <a:ea typeface="黑体" pitchFamily="2" charset="-122"/>
              </a:defRPr>
            </a:lvl3pPr>
            <a:lvl4pPr marL="1600200" indent="-228600" eaLnBrk="0" hangingPunct="0">
              <a:defRPr>
                <a:solidFill>
                  <a:srgbClr val="FF0000"/>
                </a:solidFill>
                <a:latin typeface="黑体" pitchFamily="2" charset="-122"/>
                <a:ea typeface="黑体" pitchFamily="2" charset="-122"/>
              </a:defRPr>
            </a:lvl4pPr>
            <a:lvl5pPr marL="2057400" indent="-228600" eaLnBrk="0" hangingPunct="0">
              <a:defRPr>
                <a:solidFill>
                  <a:srgbClr val="FF0000"/>
                </a:solidFill>
                <a:latin typeface="黑体" pitchFamily="2" charset="-122"/>
                <a:ea typeface="黑体" pitchFamily="2" charset="-122"/>
              </a:defRPr>
            </a:lvl5pPr>
            <a:lvl6pPr marL="2514600" indent="-228600" eaLnBrk="0" fontAlgn="base" hangingPunct="0">
              <a:spcBef>
                <a:spcPct val="0"/>
              </a:spcBef>
              <a:spcAft>
                <a:spcPct val="0"/>
              </a:spcAft>
              <a:defRPr>
                <a:solidFill>
                  <a:srgbClr val="FF0000"/>
                </a:solidFill>
                <a:latin typeface="黑体" pitchFamily="2" charset="-122"/>
                <a:ea typeface="黑体" pitchFamily="2" charset="-122"/>
              </a:defRPr>
            </a:lvl6pPr>
            <a:lvl7pPr marL="2971800" indent="-228600" eaLnBrk="0" fontAlgn="base" hangingPunct="0">
              <a:spcBef>
                <a:spcPct val="0"/>
              </a:spcBef>
              <a:spcAft>
                <a:spcPct val="0"/>
              </a:spcAft>
              <a:defRPr>
                <a:solidFill>
                  <a:srgbClr val="FF0000"/>
                </a:solidFill>
                <a:latin typeface="黑体" pitchFamily="2" charset="-122"/>
                <a:ea typeface="黑体" pitchFamily="2" charset="-122"/>
              </a:defRPr>
            </a:lvl7pPr>
            <a:lvl8pPr marL="3429000" indent="-228600" eaLnBrk="0" fontAlgn="base" hangingPunct="0">
              <a:spcBef>
                <a:spcPct val="0"/>
              </a:spcBef>
              <a:spcAft>
                <a:spcPct val="0"/>
              </a:spcAft>
              <a:defRPr>
                <a:solidFill>
                  <a:srgbClr val="FF0000"/>
                </a:solidFill>
                <a:latin typeface="黑体" pitchFamily="2" charset="-122"/>
                <a:ea typeface="黑体" pitchFamily="2" charset="-122"/>
              </a:defRPr>
            </a:lvl8pPr>
            <a:lvl9pPr marL="3886200" indent="-228600" eaLnBrk="0" fontAlgn="base" hangingPunct="0">
              <a:spcBef>
                <a:spcPct val="0"/>
              </a:spcBef>
              <a:spcAft>
                <a:spcPct val="0"/>
              </a:spcAft>
              <a:defRPr>
                <a:solidFill>
                  <a:srgbClr val="FF0000"/>
                </a:solidFill>
                <a:latin typeface="黑体" pitchFamily="2" charset="-122"/>
                <a:ea typeface="黑体" pitchFamily="2" charset="-122"/>
              </a:defRPr>
            </a:lvl9pPr>
          </a:lstStyle>
          <a:p>
            <a:pPr algn="ctr" eaLnBrk="1" hangingPunct="1">
              <a:defRPr/>
            </a:pPr>
            <a:r>
              <a:rPr lang="zh-CN" altLang="en-US" sz="4400" b="1" spc="300" dirty="0" smtClean="0">
                <a:solidFill>
                  <a:schemeClr val="bg1"/>
                </a:solidFill>
                <a:effectLst>
                  <a:outerShdw blurRad="50800" dist="38100" dir="8100000" algn="tr" rotWithShape="0">
                    <a:prstClr val="black">
                      <a:alpha val="40000"/>
                    </a:prstClr>
                  </a:outerShdw>
                </a:effectLst>
                <a:latin typeface="微软雅黑" pitchFamily="34" charset="-122"/>
                <a:ea typeface="微软雅黑" pitchFamily="34" charset="-122"/>
              </a:rPr>
              <a:t>基于</a:t>
            </a:r>
            <a:r>
              <a:rPr lang="en-US" altLang="zh-CN" sz="4400" b="1" spc="300" dirty="0" smtClean="0">
                <a:solidFill>
                  <a:schemeClr val="bg1"/>
                </a:solidFill>
                <a:effectLst>
                  <a:outerShdw blurRad="50800" dist="38100" dir="8100000" algn="tr" rotWithShape="0">
                    <a:prstClr val="black">
                      <a:alpha val="40000"/>
                    </a:prstClr>
                  </a:outerShdw>
                </a:effectLst>
                <a:latin typeface="微软雅黑" pitchFamily="34" charset="-122"/>
                <a:ea typeface="微软雅黑" pitchFamily="34" charset="-122"/>
              </a:rPr>
              <a:t>GIS</a:t>
            </a:r>
            <a:r>
              <a:rPr lang="zh-CN" altLang="en-US" sz="4400" b="1" spc="300" dirty="0" smtClean="0">
                <a:solidFill>
                  <a:schemeClr val="bg1"/>
                </a:solidFill>
                <a:effectLst>
                  <a:outerShdw blurRad="50800" dist="38100" dir="8100000" algn="tr" rotWithShape="0">
                    <a:prstClr val="black">
                      <a:alpha val="40000"/>
                    </a:prstClr>
                  </a:outerShdw>
                </a:effectLst>
                <a:latin typeface="微软雅黑" pitchFamily="34" charset="-122"/>
                <a:ea typeface="微软雅黑" pitchFamily="34" charset="-122"/>
              </a:rPr>
              <a:t>的通信资源管理系统</a:t>
            </a:r>
            <a:endParaRPr lang="en-US" altLang="zh-CN" sz="4400" b="1" spc="300" dirty="0" smtClean="0">
              <a:solidFill>
                <a:schemeClr val="bg1"/>
              </a:solidFill>
              <a:effectLst>
                <a:outerShdw blurRad="50800" dist="38100" dir="8100000" algn="tr" rotWithShape="0">
                  <a:prstClr val="black">
                    <a:alpha val="40000"/>
                  </a:prstClr>
                </a:outerShdw>
              </a:effectLst>
              <a:latin typeface="微软雅黑" pitchFamily="34" charset="-122"/>
              <a:ea typeface="微软雅黑" pitchFamily="34" charset="-122"/>
            </a:endParaRPr>
          </a:p>
          <a:p>
            <a:pPr algn="ctr" eaLnBrk="1" hangingPunct="1">
              <a:defRPr/>
            </a:pPr>
            <a:r>
              <a:rPr lang="zh-CN" altLang="en-US" sz="4400" b="1" spc="300" dirty="0" smtClean="0">
                <a:solidFill>
                  <a:schemeClr val="bg1"/>
                </a:solidFill>
                <a:effectLst>
                  <a:outerShdw blurRad="50800" dist="38100" dir="8100000" algn="tr" rotWithShape="0">
                    <a:prstClr val="black">
                      <a:alpha val="40000"/>
                    </a:prstClr>
                  </a:outerShdw>
                </a:effectLst>
                <a:latin typeface="微软雅黑" pitchFamily="34" charset="-122"/>
                <a:ea typeface="微软雅黑" pitchFamily="34" charset="-122"/>
              </a:rPr>
              <a:t>整体解决方案</a:t>
            </a:r>
            <a:endParaRPr lang="zh-CN" altLang="en-US" sz="4400" b="1" spc="300" dirty="0">
              <a:solidFill>
                <a:schemeClr val="bg1"/>
              </a:solidFill>
              <a:effectLst>
                <a:outerShdw blurRad="50800" dist="38100" dir="8100000" algn="tr" rotWithShape="0">
                  <a:prstClr val="black">
                    <a:alpha val="40000"/>
                  </a:prstClr>
                </a:outerShdw>
              </a:effectLst>
              <a:latin typeface="微软雅黑" pitchFamily="34" charset="-122"/>
              <a:ea typeface="微软雅黑" pitchFamily="34" charset="-122"/>
            </a:endParaRPr>
          </a:p>
        </p:txBody>
      </p:sp>
      <p:sp>
        <p:nvSpPr>
          <p:cNvPr id="7" name="Text Box 5"/>
          <p:cNvSpPr txBox="1">
            <a:spLocks noChangeArrowheads="1"/>
          </p:cNvSpPr>
          <p:nvPr/>
        </p:nvSpPr>
        <p:spPr bwMode="auto">
          <a:xfrm>
            <a:off x="2320925" y="5694363"/>
            <a:ext cx="4502150" cy="830997"/>
          </a:xfrm>
          <a:prstGeom prst="rect">
            <a:avLst/>
          </a:prstGeom>
          <a:noFill/>
          <a:ln w="9525" algn="ctr">
            <a:noFill/>
            <a:miter lim="800000"/>
            <a:headEnd/>
            <a:tailEnd/>
          </a:ln>
          <a:effectLst/>
        </p:spPr>
        <p:txBody>
          <a:bodyPr>
            <a:spAutoFit/>
          </a:bodyPr>
          <a:lstStyle/>
          <a:p>
            <a:pPr marL="342900" indent="-342900" algn="ctr" eaLnBrk="0" hangingPunct="0">
              <a:defRPr/>
            </a:pPr>
            <a:r>
              <a:rPr lang="zh-CN" altLang="en-US" sz="2400" b="1" dirty="0" smtClean="0">
                <a:solidFill>
                  <a:srgbClr val="003B3A"/>
                </a:solidFill>
                <a:effectLst>
                  <a:outerShdw blurRad="38100" dist="38100" dir="2700000" algn="tl">
                    <a:srgbClr val="C0C0C0"/>
                  </a:outerShdw>
                </a:effectLst>
                <a:latin typeface="黑体" pitchFamily="2" charset="-122"/>
                <a:ea typeface="黑体" pitchFamily="49" charset="-122"/>
              </a:rPr>
              <a:t>武汉珞珈德毅科技股份有限公司</a:t>
            </a:r>
            <a:endParaRPr lang="en-US" altLang="zh-CN" sz="2400" b="1" dirty="0" smtClean="0">
              <a:solidFill>
                <a:srgbClr val="003B3A"/>
              </a:solidFill>
              <a:effectLst>
                <a:outerShdw blurRad="38100" dist="38100" dir="2700000" algn="tl">
                  <a:srgbClr val="C0C0C0"/>
                </a:outerShdw>
              </a:effectLst>
              <a:latin typeface="黑体" pitchFamily="2" charset="-122"/>
              <a:ea typeface="黑体" pitchFamily="49" charset="-122"/>
            </a:endParaRPr>
          </a:p>
          <a:p>
            <a:pPr marL="342900" indent="-342900" algn="ctr" eaLnBrk="0" hangingPunct="0">
              <a:defRPr/>
            </a:pPr>
            <a:r>
              <a:rPr lang="zh-CN" altLang="en-US" sz="2400" b="1" dirty="0" smtClean="0">
                <a:solidFill>
                  <a:srgbClr val="003B3A"/>
                </a:solidFill>
                <a:effectLst>
                  <a:outerShdw blurRad="38100" dist="38100" dir="2700000" algn="tl">
                    <a:srgbClr val="C0C0C0"/>
                  </a:outerShdw>
                </a:effectLst>
                <a:latin typeface="黑体" pitchFamily="2" charset="-122"/>
                <a:ea typeface="黑体" pitchFamily="49" charset="-122"/>
              </a:rPr>
              <a:t>二〇一六年三月</a:t>
            </a:r>
            <a:endParaRPr lang="zh-CN" altLang="en-US" sz="2400" b="1" dirty="0">
              <a:solidFill>
                <a:srgbClr val="003B3A"/>
              </a:solidFill>
              <a:effectLst>
                <a:outerShdw blurRad="38100" dist="38100" dir="2700000" algn="tl">
                  <a:srgbClr val="C0C0C0"/>
                </a:outerShdw>
              </a:effectLst>
              <a:latin typeface="黑体" pitchFamily="2" charset="-122"/>
              <a:ea typeface="黑体" pitchFamily="49" charset="-122"/>
            </a:endParaRPr>
          </a:p>
        </p:txBody>
      </p:sp>
    </p:spTree>
    <p:extLst>
      <p:ext uri="{BB962C8B-B14F-4D97-AF65-F5344CB8AC3E}">
        <p14:creationId xmlns:p14="http://schemas.microsoft.com/office/powerpoint/2010/main" val="928762467"/>
      </p:ext>
    </p:extLst>
  </p:cSld>
  <p:clrMapOvr>
    <a:masterClrMapping/>
  </p:clrMapOvr>
  <p:transition>
    <p:zo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DA84D2FB-43EA-4EE6-AC25-5132724D7E38}" type="slidenum">
              <a:rPr lang="en-US" altLang="zh-CN" smtClean="0">
                <a:solidFill>
                  <a:srgbClr val="000000"/>
                </a:solidFill>
              </a:rPr>
              <a:pPr eaLnBrk="1" hangingPunct="1"/>
              <a:t>10</a:t>
            </a:fld>
            <a:endParaRPr lang="en-US" altLang="zh-CN" smtClean="0">
              <a:solidFill>
                <a:srgbClr val="000000"/>
              </a:solidFill>
            </a:endParaRPr>
          </a:p>
        </p:txBody>
      </p:sp>
      <p:sp>
        <p:nvSpPr>
          <p:cNvPr id="7" name="Rectangle 2"/>
          <p:cNvSpPr txBox="1">
            <a:spLocks noChangeArrowheads="1"/>
          </p:cNvSpPr>
          <p:nvPr/>
        </p:nvSpPr>
        <p:spPr bwMode="auto">
          <a:xfrm>
            <a:off x="2232025" y="9525"/>
            <a:ext cx="6948488"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fontAlgn="auto">
              <a:spcBef>
                <a:spcPts val="0"/>
              </a:spcBef>
              <a:spcAft>
                <a:spcPts val="0"/>
              </a:spcAft>
              <a:defRPr/>
            </a:pPr>
            <a:r>
              <a:rPr lang="zh-CN" altLang="en-US" sz="3200" b="1" dirty="0">
                <a:solidFill>
                  <a:prstClr val="black"/>
                </a:solidFill>
                <a:effectLst>
                  <a:outerShdw blurRad="38100" dist="38100" dir="2700000" algn="tl">
                    <a:srgbClr val="000000">
                      <a:alpha val="43137"/>
                    </a:srgbClr>
                  </a:outerShdw>
                </a:effectLst>
                <a:latin typeface="黑体" pitchFamily="2" charset="-122"/>
                <a:ea typeface="黑体" pitchFamily="2" charset="-122"/>
              </a:rPr>
              <a:t>现状</a:t>
            </a:r>
            <a:r>
              <a:rPr lang="zh-CN" altLang="en-US" sz="3200" b="1" dirty="0" smtClean="0">
                <a:solidFill>
                  <a:prstClr val="black"/>
                </a:solidFill>
                <a:effectLst>
                  <a:outerShdw blurRad="38100" dist="38100" dir="2700000" algn="tl">
                    <a:srgbClr val="000000">
                      <a:alpha val="43137"/>
                    </a:srgbClr>
                  </a:outerShdw>
                </a:effectLst>
                <a:latin typeface="黑体" pitchFamily="2" charset="-122"/>
                <a:ea typeface="黑体" pitchFamily="2" charset="-122"/>
              </a:rPr>
              <a:t>分析</a:t>
            </a:r>
            <a:r>
              <a:rPr lang="en-US" altLang="zh-CN" sz="3200" b="1" dirty="0" smtClean="0">
                <a:solidFill>
                  <a:prstClr val="black"/>
                </a:solidFill>
                <a:effectLst>
                  <a:outerShdw blurRad="38100" dist="38100" dir="2700000" algn="tl">
                    <a:srgbClr val="000000">
                      <a:alpha val="43137"/>
                    </a:srgbClr>
                  </a:outerShdw>
                </a:effectLst>
                <a:latin typeface="黑体" pitchFamily="2" charset="-122"/>
                <a:ea typeface="黑体" pitchFamily="2" charset="-122"/>
              </a:rPr>
              <a:t>-</a:t>
            </a:r>
            <a:r>
              <a:rPr lang="zh-CN" altLang="en-US" sz="3200" b="1" dirty="0" smtClean="0">
                <a:solidFill>
                  <a:prstClr val="black"/>
                </a:solidFill>
                <a:effectLst>
                  <a:outerShdw blurRad="38100" dist="38100" dir="2700000" algn="tl">
                    <a:srgbClr val="000000">
                      <a:alpha val="43137"/>
                    </a:srgbClr>
                  </a:outerShdw>
                </a:effectLst>
                <a:latin typeface="黑体" pitchFamily="2" charset="-122"/>
                <a:ea typeface="黑体" pitchFamily="2" charset="-122"/>
              </a:rPr>
              <a:t>功能</a:t>
            </a:r>
            <a:endParaRPr lang="zh-CN" altLang="en-US" sz="3200" b="1" dirty="0">
              <a:solidFill>
                <a:prstClr val="black"/>
              </a:solidFill>
              <a:effectLst>
                <a:outerShdw blurRad="38100" dist="38100" dir="2700000" algn="tl">
                  <a:srgbClr val="000000">
                    <a:alpha val="43137"/>
                  </a:srgbClr>
                </a:outerShdw>
              </a:effectLst>
              <a:latin typeface="黑体" pitchFamily="2" charset="-122"/>
              <a:ea typeface="黑体" pitchFamily="2" charset="-122"/>
            </a:endParaRPr>
          </a:p>
        </p:txBody>
      </p:sp>
      <p:graphicFrame>
        <p:nvGraphicFramePr>
          <p:cNvPr id="25" name="Group 34"/>
          <p:cNvGraphicFramePr>
            <a:graphicFrameLocks/>
          </p:cNvGraphicFramePr>
          <p:nvPr>
            <p:extLst>
              <p:ext uri="{D42A27DB-BD31-4B8C-83A1-F6EECF244321}">
                <p14:modId xmlns:p14="http://schemas.microsoft.com/office/powerpoint/2010/main" val="3359067327"/>
              </p:ext>
            </p:extLst>
          </p:nvPr>
        </p:nvGraphicFramePr>
        <p:xfrm>
          <a:off x="199454" y="1471384"/>
          <a:ext cx="8549010" cy="4555624"/>
        </p:xfrm>
        <a:graphic>
          <a:graphicData uri="http://schemas.openxmlformats.org/drawingml/2006/table">
            <a:tbl>
              <a:tblPr firstRow="1" firstCol="1" bandRow="1">
                <a:tableStyleId>{5C22544A-7EE6-4342-B048-85BDC9FD1C3A}</a:tableStyleId>
              </a:tblPr>
              <a:tblGrid>
                <a:gridCol w="1733220"/>
                <a:gridCol w="6815790"/>
              </a:tblGrid>
              <a:tr h="100639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400" u="none" strike="noStrike" cap="none" normalizeH="0" baseline="0" dirty="0" smtClean="0">
                          <a:ln>
                            <a:noFill/>
                          </a:ln>
                          <a:solidFill>
                            <a:schemeClr val="tx1"/>
                          </a:solidFill>
                          <a:effectLst/>
                          <a:latin typeface="黑体" pitchFamily="49" charset="-122"/>
                          <a:ea typeface="黑体" pitchFamily="49" charset="-122"/>
                        </a:rPr>
                        <a:t>资源建模</a:t>
                      </a:r>
                      <a:endParaRPr kumimoji="0" lang="zh-CN" altLang="en-US" sz="1400" b="1" i="0" u="none" strike="noStrike" cap="none" normalizeH="0" baseline="0" dirty="0" smtClean="0">
                        <a:ln>
                          <a:noFill/>
                        </a:ln>
                        <a:solidFill>
                          <a:schemeClr val="tx1"/>
                        </a:solidFill>
                        <a:effectLst/>
                        <a:latin typeface="黑体" pitchFamily="49" charset="-122"/>
                        <a:ea typeface="黑体" pitchFamily="49" charset="-122"/>
                        <a:cs typeface="Times New Roman" pitchFamily="18" charset="0"/>
                      </a:endParaRPr>
                    </a:p>
                  </a:txBody>
                  <a:tcPr marT="45716" marB="45716" anchor="ctr" horzOverflow="overflow">
                    <a:solidFill>
                      <a:schemeClr val="accent1"/>
                    </a:solidFill>
                  </a:tcPr>
                </a:tc>
                <a:tc>
                  <a:txBody>
                    <a:bodyPr/>
                    <a:lstStyle/>
                    <a:p>
                      <a:pPr marL="285750" marR="0" lvl="0" indent="0" algn="l" defTabSz="914400" rtl="0" eaLnBrk="0" fontAlgn="base" latinLnBrk="0" hangingPunct="0">
                        <a:lnSpc>
                          <a:spcPct val="150000"/>
                        </a:lnSpc>
                        <a:spcBef>
                          <a:spcPct val="0"/>
                        </a:spcBef>
                        <a:spcAft>
                          <a:spcPct val="0"/>
                        </a:spcAft>
                        <a:buClrTx/>
                        <a:buSzTx/>
                        <a:buFontTx/>
                        <a:buNone/>
                        <a:tabLst/>
                      </a:pPr>
                      <a:r>
                        <a:rPr lang="zh-CN" altLang="en-US" sz="1600" kern="1200" dirty="0" smtClean="0">
                          <a:solidFill>
                            <a:schemeClr val="tx1"/>
                          </a:solidFill>
                          <a:latin typeface="黑体" pitchFamily="2" charset="-122"/>
                          <a:ea typeface="黑体" pitchFamily="2" charset="-122"/>
                          <a:cs typeface="+mn-cs"/>
                        </a:rPr>
                        <a:t>在通信</a:t>
                      </a:r>
                      <a:r>
                        <a:rPr lang="en-US" altLang="zh-CN" sz="1600" kern="1200" dirty="0" smtClean="0">
                          <a:solidFill>
                            <a:schemeClr val="tx1"/>
                          </a:solidFill>
                          <a:latin typeface="黑体" pitchFamily="2" charset="-122"/>
                          <a:ea typeface="黑体" pitchFamily="2" charset="-122"/>
                          <a:cs typeface="+mn-cs"/>
                        </a:rPr>
                        <a:t>GIS</a:t>
                      </a:r>
                      <a:r>
                        <a:rPr lang="zh-CN" altLang="en-US" sz="1600" kern="1200" dirty="0" smtClean="0">
                          <a:solidFill>
                            <a:schemeClr val="tx1"/>
                          </a:solidFill>
                          <a:latin typeface="黑体" pitchFamily="2" charset="-122"/>
                          <a:ea typeface="黑体" pitchFamily="2" charset="-122"/>
                          <a:cs typeface="+mn-cs"/>
                        </a:rPr>
                        <a:t>上完成通信静态资源图形建模，自动维护各资源之间的逻辑关联，达到资源共享。</a:t>
                      </a:r>
                    </a:p>
                  </a:txBody>
                  <a:tcPr marT="45716" marB="45716" anchor="ctr" horzOverflow="overflow">
                    <a:gradFill>
                      <a:gsLst>
                        <a:gs pos="28348">
                          <a:srgbClr val="B1C5E9"/>
                        </a:gs>
                        <a:gs pos="42500">
                          <a:srgbClr val="BCCDEC"/>
                        </a:gs>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r h="71810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400" b="1" i="0" u="none" strike="noStrike" cap="none" normalizeH="0" baseline="0" dirty="0" smtClean="0">
                          <a:ln>
                            <a:noFill/>
                          </a:ln>
                          <a:solidFill>
                            <a:schemeClr val="tx1"/>
                          </a:solidFill>
                          <a:effectLst/>
                          <a:latin typeface="黑体" pitchFamily="49" charset="-122"/>
                          <a:ea typeface="黑体" pitchFamily="49" charset="-122"/>
                          <a:cs typeface="Times New Roman" pitchFamily="18" charset="0"/>
                        </a:rPr>
                        <a:t>图形展示</a:t>
                      </a:r>
                    </a:p>
                  </a:txBody>
                  <a:tcPr marT="45716" marB="45716" anchor="ctr" horzOverflow="overflow">
                    <a:solidFill>
                      <a:schemeClr val="accent1"/>
                    </a:solidFill>
                  </a:tcPr>
                </a:tc>
                <a:tc>
                  <a:txBody>
                    <a:bodyPr/>
                    <a:lstStyle/>
                    <a:p>
                      <a:pPr marL="285750" marR="0" lvl="0" indent="0" algn="l" defTabSz="914400" rtl="0" eaLnBrk="0" fontAlgn="base" latinLnBrk="0" hangingPunct="0">
                        <a:lnSpc>
                          <a:spcPct val="150000"/>
                        </a:lnSpc>
                        <a:spcBef>
                          <a:spcPct val="0"/>
                        </a:spcBef>
                        <a:spcAft>
                          <a:spcPct val="0"/>
                        </a:spcAft>
                        <a:buClrTx/>
                        <a:buSzTx/>
                        <a:buFontTx/>
                        <a:buNone/>
                        <a:tabLst/>
                      </a:pPr>
                      <a:r>
                        <a:rPr lang="zh-CN" altLang="en-US" sz="1600" b="1" kern="1200" dirty="0" smtClean="0">
                          <a:solidFill>
                            <a:schemeClr val="tx1"/>
                          </a:solidFill>
                          <a:latin typeface="黑体" pitchFamily="2" charset="-122"/>
                          <a:ea typeface="黑体" pitchFamily="2" charset="-122"/>
                          <a:cs typeface="+mn-cs"/>
                        </a:rPr>
                        <a:t>在通信</a:t>
                      </a:r>
                      <a:r>
                        <a:rPr lang="en-US" altLang="zh-CN" sz="1600" b="1" kern="1200" dirty="0" smtClean="0">
                          <a:solidFill>
                            <a:schemeClr val="tx1"/>
                          </a:solidFill>
                          <a:latin typeface="黑体" pitchFamily="2" charset="-122"/>
                          <a:ea typeface="黑体" pitchFamily="2" charset="-122"/>
                          <a:cs typeface="+mn-cs"/>
                        </a:rPr>
                        <a:t>GIS</a:t>
                      </a:r>
                      <a:r>
                        <a:rPr lang="zh-CN" altLang="en-US" sz="1600" b="1" kern="1200" dirty="0" smtClean="0">
                          <a:solidFill>
                            <a:schemeClr val="tx1"/>
                          </a:solidFill>
                          <a:latin typeface="黑体" pitchFamily="2" charset="-122"/>
                          <a:ea typeface="黑体" pitchFamily="2" charset="-122"/>
                          <a:cs typeface="+mn-cs"/>
                        </a:rPr>
                        <a:t>上展示各种光缆网设施的分布，资源操作，光缆路由、承载业务、</a:t>
                      </a:r>
                      <a:r>
                        <a:rPr lang="en-US" altLang="zh-CN" sz="1600" b="1" kern="1200" dirty="0" smtClean="0">
                          <a:solidFill>
                            <a:schemeClr val="tx1"/>
                          </a:solidFill>
                          <a:latin typeface="黑体" pitchFamily="2" charset="-122"/>
                          <a:ea typeface="黑体" pitchFamily="2" charset="-122"/>
                          <a:cs typeface="+mn-cs"/>
                        </a:rPr>
                        <a:t>N-1</a:t>
                      </a:r>
                      <a:r>
                        <a:rPr lang="zh-CN" altLang="en-US" sz="1600" b="1" kern="1200" dirty="0" smtClean="0">
                          <a:solidFill>
                            <a:schemeClr val="tx1"/>
                          </a:solidFill>
                          <a:latin typeface="黑体" pitchFamily="2" charset="-122"/>
                          <a:ea typeface="黑体" pitchFamily="2" charset="-122"/>
                          <a:cs typeface="+mn-cs"/>
                        </a:rPr>
                        <a:t>分析、</a:t>
                      </a:r>
                      <a:r>
                        <a:rPr lang="en-US" altLang="zh-CN" sz="1600" b="1" kern="1200" dirty="0" smtClean="0">
                          <a:solidFill>
                            <a:schemeClr val="tx1"/>
                          </a:solidFill>
                          <a:latin typeface="黑体" pitchFamily="2" charset="-122"/>
                          <a:ea typeface="黑体" pitchFamily="2" charset="-122"/>
                          <a:cs typeface="+mn-cs"/>
                        </a:rPr>
                        <a:t>T</a:t>
                      </a:r>
                      <a:r>
                        <a:rPr lang="zh-CN" altLang="en-US" sz="1600" b="1" kern="1200" dirty="0" smtClean="0">
                          <a:solidFill>
                            <a:schemeClr val="tx1"/>
                          </a:solidFill>
                          <a:latin typeface="黑体" pitchFamily="2" charset="-122"/>
                          <a:ea typeface="黑体" pitchFamily="2" charset="-122"/>
                          <a:cs typeface="+mn-cs"/>
                        </a:rPr>
                        <a:t>接配线图、业务报表等信息的关联展示；以及局站、机房和设备的三维展示等</a:t>
                      </a:r>
                    </a:p>
                  </a:txBody>
                  <a:tcPr marT="45716" marB="45716" anchor="ctr" horzOverflow="overflow">
                    <a:gradFill>
                      <a:gsLst>
                        <a:gs pos="28348">
                          <a:srgbClr val="B1C5E9"/>
                        </a:gs>
                        <a:gs pos="42500">
                          <a:srgbClr val="BCCDEC"/>
                        </a:gs>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r h="714612">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1400" u="none" strike="noStrike" cap="none" normalizeH="0" baseline="0" dirty="0" smtClean="0">
                          <a:ln>
                            <a:noFill/>
                          </a:ln>
                          <a:solidFill>
                            <a:schemeClr val="tx1"/>
                          </a:solidFill>
                          <a:effectLst/>
                          <a:latin typeface="黑体" pitchFamily="49" charset="-122"/>
                          <a:ea typeface="黑体" pitchFamily="49" charset="-122"/>
                        </a:rPr>
                        <a:t>查询定位</a:t>
                      </a:r>
                      <a:endParaRPr kumimoji="0" lang="zh-CN" altLang="en-US" sz="1400" b="1" i="0" u="none" strike="noStrike" cap="none" normalizeH="0" baseline="0" dirty="0" smtClean="0">
                        <a:ln>
                          <a:noFill/>
                        </a:ln>
                        <a:solidFill>
                          <a:schemeClr val="tx1"/>
                        </a:solidFill>
                        <a:effectLst/>
                        <a:latin typeface="黑体" pitchFamily="49" charset="-122"/>
                        <a:ea typeface="黑体" pitchFamily="49" charset="-122"/>
                        <a:cs typeface="Times New Roman" pitchFamily="18" charset="0"/>
                      </a:endParaRPr>
                    </a:p>
                  </a:txBody>
                  <a:tcPr marT="45716" marB="45716" anchor="ctr" horzOverflow="overflow">
                    <a:solidFill>
                      <a:schemeClr val="accent1"/>
                    </a:solidFill>
                  </a:tcPr>
                </a:tc>
                <a:tc>
                  <a:txBody>
                    <a:bodyPr/>
                    <a:lstStyle/>
                    <a:p>
                      <a:pPr marL="285750" marR="0" lvl="0" indent="0" algn="l" defTabSz="914400" rtl="0" eaLnBrk="0" fontAlgn="base" latinLnBrk="0" hangingPunct="0">
                        <a:lnSpc>
                          <a:spcPct val="150000"/>
                        </a:lnSpc>
                        <a:spcBef>
                          <a:spcPct val="0"/>
                        </a:spcBef>
                        <a:spcAft>
                          <a:spcPct val="0"/>
                        </a:spcAft>
                        <a:buClrTx/>
                        <a:buSzTx/>
                        <a:buFontTx/>
                        <a:buNone/>
                        <a:tabLst/>
                      </a:pPr>
                      <a:r>
                        <a:rPr lang="zh-CN" altLang="en-US" sz="1600" b="1" kern="1200" dirty="0" smtClean="0">
                          <a:solidFill>
                            <a:schemeClr val="tx1"/>
                          </a:solidFill>
                          <a:latin typeface="黑体" pitchFamily="2" charset="-122"/>
                          <a:ea typeface="黑体" pitchFamily="2" charset="-122"/>
                          <a:cs typeface="+mn-cs"/>
                        </a:rPr>
                        <a:t>在通信</a:t>
                      </a:r>
                      <a:r>
                        <a:rPr lang="en-US" altLang="zh-CN" sz="1600" b="1" kern="1200" dirty="0" smtClean="0">
                          <a:solidFill>
                            <a:schemeClr val="tx1"/>
                          </a:solidFill>
                          <a:latin typeface="黑体" pitchFamily="2" charset="-122"/>
                          <a:ea typeface="黑体" pitchFamily="2" charset="-122"/>
                          <a:cs typeface="+mn-cs"/>
                        </a:rPr>
                        <a:t>GIS</a:t>
                      </a:r>
                      <a:r>
                        <a:rPr lang="zh-CN" altLang="en-US" sz="1600" b="1" kern="1200" dirty="0" smtClean="0">
                          <a:solidFill>
                            <a:schemeClr val="tx1"/>
                          </a:solidFill>
                          <a:latin typeface="黑体" pitchFamily="2" charset="-122"/>
                          <a:ea typeface="黑体" pitchFamily="2" charset="-122"/>
                          <a:cs typeface="+mn-cs"/>
                        </a:rPr>
                        <a:t>上进行光缆故障的准确定位，线路资源的准确定位。</a:t>
                      </a:r>
                    </a:p>
                  </a:txBody>
                  <a:tcPr marT="45716" marB="45716" anchor="ctr" horzOverflow="overflow">
                    <a:gradFill>
                      <a:gsLst>
                        <a:gs pos="28348">
                          <a:srgbClr val="B1C5E9"/>
                        </a:gs>
                        <a:gs pos="42500">
                          <a:srgbClr val="BCCDEC"/>
                        </a:gs>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r h="704129">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zh-CN" altLang="en-US" sz="1400" u="none" strike="noStrike" cap="none" normalizeH="0" baseline="0" dirty="0" smtClean="0">
                          <a:ln>
                            <a:noFill/>
                          </a:ln>
                          <a:solidFill>
                            <a:schemeClr val="tx1"/>
                          </a:solidFill>
                          <a:effectLst/>
                          <a:latin typeface="黑体" pitchFamily="49" charset="-122"/>
                          <a:ea typeface="黑体" pitchFamily="49" charset="-122"/>
                        </a:rPr>
                        <a:t>路由分析</a:t>
                      </a:r>
                      <a:endParaRPr kumimoji="0" lang="zh-CN" altLang="en-US" sz="1400" b="1" i="0" u="none" strike="noStrike" cap="none" normalizeH="0" baseline="0" dirty="0" smtClean="0">
                        <a:ln>
                          <a:noFill/>
                        </a:ln>
                        <a:solidFill>
                          <a:schemeClr val="tx1"/>
                        </a:solidFill>
                        <a:effectLst/>
                        <a:latin typeface="黑体" pitchFamily="49" charset="-122"/>
                        <a:ea typeface="黑体" pitchFamily="49" charset="-122"/>
                        <a:cs typeface="Times New Roman" pitchFamily="18" charset="0"/>
                      </a:endParaRPr>
                    </a:p>
                  </a:txBody>
                  <a:tcPr marT="45716" marB="45716" anchor="ctr" horzOverflow="overflow">
                    <a:solidFill>
                      <a:schemeClr val="accent1"/>
                    </a:solidFill>
                  </a:tcPr>
                </a:tc>
                <a:tc>
                  <a:txBody>
                    <a:bodyPr/>
                    <a:lstStyle/>
                    <a:p>
                      <a:pPr marL="285750" marR="0" lvl="0" indent="0" algn="l" defTabSz="914400" rtl="0" eaLnBrk="0" fontAlgn="base" latinLnBrk="0" hangingPunct="0">
                        <a:lnSpc>
                          <a:spcPct val="150000"/>
                        </a:lnSpc>
                        <a:spcBef>
                          <a:spcPct val="0"/>
                        </a:spcBef>
                        <a:spcAft>
                          <a:spcPct val="0"/>
                        </a:spcAft>
                        <a:buClrTx/>
                        <a:buSzTx/>
                        <a:buFontTx/>
                        <a:buNone/>
                        <a:tabLst/>
                      </a:pPr>
                      <a:r>
                        <a:rPr lang="zh-CN" altLang="en-US" sz="1600" b="1" kern="1200" dirty="0" smtClean="0">
                          <a:solidFill>
                            <a:schemeClr val="tx1"/>
                          </a:solidFill>
                          <a:latin typeface="黑体" pitchFamily="2" charset="-122"/>
                          <a:ea typeface="黑体" pitchFamily="2" charset="-122"/>
                          <a:cs typeface="+mn-cs"/>
                        </a:rPr>
                        <a:t>在通信</a:t>
                      </a:r>
                      <a:r>
                        <a:rPr lang="en-US" altLang="zh-CN" sz="1600" b="1" kern="1200" dirty="0" smtClean="0">
                          <a:solidFill>
                            <a:schemeClr val="tx1"/>
                          </a:solidFill>
                          <a:latin typeface="黑体" pitchFamily="2" charset="-122"/>
                          <a:ea typeface="黑体" pitchFamily="2" charset="-122"/>
                          <a:cs typeface="+mn-cs"/>
                        </a:rPr>
                        <a:t>GIS</a:t>
                      </a:r>
                      <a:r>
                        <a:rPr lang="zh-CN" altLang="en-US" sz="1600" b="1" kern="1200" dirty="0" smtClean="0">
                          <a:solidFill>
                            <a:schemeClr val="tx1"/>
                          </a:solidFill>
                          <a:latin typeface="黑体" pitchFamily="2" charset="-122"/>
                          <a:ea typeface="黑体" pitchFamily="2" charset="-122"/>
                          <a:cs typeface="+mn-cs"/>
                        </a:rPr>
                        <a:t>平台上进行空间路由分析，为通信业务提供光缆路由分析，为光路开通、光路测试、光缆故障定位等提供服务。</a:t>
                      </a:r>
                    </a:p>
                  </a:txBody>
                  <a:tcPr marT="45716" marB="45716" anchor="ctr" horzOverflow="overflow">
                    <a:gradFill>
                      <a:gsLst>
                        <a:gs pos="28348">
                          <a:srgbClr val="B1C5E9"/>
                        </a:gs>
                        <a:gs pos="42500">
                          <a:srgbClr val="BCCDEC"/>
                        </a:gs>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r h="768639">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lang="zh-CN" altLang="en-US" sz="1400" dirty="0" smtClean="0">
                          <a:solidFill>
                            <a:schemeClr val="tx1"/>
                          </a:solidFill>
                          <a:latin typeface="黑体" pitchFamily="49" charset="-122"/>
                          <a:ea typeface="黑体" pitchFamily="49" charset="-122"/>
                        </a:rPr>
                        <a:t>高级应用</a:t>
                      </a:r>
                    </a:p>
                  </a:txBody>
                  <a:tcPr marT="45716" marB="45716" anchor="ctr" horzOverflow="overflow">
                    <a:solidFill>
                      <a:schemeClr val="accent1"/>
                    </a:solidFill>
                  </a:tcPr>
                </a:tc>
                <a:tc>
                  <a:txBody>
                    <a:bodyPr/>
                    <a:lstStyle/>
                    <a:p>
                      <a:pPr marL="285750" marR="0" lvl="0" indent="0" algn="l" defTabSz="914400" rtl="0" eaLnBrk="0" fontAlgn="base" latinLnBrk="0" hangingPunct="0">
                        <a:lnSpc>
                          <a:spcPct val="150000"/>
                        </a:lnSpc>
                        <a:spcBef>
                          <a:spcPct val="0"/>
                        </a:spcBef>
                        <a:spcAft>
                          <a:spcPct val="0"/>
                        </a:spcAft>
                        <a:buClrTx/>
                        <a:buSzTx/>
                        <a:buFontTx/>
                        <a:buNone/>
                        <a:tabLst/>
                      </a:pPr>
                      <a:r>
                        <a:rPr lang="zh-CN" altLang="en-US" sz="1600" b="1" kern="1200" dirty="0" smtClean="0">
                          <a:solidFill>
                            <a:schemeClr val="tx1"/>
                          </a:solidFill>
                          <a:latin typeface="黑体" pitchFamily="2" charset="-122"/>
                          <a:ea typeface="黑体" pitchFamily="2" charset="-122"/>
                          <a:cs typeface="+mn-cs"/>
                        </a:rPr>
                        <a:t>强化的数据关联关系的拓扑关系，结合通信资源进行缓冲区、最短路径、光路通路检测等功能分析；同时提供高级专题图应用。</a:t>
                      </a:r>
                    </a:p>
                  </a:txBody>
                  <a:tcPr marT="45716" marB="45716" anchor="ctr" horzOverflow="overflow">
                    <a:gradFill>
                      <a:gsLst>
                        <a:gs pos="28348">
                          <a:srgbClr val="B1C5E9"/>
                        </a:gs>
                        <a:gs pos="42500">
                          <a:srgbClr val="BCCDEC"/>
                        </a:gs>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tcPr>
                </a:tc>
              </a:tr>
            </a:tbl>
          </a:graphicData>
        </a:graphic>
      </p:graphicFrame>
    </p:spTree>
    <p:extLst>
      <p:ext uri="{BB962C8B-B14F-4D97-AF65-F5344CB8AC3E}">
        <p14:creationId xmlns:p14="http://schemas.microsoft.com/office/powerpoint/2010/main" val="832637283"/>
      </p:ext>
    </p:extLst>
  </p:cSld>
  <p:clrMapOvr>
    <a:masterClrMapping/>
  </p:clrMapOvr>
  <p:transition>
    <p:zo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DA84D2FB-43EA-4EE6-AC25-5132724D7E38}" type="slidenum">
              <a:rPr lang="en-US" altLang="zh-CN" smtClean="0">
                <a:solidFill>
                  <a:srgbClr val="000000"/>
                </a:solidFill>
              </a:rPr>
              <a:pPr eaLnBrk="1" hangingPunct="1"/>
              <a:t>11</a:t>
            </a:fld>
            <a:endParaRPr lang="en-US" altLang="zh-CN" smtClean="0">
              <a:solidFill>
                <a:srgbClr val="000000"/>
              </a:solidFill>
            </a:endParaRPr>
          </a:p>
        </p:txBody>
      </p:sp>
      <p:sp>
        <p:nvSpPr>
          <p:cNvPr id="7" name="Rectangle 2"/>
          <p:cNvSpPr txBox="1">
            <a:spLocks noChangeArrowheads="1"/>
          </p:cNvSpPr>
          <p:nvPr/>
        </p:nvSpPr>
        <p:spPr bwMode="auto">
          <a:xfrm>
            <a:off x="2232025" y="9525"/>
            <a:ext cx="6948488"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fontAlgn="auto">
              <a:spcBef>
                <a:spcPts val="0"/>
              </a:spcBef>
              <a:spcAft>
                <a:spcPts val="0"/>
              </a:spcAft>
              <a:defRPr/>
            </a:pPr>
            <a:r>
              <a:rPr lang="zh-CN" altLang="en-US" sz="3200" b="1" dirty="0" smtClean="0">
                <a:solidFill>
                  <a:prstClr val="black"/>
                </a:solidFill>
                <a:effectLst>
                  <a:outerShdw blurRad="38100" dist="38100" dir="2700000" algn="tl">
                    <a:srgbClr val="000000">
                      <a:alpha val="43137"/>
                    </a:srgbClr>
                  </a:outerShdw>
                </a:effectLst>
                <a:latin typeface="黑体" pitchFamily="2" charset="-122"/>
                <a:ea typeface="黑体" pitchFamily="2" charset="-122"/>
              </a:rPr>
              <a:t>现状分析</a:t>
            </a:r>
            <a:r>
              <a:rPr lang="en-US" altLang="zh-CN" sz="3200" b="1" dirty="0" smtClean="0">
                <a:solidFill>
                  <a:prstClr val="black"/>
                </a:solidFill>
                <a:effectLst>
                  <a:outerShdw blurRad="38100" dist="38100" dir="2700000" algn="tl">
                    <a:srgbClr val="000000">
                      <a:alpha val="43137"/>
                    </a:srgbClr>
                  </a:outerShdw>
                </a:effectLst>
                <a:latin typeface="黑体" pitchFamily="2" charset="-122"/>
                <a:ea typeface="黑体" pitchFamily="2" charset="-122"/>
              </a:rPr>
              <a:t>-</a:t>
            </a:r>
            <a:r>
              <a:rPr lang="zh-CN" altLang="en-US" sz="3200" b="1" dirty="0" smtClean="0">
                <a:solidFill>
                  <a:prstClr val="black"/>
                </a:solidFill>
                <a:effectLst>
                  <a:outerShdw blurRad="38100" dist="38100" dir="2700000" algn="tl">
                    <a:srgbClr val="000000">
                      <a:alpha val="43137"/>
                    </a:srgbClr>
                  </a:outerShdw>
                </a:effectLst>
                <a:latin typeface="黑体" pitchFamily="2" charset="-122"/>
                <a:ea typeface="黑体" pitchFamily="2" charset="-122"/>
              </a:rPr>
              <a:t>模型</a:t>
            </a:r>
            <a:endParaRPr lang="zh-CN" altLang="en-US" sz="3200" b="1" dirty="0">
              <a:solidFill>
                <a:prstClr val="black"/>
              </a:solidFill>
              <a:effectLst>
                <a:outerShdw blurRad="38100" dist="38100" dir="2700000" algn="tl">
                  <a:srgbClr val="000000">
                    <a:alpha val="43137"/>
                  </a:srgbClr>
                </a:outerShdw>
              </a:effectLst>
              <a:latin typeface="黑体" pitchFamily="2" charset="-122"/>
              <a:ea typeface="黑体" pitchFamily="2" charset="-122"/>
            </a:endParaRPr>
          </a:p>
        </p:txBody>
      </p:sp>
      <p:grpSp>
        <p:nvGrpSpPr>
          <p:cNvPr id="33" name="Group 3"/>
          <p:cNvGrpSpPr>
            <a:grpSpLocks/>
          </p:cNvGrpSpPr>
          <p:nvPr/>
        </p:nvGrpSpPr>
        <p:grpSpPr bwMode="auto">
          <a:xfrm>
            <a:off x="2838450" y="1845413"/>
            <a:ext cx="3435350" cy="536575"/>
            <a:chOff x="3964" y="2071"/>
            <a:chExt cx="1484" cy="330"/>
          </a:xfrm>
        </p:grpSpPr>
        <p:sp>
          <p:nvSpPr>
            <p:cNvPr id="34" name="AutoShape 4"/>
            <p:cNvSpPr>
              <a:spLocks noChangeArrowheads="1"/>
            </p:cNvSpPr>
            <p:nvPr/>
          </p:nvSpPr>
          <p:spPr bwMode="gray">
            <a:xfrm>
              <a:off x="3964" y="2071"/>
              <a:ext cx="1484" cy="330"/>
            </a:xfrm>
            <a:prstGeom prst="roundRect">
              <a:avLst>
                <a:gd name="adj" fmla="val 16667"/>
              </a:avLst>
            </a:prstGeom>
            <a:solidFill>
              <a:srgbClr val="DDDDDD"/>
            </a:solidFill>
            <a:ln w="12700" algn="ctr">
              <a:solidFill>
                <a:srgbClr val="808080"/>
              </a:solidFill>
              <a:round/>
              <a:headEnd/>
              <a:tailEnd/>
            </a:ln>
          </p:spPr>
          <p:txBody>
            <a:bodyPr wrap="none" anchor="ctr"/>
            <a:lstStyle/>
            <a:p>
              <a:endParaRPr lang="zh-CN" altLang="en-US">
                <a:ea typeface="宋体" charset="-122"/>
              </a:endParaRPr>
            </a:p>
          </p:txBody>
        </p:sp>
        <p:sp>
          <p:nvSpPr>
            <p:cNvPr id="35" name="AutoShape 5"/>
            <p:cNvSpPr>
              <a:spLocks noChangeArrowheads="1"/>
            </p:cNvSpPr>
            <p:nvPr/>
          </p:nvSpPr>
          <p:spPr bwMode="gray">
            <a:xfrm>
              <a:off x="3987" y="2120"/>
              <a:ext cx="1432" cy="134"/>
            </a:xfrm>
            <a:prstGeom prst="roundRect">
              <a:avLst>
                <a:gd name="adj" fmla="val 28356"/>
              </a:avLst>
            </a:prstGeom>
            <a:gradFill rotWithShape="1">
              <a:gsLst>
                <a:gs pos="0">
                  <a:srgbClr val="FFFFFF">
                    <a:alpha val="70000"/>
                  </a:srgbClr>
                </a:gs>
                <a:gs pos="100000">
                  <a:srgbClr val="DDDDDD">
                    <a:alpha val="70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endParaRPr lang="zh-CN" altLang="en-US">
                <a:ea typeface="宋体" charset="-122"/>
              </a:endParaRPr>
            </a:p>
          </p:txBody>
        </p:sp>
      </p:grpSp>
      <p:cxnSp>
        <p:nvCxnSpPr>
          <p:cNvPr id="36" name="AutoShape 6"/>
          <p:cNvCxnSpPr>
            <a:cxnSpLocks noChangeShapeType="1"/>
          </p:cNvCxnSpPr>
          <p:nvPr/>
        </p:nvCxnSpPr>
        <p:spPr bwMode="auto">
          <a:xfrm rot="16200000" flipH="1">
            <a:off x="1763713" y="4796575"/>
            <a:ext cx="1130300" cy="1047750"/>
          </a:xfrm>
          <a:prstGeom prst="bentConnector2">
            <a:avLst/>
          </a:prstGeom>
          <a:noFill/>
          <a:ln w="38100" cap="rnd">
            <a:solidFill>
              <a:schemeClr val="tx1"/>
            </a:solidFill>
            <a:prstDash val="sysDot"/>
            <a:miter lim="800000"/>
            <a:headEnd/>
            <a:tailEnd/>
          </a:ln>
          <a:extLst>
            <a:ext uri="{909E8E84-426E-40DD-AFC4-6F175D3DCCD1}">
              <a14:hiddenFill xmlns:a14="http://schemas.microsoft.com/office/drawing/2010/main">
                <a:noFill/>
              </a14:hiddenFill>
            </a:ext>
          </a:extLst>
        </p:spPr>
      </p:cxnSp>
      <p:cxnSp>
        <p:nvCxnSpPr>
          <p:cNvPr id="37" name="AutoShape 7"/>
          <p:cNvCxnSpPr>
            <a:cxnSpLocks noChangeShapeType="1"/>
          </p:cNvCxnSpPr>
          <p:nvPr/>
        </p:nvCxnSpPr>
        <p:spPr bwMode="auto">
          <a:xfrm rot="5400000">
            <a:off x="6276976" y="4753712"/>
            <a:ext cx="1130300" cy="1133475"/>
          </a:xfrm>
          <a:prstGeom prst="bentConnector2">
            <a:avLst/>
          </a:prstGeom>
          <a:noFill/>
          <a:ln w="38100" cap="rnd">
            <a:solidFill>
              <a:schemeClr val="tx1"/>
            </a:solidFill>
            <a:prstDash val="sysDot"/>
            <a:miter lim="800000"/>
            <a:headEnd/>
            <a:tailEnd/>
          </a:ln>
          <a:extLst>
            <a:ext uri="{909E8E84-426E-40DD-AFC4-6F175D3DCCD1}">
              <a14:hiddenFill xmlns:a14="http://schemas.microsoft.com/office/drawing/2010/main">
                <a:noFill/>
              </a14:hiddenFill>
            </a:ext>
          </a:extLst>
        </p:spPr>
      </p:cxnSp>
      <p:cxnSp>
        <p:nvCxnSpPr>
          <p:cNvPr id="38" name="AutoShape 8"/>
          <p:cNvCxnSpPr>
            <a:cxnSpLocks noChangeShapeType="1"/>
          </p:cNvCxnSpPr>
          <p:nvPr/>
        </p:nvCxnSpPr>
        <p:spPr bwMode="auto">
          <a:xfrm rot="16200000">
            <a:off x="1793876" y="2110525"/>
            <a:ext cx="1060450" cy="1057275"/>
          </a:xfrm>
          <a:prstGeom prst="bentConnector2">
            <a:avLst/>
          </a:prstGeom>
          <a:noFill/>
          <a:ln w="38100" cap="rnd">
            <a:solidFill>
              <a:schemeClr val="tx1"/>
            </a:solidFill>
            <a:prstDash val="sysDot"/>
            <a:miter lim="800000"/>
            <a:headEnd/>
            <a:tailEnd/>
          </a:ln>
          <a:extLst>
            <a:ext uri="{909E8E84-426E-40DD-AFC4-6F175D3DCCD1}">
              <a14:hiddenFill xmlns:a14="http://schemas.microsoft.com/office/drawing/2010/main">
                <a:noFill/>
              </a14:hiddenFill>
            </a:ext>
          </a:extLst>
        </p:spPr>
      </p:cxnSp>
      <p:cxnSp>
        <p:nvCxnSpPr>
          <p:cNvPr id="39" name="AutoShape 9"/>
          <p:cNvCxnSpPr>
            <a:cxnSpLocks noChangeShapeType="1"/>
          </p:cNvCxnSpPr>
          <p:nvPr/>
        </p:nvCxnSpPr>
        <p:spPr bwMode="auto">
          <a:xfrm rot="5400000" flipH="1">
            <a:off x="6329363" y="2054963"/>
            <a:ext cx="1025525" cy="1133475"/>
          </a:xfrm>
          <a:prstGeom prst="bentConnector2">
            <a:avLst/>
          </a:prstGeom>
          <a:noFill/>
          <a:ln w="38100" cap="rnd">
            <a:solidFill>
              <a:schemeClr val="tx1"/>
            </a:solidFill>
            <a:prstDash val="sysDot"/>
            <a:miter lim="800000"/>
            <a:headEnd/>
            <a:tailEnd/>
          </a:ln>
          <a:extLst>
            <a:ext uri="{909E8E84-426E-40DD-AFC4-6F175D3DCCD1}">
              <a14:hiddenFill xmlns:a14="http://schemas.microsoft.com/office/drawing/2010/main">
                <a:noFill/>
              </a14:hiddenFill>
            </a:ext>
          </a:extLst>
        </p:spPr>
      </p:cxnSp>
      <p:pic>
        <p:nvPicPr>
          <p:cNvPr id="40" name="Picture 10" descr="Trans_0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9713" y="3059850"/>
            <a:ext cx="1658937" cy="165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11" descr="Trans_00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3112238"/>
            <a:ext cx="1658938" cy="165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Freeform 12"/>
          <p:cNvSpPr>
            <a:spLocks/>
          </p:cNvSpPr>
          <p:nvPr/>
        </p:nvSpPr>
        <p:spPr bwMode="gray">
          <a:xfrm>
            <a:off x="2690813" y="3480538"/>
            <a:ext cx="3814762" cy="476250"/>
          </a:xfrm>
          <a:custGeom>
            <a:avLst/>
            <a:gdLst>
              <a:gd name="T0" fmla="*/ 0 w 2347"/>
              <a:gd name="T1" fmla="*/ 188 h 336"/>
              <a:gd name="T2" fmla="*/ 0 w 2347"/>
              <a:gd name="T3" fmla="*/ 336 h 336"/>
              <a:gd name="T4" fmla="*/ 2347 w 2347"/>
              <a:gd name="T5" fmla="*/ 336 h 336"/>
              <a:gd name="T6" fmla="*/ 2005 w 2347"/>
              <a:gd name="T7" fmla="*/ 0 h 336"/>
              <a:gd name="T8" fmla="*/ 2005 w 2347"/>
              <a:gd name="T9" fmla="*/ 189 h 336"/>
              <a:gd name="T10" fmla="*/ 0 w 2347"/>
              <a:gd name="T11" fmla="*/ 188 h 336"/>
              <a:gd name="T12" fmla="*/ 0 60000 65536"/>
              <a:gd name="T13" fmla="*/ 0 60000 65536"/>
              <a:gd name="T14" fmla="*/ 0 60000 65536"/>
              <a:gd name="T15" fmla="*/ 0 60000 65536"/>
              <a:gd name="T16" fmla="*/ 0 60000 65536"/>
              <a:gd name="T17" fmla="*/ 0 60000 65536"/>
              <a:gd name="T18" fmla="*/ 0 w 2347"/>
              <a:gd name="T19" fmla="*/ 0 h 336"/>
              <a:gd name="T20" fmla="*/ 2347 w 2347"/>
              <a:gd name="T21" fmla="*/ 336 h 336"/>
            </a:gdLst>
            <a:ahLst/>
            <a:cxnLst>
              <a:cxn ang="T12">
                <a:pos x="T0" y="T1"/>
              </a:cxn>
              <a:cxn ang="T13">
                <a:pos x="T2" y="T3"/>
              </a:cxn>
              <a:cxn ang="T14">
                <a:pos x="T4" y="T5"/>
              </a:cxn>
              <a:cxn ang="T15">
                <a:pos x="T6" y="T7"/>
              </a:cxn>
              <a:cxn ang="T16">
                <a:pos x="T8" y="T9"/>
              </a:cxn>
              <a:cxn ang="T17">
                <a:pos x="T10" y="T11"/>
              </a:cxn>
            </a:cxnLst>
            <a:rect l="T18" t="T19" r="T20" b="T21"/>
            <a:pathLst>
              <a:path w="2347" h="336">
                <a:moveTo>
                  <a:pt x="0" y="188"/>
                </a:moveTo>
                <a:lnTo>
                  <a:pt x="0" y="336"/>
                </a:lnTo>
                <a:lnTo>
                  <a:pt x="2347" y="336"/>
                </a:lnTo>
                <a:lnTo>
                  <a:pt x="2005" y="0"/>
                </a:lnTo>
                <a:lnTo>
                  <a:pt x="2005" y="189"/>
                </a:lnTo>
                <a:lnTo>
                  <a:pt x="0" y="188"/>
                </a:lnTo>
                <a:close/>
              </a:path>
            </a:pathLst>
          </a:custGeom>
          <a:gradFill rotWithShape="1">
            <a:gsLst>
              <a:gs pos="0">
                <a:srgbClr val="FFFFFF"/>
              </a:gs>
              <a:gs pos="100000">
                <a:srgbClr val="CCCC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ea typeface="宋体" charset="-122"/>
            </a:endParaRPr>
          </a:p>
        </p:txBody>
      </p:sp>
      <p:sp>
        <p:nvSpPr>
          <p:cNvPr id="43" name="AutoShape 13"/>
          <p:cNvSpPr>
            <a:spLocks noChangeArrowheads="1"/>
          </p:cNvSpPr>
          <p:nvPr/>
        </p:nvSpPr>
        <p:spPr bwMode="gray">
          <a:xfrm>
            <a:off x="3859213" y="2502638"/>
            <a:ext cx="1443037" cy="768350"/>
          </a:xfrm>
          <a:prstGeom prst="upArrow">
            <a:avLst>
              <a:gd name="adj1" fmla="val 65157"/>
              <a:gd name="adj2" fmla="val 48347"/>
            </a:avLst>
          </a:prstGeom>
          <a:gradFill rotWithShape="1">
            <a:gsLst>
              <a:gs pos="0">
                <a:srgbClr val="FF9933"/>
              </a:gs>
              <a:gs pos="100000">
                <a:srgbClr val="FFFFFF"/>
              </a:gs>
            </a:gsLst>
            <a:lin ang="54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zh-CN" altLang="en-US">
              <a:ea typeface="宋体" charset="-122"/>
            </a:endParaRPr>
          </a:p>
        </p:txBody>
      </p:sp>
      <p:sp>
        <p:nvSpPr>
          <p:cNvPr id="44" name="AutoShape 14"/>
          <p:cNvSpPr>
            <a:spLocks noChangeArrowheads="1"/>
          </p:cNvSpPr>
          <p:nvPr/>
        </p:nvSpPr>
        <p:spPr bwMode="gray">
          <a:xfrm flipV="1">
            <a:off x="3859213" y="4721963"/>
            <a:ext cx="1443037" cy="768350"/>
          </a:xfrm>
          <a:prstGeom prst="upArrow">
            <a:avLst>
              <a:gd name="adj1" fmla="val 65157"/>
              <a:gd name="adj2" fmla="val 48347"/>
            </a:avLst>
          </a:prstGeom>
          <a:gradFill rotWithShape="1">
            <a:gsLst>
              <a:gs pos="0">
                <a:srgbClr val="66CCFF"/>
              </a:gs>
              <a:gs pos="100000">
                <a:srgbClr val="FFFFFF"/>
              </a:gs>
            </a:gsLst>
            <a:lin ang="54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zh-CN" altLang="en-US">
              <a:ea typeface="宋体" charset="-122"/>
            </a:endParaRPr>
          </a:p>
        </p:txBody>
      </p:sp>
      <p:sp>
        <p:nvSpPr>
          <p:cNvPr id="45" name="Freeform 15"/>
          <p:cNvSpPr>
            <a:spLocks/>
          </p:cNvSpPr>
          <p:nvPr/>
        </p:nvSpPr>
        <p:spPr bwMode="gray">
          <a:xfrm flipH="1" flipV="1">
            <a:off x="2690813" y="3988538"/>
            <a:ext cx="3814762" cy="477837"/>
          </a:xfrm>
          <a:custGeom>
            <a:avLst/>
            <a:gdLst>
              <a:gd name="T0" fmla="*/ 0 w 2347"/>
              <a:gd name="T1" fmla="*/ 188 h 336"/>
              <a:gd name="T2" fmla="*/ 0 w 2347"/>
              <a:gd name="T3" fmla="*/ 336 h 336"/>
              <a:gd name="T4" fmla="*/ 2347 w 2347"/>
              <a:gd name="T5" fmla="*/ 336 h 336"/>
              <a:gd name="T6" fmla="*/ 2005 w 2347"/>
              <a:gd name="T7" fmla="*/ 0 h 336"/>
              <a:gd name="T8" fmla="*/ 2005 w 2347"/>
              <a:gd name="T9" fmla="*/ 189 h 336"/>
              <a:gd name="T10" fmla="*/ 0 w 2347"/>
              <a:gd name="T11" fmla="*/ 188 h 336"/>
              <a:gd name="T12" fmla="*/ 0 60000 65536"/>
              <a:gd name="T13" fmla="*/ 0 60000 65536"/>
              <a:gd name="T14" fmla="*/ 0 60000 65536"/>
              <a:gd name="T15" fmla="*/ 0 60000 65536"/>
              <a:gd name="T16" fmla="*/ 0 60000 65536"/>
              <a:gd name="T17" fmla="*/ 0 60000 65536"/>
              <a:gd name="T18" fmla="*/ 0 w 2347"/>
              <a:gd name="T19" fmla="*/ 0 h 336"/>
              <a:gd name="T20" fmla="*/ 2347 w 2347"/>
              <a:gd name="T21" fmla="*/ 336 h 336"/>
            </a:gdLst>
            <a:ahLst/>
            <a:cxnLst>
              <a:cxn ang="T12">
                <a:pos x="T0" y="T1"/>
              </a:cxn>
              <a:cxn ang="T13">
                <a:pos x="T2" y="T3"/>
              </a:cxn>
              <a:cxn ang="T14">
                <a:pos x="T4" y="T5"/>
              </a:cxn>
              <a:cxn ang="T15">
                <a:pos x="T6" y="T7"/>
              </a:cxn>
              <a:cxn ang="T16">
                <a:pos x="T8" y="T9"/>
              </a:cxn>
              <a:cxn ang="T17">
                <a:pos x="T10" y="T11"/>
              </a:cxn>
            </a:cxnLst>
            <a:rect l="T18" t="T19" r="T20" b="T21"/>
            <a:pathLst>
              <a:path w="2347" h="336">
                <a:moveTo>
                  <a:pt x="0" y="188"/>
                </a:moveTo>
                <a:lnTo>
                  <a:pt x="0" y="336"/>
                </a:lnTo>
                <a:lnTo>
                  <a:pt x="2347" y="336"/>
                </a:lnTo>
                <a:lnTo>
                  <a:pt x="2005" y="0"/>
                </a:lnTo>
                <a:lnTo>
                  <a:pt x="2005" y="189"/>
                </a:lnTo>
                <a:lnTo>
                  <a:pt x="0" y="188"/>
                </a:lnTo>
                <a:close/>
              </a:path>
            </a:pathLst>
          </a:custGeom>
          <a:gradFill rotWithShape="1">
            <a:gsLst>
              <a:gs pos="0">
                <a:srgbClr val="FFFFFF"/>
              </a:gs>
              <a:gs pos="100000">
                <a:srgbClr val="CCCC00"/>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ea typeface="宋体" charset="-122"/>
            </a:endParaRPr>
          </a:p>
        </p:txBody>
      </p:sp>
      <p:sp>
        <p:nvSpPr>
          <p:cNvPr id="46" name="Text Box 16"/>
          <p:cNvSpPr txBox="1">
            <a:spLocks noChangeArrowheads="1"/>
          </p:cNvSpPr>
          <p:nvPr/>
        </p:nvSpPr>
        <p:spPr bwMode="auto">
          <a:xfrm>
            <a:off x="1023938" y="3799849"/>
            <a:ext cx="1524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zh-CN" altLang="en-US" sz="1600" b="1" dirty="0" smtClean="0">
                <a:solidFill>
                  <a:srgbClr val="000000"/>
                </a:solidFill>
                <a:ea typeface="宋体" charset="-122"/>
              </a:rPr>
              <a:t>线路资源</a:t>
            </a:r>
            <a:endParaRPr lang="en-US" altLang="zh-CN" sz="1600" b="1" dirty="0">
              <a:solidFill>
                <a:srgbClr val="000000"/>
              </a:solidFill>
              <a:ea typeface="宋体" charset="-122"/>
            </a:endParaRPr>
          </a:p>
        </p:txBody>
      </p:sp>
      <p:sp>
        <p:nvSpPr>
          <p:cNvPr id="47" name="Text Box 17"/>
          <p:cNvSpPr txBox="1">
            <a:spLocks noChangeArrowheads="1"/>
          </p:cNvSpPr>
          <p:nvPr/>
        </p:nvSpPr>
        <p:spPr bwMode="auto">
          <a:xfrm>
            <a:off x="6661150" y="3677319"/>
            <a:ext cx="1524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zh-CN" altLang="en-US" sz="1600" b="1" dirty="0" smtClean="0">
                <a:solidFill>
                  <a:srgbClr val="000000"/>
                </a:solidFill>
                <a:ea typeface="宋体" charset="-122"/>
              </a:rPr>
              <a:t>业务资源</a:t>
            </a:r>
            <a:endParaRPr lang="en-US" altLang="zh-CN" sz="1600" b="1" dirty="0">
              <a:solidFill>
                <a:srgbClr val="000000"/>
              </a:solidFill>
              <a:ea typeface="宋体" charset="-122"/>
            </a:endParaRPr>
          </a:p>
        </p:txBody>
      </p:sp>
      <p:sp>
        <p:nvSpPr>
          <p:cNvPr id="48" name="Text Box 18"/>
          <p:cNvSpPr txBox="1">
            <a:spLocks noChangeArrowheads="1"/>
          </p:cNvSpPr>
          <p:nvPr/>
        </p:nvSpPr>
        <p:spPr bwMode="auto">
          <a:xfrm>
            <a:off x="3722688" y="4301275"/>
            <a:ext cx="17430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zh-CN" altLang="en-US" sz="1600" dirty="0" smtClean="0">
                <a:solidFill>
                  <a:srgbClr val="000000"/>
                </a:solidFill>
                <a:ea typeface="宋体" charset="-122"/>
              </a:rPr>
              <a:t>通信</a:t>
            </a:r>
            <a:r>
              <a:rPr lang="en-US" altLang="zh-CN" sz="1600" dirty="0" smtClean="0">
                <a:solidFill>
                  <a:srgbClr val="000000"/>
                </a:solidFill>
                <a:ea typeface="宋体" charset="-122"/>
              </a:rPr>
              <a:t>GIS</a:t>
            </a:r>
            <a:endParaRPr lang="en-US" altLang="zh-CN" sz="1600" dirty="0">
              <a:solidFill>
                <a:srgbClr val="000000"/>
              </a:solidFill>
              <a:ea typeface="宋体" charset="-122"/>
            </a:endParaRPr>
          </a:p>
        </p:txBody>
      </p:sp>
      <p:sp>
        <p:nvSpPr>
          <p:cNvPr id="49" name="Text Box 19"/>
          <p:cNvSpPr txBox="1">
            <a:spLocks noChangeArrowheads="1"/>
          </p:cNvSpPr>
          <p:nvPr/>
        </p:nvSpPr>
        <p:spPr bwMode="auto">
          <a:xfrm>
            <a:off x="3722688" y="3366238"/>
            <a:ext cx="17430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zh-CN" altLang="en-US" sz="1600" dirty="0" smtClean="0">
                <a:solidFill>
                  <a:srgbClr val="000000"/>
                </a:solidFill>
                <a:ea typeface="宋体" charset="-122"/>
              </a:rPr>
              <a:t>通信</a:t>
            </a:r>
            <a:r>
              <a:rPr lang="en-US" altLang="zh-CN" sz="1600" dirty="0" smtClean="0">
                <a:solidFill>
                  <a:srgbClr val="000000"/>
                </a:solidFill>
                <a:ea typeface="宋体" charset="-122"/>
              </a:rPr>
              <a:t>GIS</a:t>
            </a:r>
            <a:endParaRPr lang="en-US" altLang="zh-CN" sz="1600" dirty="0">
              <a:solidFill>
                <a:srgbClr val="000000"/>
              </a:solidFill>
              <a:ea typeface="宋体" charset="-122"/>
            </a:endParaRPr>
          </a:p>
        </p:txBody>
      </p:sp>
      <p:sp>
        <p:nvSpPr>
          <p:cNvPr id="50" name="Rectangle 20"/>
          <p:cNvSpPr>
            <a:spLocks noChangeArrowheads="1"/>
          </p:cNvSpPr>
          <p:nvPr/>
        </p:nvSpPr>
        <p:spPr bwMode="auto">
          <a:xfrm>
            <a:off x="2998788" y="1960891"/>
            <a:ext cx="31289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ctr"/>
            <a:r>
              <a:rPr lang="zh-CN" altLang="en-US" sz="1400" dirty="0" smtClean="0">
                <a:solidFill>
                  <a:srgbClr val="000000"/>
                </a:solidFill>
                <a:ea typeface="宋体" charset="-122"/>
              </a:rPr>
              <a:t>智能电网通信管理系统</a:t>
            </a:r>
            <a:endParaRPr lang="en-US" altLang="zh-CN" sz="1400" dirty="0">
              <a:solidFill>
                <a:srgbClr val="000000"/>
              </a:solidFill>
              <a:ea typeface="宋体" charset="-122"/>
            </a:endParaRPr>
          </a:p>
        </p:txBody>
      </p:sp>
      <p:grpSp>
        <p:nvGrpSpPr>
          <p:cNvPr id="51" name="Group 21"/>
          <p:cNvGrpSpPr>
            <a:grpSpLocks/>
          </p:cNvGrpSpPr>
          <p:nvPr/>
        </p:nvGrpSpPr>
        <p:grpSpPr bwMode="auto">
          <a:xfrm>
            <a:off x="2838450" y="5639538"/>
            <a:ext cx="3435350" cy="536575"/>
            <a:chOff x="3964" y="2071"/>
            <a:chExt cx="1484" cy="330"/>
          </a:xfrm>
        </p:grpSpPr>
        <p:sp>
          <p:nvSpPr>
            <p:cNvPr id="52" name="AutoShape 22"/>
            <p:cNvSpPr>
              <a:spLocks noChangeArrowheads="1"/>
            </p:cNvSpPr>
            <p:nvPr/>
          </p:nvSpPr>
          <p:spPr bwMode="gray">
            <a:xfrm>
              <a:off x="3964" y="2071"/>
              <a:ext cx="1484" cy="330"/>
            </a:xfrm>
            <a:prstGeom prst="roundRect">
              <a:avLst>
                <a:gd name="adj" fmla="val 16667"/>
              </a:avLst>
            </a:prstGeom>
            <a:solidFill>
              <a:srgbClr val="DDDDDD"/>
            </a:solidFill>
            <a:ln w="12700" algn="ctr">
              <a:solidFill>
                <a:srgbClr val="808080"/>
              </a:solidFill>
              <a:round/>
              <a:headEnd/>
              <a:tailEnd/>
            </a:ln>
          </p:spPr>
          <p:txBody>
            <a:bodyPr wrap="none" anchor="ctr"/>
            <a:lstStyle/>
            <a:p>
              <a:endParaRPr lang="zh-CN" altLang="en-US">
                <a:ea typeface="宋体" charset="-122"/>
              </a:endParaRPr>
            </a:p>
          </p:txBody>
        </p:sp>
        <p:sp>
          <p:nvSpPr>
            <p:cNvPr id="53" name="AutoShape 23"/>
            <p:cNvSpPr>
              <a:spLocks noChangeArrowheads="1"/>
            </p:cNvSpPr>
            <p:nvPr/>
          </p:nvSpPr>
          <p:spPr bwMode="gray">
            <a:xfrm>
              <a:off x="3987" y="2091"/>
              <a:ext cx="1432" cy="134"/>
            </a:xfrm>
            <a:prstGeom prst="roundRect">
              <a:avLst>
                <a:gd name="adj" fmla="val 28356"/>
              </a:avLst>
            </a:prstGeom>
            <a:gradFill rotWithShape="1">
              <a:gsLst>
                <a:gs pos="0">
                  <a:srgbClr val="FFFFFF">
                    <a:alpha val="70000"/>
                  </a:srgbClr>
                </a:gs>
                <a:gs pos="100000">
                  <a:srgbClr val="DDDDDD">
                    <a:alpha val="70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endParaRPr lang="zh-CN" altLang="en-US">
                <a:ea typeface="宋体" charset="-122"/>
              </a:endParaRPr>
            </a:p>
          </p:txBody>
        </p:sp>
      </p:grpSp>
      <p:sp>
        <p:nvSpPr>
          <p:cNvPr id="54" name="Rectangle 24"/>
          <p:cNvSpPr>
            <a:spLocks noChangeArrowheads="1"/>
          </p:cNvSpPr>
          <p:nvPr/>
        </p:nvSpPr>
        <p:spPr bwMode="auto">
          <a:xfrm>
            <a:off x="2998788" y="5754325"/>
            <a:ext cx="312896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ctr"/>
            <a:r>
              <a:rPr lang="zh-CN" altLang="en-US" sz="1400" dirty="0" smtClean="0">
                <a:solidFill>
                  <a:srgbClr val="000000"/>
                </a:solidFill>
                <a:ea typeface="宋体" charset="-122"/>
              </a:rPr>
              <a:t>电网</a:t>
            </a:r>
            <a:r>
              <a:rPr lang="en-US" altLang="zh-CN" sz="1400" dirty="0" smtClean="0">
                <a:solidFill>
                  <a:srgbClr val="000000"/>
                </a:solidFill>
                <a:ea typeface="宋体" charset="-122"/>
              </a:rPr>
              <a:t>GIS</a:t>
            </a:r>
            <a:endParaRPr lang="en-US" altLang="zh-CN" sz="1400" dirty="0">
              <a:solidFill>
                <a:srgbClr val="000000"/>
              </a:solidFill>
              <a:ea typeface="宋体" charset="-122"/>
            </a:endParaRPr>
          </a:p>
        </p:txBody>
      </p:sp>
      <p:pic>
        <p:nvPicPr>
          <p:cNvPr id="55" name="Picture 3"/>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84400" y="1639609"/>
            <a:ext cx="7776032" cy="4536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584272"/>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1000"/>
                                        <p:tgtEl>
                                          <p:spTgt spid="55"/>
                                        </p:tgtEl>
                                      </p:cBhvr>
                                    </p:animEffect>
                                    <p:anim calcmode="lin" valueType="num">
                                      <p:cBhvr>
                                        <p:cTn id="8" dur="1000" fill="hold"/>
                                        <p:tgtEl>
                                          <p:spTgt spid="55"/>
                                        </p:tgtEl>
                                        <p:attrNameLst>
                                          <p:attrName>ppt_x</p:attrName>
                                        </p:attrNameLst>
                                      </p:cBhvr>
                                      <p:tavLst>
                                        <p:tav tm="0">
                                          <p:val>
                                            <p:strVal val="#ppt_x"/>
                                          </p:val>
                                        </p:tav>
                                        <p:tav tm="100000">
                                          <p:val>
                                            <p:strVal val="#ppt_x"/>
                                          </p:val>
                                        </p:tav>
                                      </p:tavLst>
                                    </p:anim>
                                    <p:anim calcmode="lin" valueType="num">
                                      <p:cBhvr>
                                        <p:cTn id="9"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DA84D2FB-43EA-4EE6-AC25-5132724D7E38}" type="slidenum">
              <a:rPr lang="en-US" altLang="zh-CN" smtClean="0">
                <a:solidFill>
                  <a:srgbClr val="000000"/>
                </a:solidFill>
              </a:rPr>
              <a:pPr eaLnBrk="1" hangingPunct="1"/>
              <a:t>12</a:t>
            </a:fld>
            <a:endParaRPr lang="en-US" altLang="zh-CN" smtClean="0">
              <a:solidFill>
                <a:srgbClr val="000000"/>
              </a:solidFill>
            </a:endParaRPr>
          </a:p>
        </p:txBody>
      </p:sp>
      <p:sp>
        <p:nvSpPr>
          <p:cNvPr id="7" name="Rectangle 2"/>
          <p:cNvSpPr txBox="1">
            <a:spLocks noChangeArrowheads="1"/>
          </p:cNvSpPr>
          <p:nvPr/>
        </p:nvSpPr>
        <p:spPr bwMode="auto">
          <a:xfrm>
            <a:off x="2232025" y="9525"/>
            <a:ext cx="6948488"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fontAlgn="auto">
              <a:spcBef>
                <a:spcPts val="0"/>
              </a:spcBef>
              <a:spcAft>
                <a:spcPts val="0"/>
              </a:spcAft>
              <a:defRPr/>
            </a:pPr>
            <a:r>
              <a:rPr lang="zh-CN" altLang="en-US" sz="3200" b="1" dirty="0" smtClean="0">
                <a:solidFill>
                  <a:prstClr val="black"/>
                </a:solidFill>
                <a:effectLst>
                  <a:outerShdw blurRad="38100" dist="38100" dir="2700000" algn="tl">
                    <a:srgbClr val="000000">
                      <a:alpha val="43137"/>
                    </a:srgbClr>
                  </a:outerShdw>
                </a:effectLst>
                <a:latin typeface="黑体" pitchFamily="2" charset="-122"/>
                <a:ea typeface="黑体" pitchFamily="2" charset="-122"/>
              </a:rPr>
              <a:t>现状分析</a:t>
            </a:r>
            <a:r>
              <a:rPr lang="en-US" altLang="zh-CN" sz="3200" b="1" dirty="0" smtClean="0">
                <a:solidFill>
                  <a:prstClr val="black"/>
                </a:solidFill>
                <a:effectLst>
                  <a:outerShdw blurRad="38100" dist="38100" dir="2700000" algn="tl">
                    <a:srgbClr val="000000">
                      <a:alpha val="43137"/>
                    </a:srgbClr>
                  </a:outerShdw>
                </a:effectLst>
                <a:latin typeface="黑体" pitchFamily="2" charset="-122"/>
                <a:ea typeface="黑体" pitchFamily="2" charset="-122"/>
              </a:rPr>
              <a:t>-</a:t>
            </a:r>
            <a:r>
              <a:rPr lang="zh-CN" altLang="en-US" sz="3200" b="1" dirty="0" smtClean="0">
                <a:solidFill>
                  <a:prstClr val="black"/>
                </a:solidFill>
                <a:effectLst>
                  <a:outerShdw blurRad="38100" dist="38100" dir="2700000" algn="tl">
                    <a:srgbClr val="000000">
                      <a:alpha val="43137"/>
                    </a:srgbClr>
                  </a:outerShdw>
                </a:effectLst>
                <a:latin typeface="黑体" pitchFamily="2" charset="-122"/>
                <a:ea typeface="黑体" pitchFamily="2" charset="-122"/>
              </a:rPr>
              <a:t>系统</a:t>
            </a:r>
            <a:endParaRPr lang="zh-CN" altLang="en-US" sz="3200" b="1" dirty="0">
              <a:solidFill>
                <a:prstClr val="black"/>
              </a:solidFill>
              <a:effectLst>
                <a:outerShdw blurRad="38100" dist="38100" dir="2700000" algn="tl">
                  <a:srgbClr val="000000">
                    <a:alpha val="43137"/>
                  </a:srgbClr>
                </a:outerShdw>
              </a:effectLst>
              <a:latin typeface="黑体" pitchFamily="2" charset="-122"/>
              <a:ea typeface="黑体" pitchFamily="2" charset="-122"/>
            </a:endParaRPr>
          </a:p>
        </p:txBody>
      </p:sp>
      <p:sp>
        <p:nvSpPr>
          <p:cNvPr id="43" name="灯片编号占位符 1"/>
          <p:cNvSpPr txBox="1">
            <a:spLocks/>
          </p:cNvSpPr>
          <p:nvPr/>
        </p:nvSpPr>
        <p:spPr>
          <a:xfrm>
            <a:off x="6553200" y="5924302"/>
            <a:ext cx="2133600" cy="365125"/>
          </a:xfrm>
          <a:prstGeom prst="rect">
            <a:avLst/>
          </a:prstGeom>
          <a:ln/>
        </p:spPr>
        <p:txBody>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defRPr/>
            </a:pPr>
            <a:fld id="{24D30209-B4DA-48E3-B345-B58F8B7978B7}" type="slidenum">
              <a:rPr lang="en-US" smtClean="0"/>
              <a:pPr>
                <a:defRPr/>
              </a:pPr>
              <a:t>12</a:t>
            </a:fld>
            <a:endParaRPr lang="en-US" dirty="0"/>
          </a:p>
        </p:txBody>
      </p:sp>
      <p:sp>
        <p:nvSpPr>
          <p:cNvPr id="44" name="Oval 2"/>
          <p:cNvSpPr>
            <a:spLocks noChangeArrowheads="1"/>
          </p:cNvSpPr>
          <p:nvPr/>
        </p:nvSpPr>
        <p:spPr bwMode="auto">
          <a:xfrm>
            <a:off x="569913" y="1166391"/>
            <a:ext cx="8001000" cy="3278187"/>
          </a:xfrm>
          <a:prstGeom prst="ellipse">
            <a:avLst/>
          </a:prstGeom>
          <a:solidFill>
            <a:srgbClr val="C3B4D6"/>
          </a:solidFill>
          <a:ln w="9525">
            <a:solidFill>
              <a:srgbClr val="5F5F5F"/>
            </a:solidFill>
            <a:round/>
            <a:headEnd/>
            <a:tailEnd/>
          </a:ln>
          <a:effectLst>
            <a:outerShdw dist="107763" dir="2700000" algn="ctr" rotWithShape="0">
              <a:srgbClr val="B2B2B2"/>
            </a:outerShdw>
          </a:effectLst>
        </p:spPr>
        <p:txBody>
          <a:bodyPr wrap="none" anchor="ctr"/>
          <a:lstStyle/>
          <a:p>
            <a:endParaRPr lang="zh-CN" altLang="en-US">
              <a:ea typeface="宋体" charset="-122"/>
            </a:endParaRPr>
          </a:p>
        </p:txBody>
      </p:sp>
      <p:sp>
        <p:nvSpPr>
          <p:cNvPr id="45" name="Oval 3"/>
          <p:cNvSpPr>
            <a:spLocks noChangeArrowheads="1"/>
          </p:cNvSpPr>
          <p:nvPr/>
        </p:nvSpPr>
        <p:spPr bwMode="auto">
          <a:xfrm>
            <a:off x="1885950" y="1853778"/>
            <a:ext cx="5197475" cy="2041525"/>
          </a:xfrm>
          <a:prstGeom prst="ellipse">
            <a:avLst/>
          </a:prstGeom>
          <a:solidFill>
            <a:srgbClr val="CC0000"/>
          </a:solidFill>
          <a:ln w="9525">
            <a:noFill/>
            <a:round/>
            <a:headEnd/>
            <a:tailEnd/>
          </a:ln>
          <a:effectLst>
            <a:outerShdw dist="35921" dir="2700000" algn="ctr" rotWithShape="0">
              <a:srgbClr val="72009A"/>
            </a:outerShdw>
          </a:effectLst>
        </p:spPr>
        <p:txBody>
          <a:bodyPr wrap="none"/>
          <a:lstStyle/>
          <a:p>
            <a:pPr algn="ctr" latinLnBrk="1">
              <a:defRPr/>
            </a:pPr>
            <a:endParaRPr kumimoji="1" lang="zh-CN" altLang="en-US" sz="1200" b="1">
              <a:latin typeface="Times New Roman" pitchFamily="18" charset="0"/>
              <a:ea typeface="GulimChe" pitchFamily="49" charset="-127"/>
            </a:endParaRPr>
          </a:p>
        </p:txBody>
      </p:sp>
      <p:sp>
        <p:nvSpPr>
          <p:cNvPr id="46" name="Oval 5"/>
          <p:cNvSpPr>
            <a:spLocks noChangeArrowheads="1"/>
          </p:cNvSpPr>
          <p:nvPr/>
        </p:nvSpPr>
        <p:spPr bwMode="auto">
          <a:xfrm>
            <a:off x="2738438" y="3260303"/>
            <a:ext cx="3656012" cy="1663700"/>
          </a:xfrm>
          <a:prstGeom prst="ellipse">
            <a:avLst/>
          </a:prstGeom>
          <a:solidFill>
            <a:srgbClr val="66CCFF">
              <a:alpha val="7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lstStyle/>
          <a:p>
            <a:pPr algn="ctr" latinLnBrk="1">
              <a:lnSpc>
                <a:spcPct val="80000"/>
              </a:lnSpc>
            </a:pPr>
            <a:endParaRPr kumimoji="1" lang="zh-CN" altLang="en-US" sz="900">
              <a:solidFill>
                <a:srgbClr val="000000"/>
              </a:solidFill>
              <a:latin typeface="Times New Roman" pitchFamily="18" charset="0"/>
              <a:ea typeface="GulimChe" pitchFamily="49" charset="-127"/>
            </a:endParaRPr>
          </a:p>
        </p:txBody>
      </p:sp>
      <p:sp>
        <p:nvSpPr>
          <p:cNvPr id="47" name="Oval 6"/>
          <p:cNvSpPr>
            <a:spLocks noChangeArrowheads="1"/>
          </p:cNvSpPr>
          <p:nvPr/>
        </p:nvSpPr>
        <p:spPr bwMode="auto">
          <a:xfrm>
            <a:off x="2719388" y="2676773"/>
            <a:ext cx="3656012" cy="968251"/>
          </a:xfrm>
          <a:prstGeom prst="ellipse">
            <a:avLst/>
          </a:prstGeom>
          <a:solidFill>
            <a:srgbClr val="FF6600"/>
          </a:solidFill>
          <a:ln w="12700">
            <a:solidFill>
              <a:srgbClr val="FFFFFF"/>
            </a:solidFill>
            <a:prstDash val="sysDot"/>
            <a:round/>
            <a:headEnd/>
            <a:tailEnd/>
          </a:ln>
          <a:effectLst>
            <a:outerShdw dist="35921" dir="2700000" algn="ctr" rotWithShape="0">
              <a:srgbClr val="990000"/>
            </a:outerShdw>
          </a:effectLst>
        </p:spPr>
        <p:txBody>
          <a:bodyPr wrap="none" tIns="10800"/>
          <a:lstStyle/>
          <a:p>
            <a:pPr algn="ctr" latinLnBrk="1">
              <a:defRPr/>
            </a:pPr>
            <a:r>
              <a:rPr kumimoji="1" lang="zh-CN" altLang="en-US" sz="2800" dirty="0" smtClean="0">
                <a:solidFill>
                  <a:srgbClr val="FFFFFF"/>
                </a:solidFill>
                <a:latin typeface="+mn-ea"/>
                <a:ea typeface="+mn-ea"/>
              </a:rPr>
              <a:t>  通信</a:t>
            </a:r>
            <a:r>
              <a:rPr kumimoji="1" lang="en-US" altLang="zh-CN" sz="2800" dirty="0" smtClean="0">
                <a:solidFill>
                  <a:srgbClr val="FFFFFF"/>
                </a:solidFill>
                <a:latin typeface="+mn-ea"/>
                <a:ea typeface="+mn-ea"/>
              </a:rPr>
              <a:t>GIS(</a:t>
            </a:r>
            <a:r>
              <a:rPr kumimoji="1" lang="zh-CN" altLang="en-US" sz="2800" dirty="0">
                <a:solidFill>
                  <a:srgbClr val="FFFFFF"/>
                </a:solidFill>
                <a:latin typeface="+mn-ea"/>
                <a:ea typeface="+mn-ea"/>
              </a:rPr>
              <a:t>三维</a:t>
            </a:r>
            <a:r>
              <a:rPr kumimoji="1" lang="en-US" altLang="zh-CN" sz="2800" dirty="0" smtClean="0">
                <a:solidFill>
                  <a:srgbClr val="FFFFFF"/>
                </a:solidFill>
                <a:latin typeface="+mn-ea"/>
                <a:ea typeface="+mn-ea"/>
              </a:rPr>
              <a:t>)</a:t>
            </a:r>
            <a:endParaRPr kumimoji="1" lang="en-US" altLang="ko-KR" sz="2800" dirty="0">
              <a:solidFill>
                <a:srgbClr val="FFFFFF"/>
              </a:solidFill>
              <a:latin typeface="+mn-ea"/>
              <a:ea typeface="+mn-ea"/>
            </a:endParaRPr>
          </a:p>
        </p:txBody>
      </p:sp>
      <p:sp>
        <p:nvSpPr>
          <p:cNvPr id="48" name="Rectangle 9"/>
          <p:cNvSpPr>
            <a:spLocks noChangeArrowheads="1"/>
          </p:cNvSpPr>
          <p:nvPr/>
        </p:nvSpPr>
        <p:spPr bwMode="auto">
          <a:xfrm>
            <a:off x="3173016" y="2151775"/>
            <a:ext cx="2551112" cy="22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latinLnBrk="1">
              <a:lnSpc>
                <a:spcPct val="30000"/>
              </a:lnSpc>
              <a:spcBef>
                <a:spcPct val="50000"/>
              </a:spcBef>
            </a:pPr>
            <a:r>
              <a:rPr kumimoji="1" lang="zh-CN" altLang="en-US" sz="2800" b="1" dirty="0" smtClean="0">
                <a:solidFill>
                  <a:srgbClr val="FFFFFF"/>
                </a:solidFill>
                <a:latin typeface="+mn-ea"/>
                <a:ea typeface="+mn-ea"/>
              </a:rPr>
              <a:t>通信</a:t>
            </a:r>
            <a:r>
              <a:rPr kumimoji="1" lang="en-US" altLang="zh-CN" sz="2800" b="1" dirty="0" smtClean="0">
                <a:solidFill>
                  <a:srgbClr val="FFFFFF"/>
                </a:solidFill>
                <a:latin typeface="+mn-ea"/>
                <a:ea typeface="+mn-ea"/>
              </a:rPr>
              <a:t>GIS(</a:t>
            </a:r>
            <a:r>
              <a:rPr kumimoji="1" lang="zh-CN" altLang="en-US" sz="2800" b="1" dirty="0" smtClean="0">
                <a:solidFill>
                  <a:srgbClr val="FFFFFF"/>
                </a:solidFill>
                <a:latin typeface="+mn-ea"/>
                <a:ea typeface="+mn-ea"/>
              </a:rPr>
              <a:t>二维</a:t>
            </a:r>
            <a:r>
              <a:rPr kumimoji="1" lang="en-US" altLang="zh-CN" sz="2800" b="1" dirty="0" smtClean="0">
                <a:solidFill>
                  <a:srgbClr val="FFFFFF"/>
                </a:solidFill>
                <a:latin typeface="+mn-ea"/>
                <a:ea typeface="+mn-ea"/>
              </a:rPr>
              <a:t>)</a:t>
            </a:r>
            <a:endParaRPr kumimoji="1" lang="en-US" altLang="ko-KR" sz="1000" b="1" dirty="0">
              <a:solidFill>
                <a:srgbClr val="FFFFFF"/>
              </a:solidFill>
              <a:latin typeface="+mn-ea"/>
              <a:ea typeface="+mn-ea"/>
            </a:endParaRPr>
          </a:p>
        </p:txBody>
      </p:sp>
      <p:sp>
        <p:nvSpPr>
          <p:cNvPr id="49" name="Oval 10"/>
          <p:cNvSpPr>
            <a:spLocks noChangeArrowheads="1"/>
          </p:cNvSpPr>
          <p:nvPr/>
        </p:nvSpPr>
        <p:spPr bwMode="auto">
          <a:xfrm>
            <a:off x="2771800" y="4308053"/>
            <a:ext cx="674687" cy="615950"/>
          </a:xfrm>
          <a:prstGeom prst="ellipse">
            <a:avLst/>
          </a:prstGeom>
          <a:solidFill>
            <a:srgbClr val="8978DC"/>
          </a:solidFill>
          <a:ln w="9525">
            <a:solidFill>
              <a:srgbClr val="000000"/>
            </a:solidFill>
            <a:round/>
            <a:headEnd/>
            <a:tailEnd/>
          </a:ln>
          <a:effectLst>
            <a:outerShdw dist="35921" dir="2700000" algn="ctr" rotWithShape="0">
              <a:srgbClr val="000000">
                <a:alpha val="50000"/>
              </a:srgbClr>
            </a:outerShdw>
          </a:effectLst>
        </p:spPr>
        <p:txBody>
          <a:bodyPr wrap="none" anchor="ctr"/>
          <a:lstStyle/>
          <a:p>
            <a:pPr algn="ctr" latinLnBrk="1">
              <a:defRPr/>
            </a:pPr>
            <a:r>
              <a:rPr kumimoji="1" lang="en-US" altLang="zh-CN" sz="1200" b="1" dirty="0" smtClean="0">
                <a:solidFill>
                  <a:srgbClr val="FFFFFF"/>
                </a:solidFill>
                <a:ea typeface="GulimChe" pitchFamily="49" charset="-127"/>
              </a:rPr>
              <a:t>SG-ERP</a:t>
            </a:r>
            <a:endParaRPr kumimoji="1" lang="en-US" altLang="ko-KR" sz="1200" b="1" dirty="0">
              <a:solidFill>
                <a:srgbClr val="FFFFFF"/>
              </a:solidFill>
              <a:ea typeface="GulimChe" pitchFamily="49" charset="-127"/>
            </a:endParaRPr>
          </a:p>
        </p:txBody>
      </p:sp>
      <p:sp>
        <p:nvSpPr>
          <p:cNvPr id="50" name="Oval 11"/>
          <p:cNvSpPr>
            <a:spLocks noChangeArrowheads="1"/>
          </p:cNvSpPr>
          <p:nvPr/>
        </p:nvSpPr>
        <p:spPr bwMode="auto">
          <a:xfrm>
            <a:off x="3419872" y="4330278"/>
            <a:ext cx="720080" cy="617538"/>
          </a:xfrm>
          <a:prstGeom prst="ellipse">
            <a:avLst/>
          </a:prstGeom>
          <a:solidFill>
            <a:srgbClr val="8978DC"/>
          </a:solidFill>
          <a:ln w="9525">
            <a:solidFill>
              <a:srgbClr val="000000"/>
            </a:solidFill>
            <a:round/>
            <a:headEnd/>
            <a:tailEnd/>
          </a:ln>
          <a:effectLst>
            <a:outerShdw dist="35921" dir="2700000" algn="ctr" rotWithShape="0">
              <a:srgbClr val="000000">
                <a:alpha val="50000"/>
              </a:srgbClr>
            </a:outerShdw>
          </a:effectLst>
        </p:spPr>
        <p:txBody>
          <a:bodyPr wrap="none" anchor="ctr"/>
          <a:lstStyle/>
          <a:p>
            <a:pPr algn="ctr" latinLnBrk="1">
              <a:defRPr/>
            </a:pPr>
            <a:r>
              <a:rPr kumimoji="1" lang="en-US" altLang="zh-CN" sz="1200" b="1" dirty="0" smtClean="0">
                <a:solidFill>
                  <a:srgbClr val="FFFFFF"/>
                </a:solidFill>
                <a:ea typeface="GulimChe" pitchFamily="49" charset="-127"/>
              </a:rPr>
              <a:t>SG-OSS</a:t>
            </a:r>
            <a:endParaRPr kumimoji="1" lang="en-US" altLang="ko-KR" sz="1200" b="1" dirty="0">
              <a:solidFill>
                <a:srgbClr val="FFFFFF"/>
              </a:solidFill>
              <a:ea typeface="GulimChe" pitchFamily="49" charset="-127"/>
            </a:endParaRPr>
          </a:p>
        </p:txBody>
      </p:sp>
      <p:sp>
        <p:nvSpPr>
          <p:cNvPr id="51" name="Oval 12"/>
          <p:cNvSpPr>
            <a:spLocks noChangeArrowheads="1"/>
          </p:cNvSpPr>
          <p:nvPr/>
        </p:nvSpPr>
        <p:spPr bwMode="auto">
          <a:xfrm>
            <a:off x="4139952" y="4330278"/>
            <a:ext cx="674687" cy="617538"/>
          </a:xfrm>
          <a:prstGeom prst="ellipse">
            <a:avLst/>
          </a:prstGeom>
          <a:solidFill>
            <a:srgbClr val="8978DC"/>
          </a:solidFill>
          <a:ln w="9525">
            <a:solidFill>
              <a:srgbClr val="000000"/>
            </a:solidFill>
            <a:round/>
            <a:headEnd/>
            <a:tailEnd/>
          </a:ln>
          <a:effectLst>
            <a:outerShdw dist="35921" dir="2700000" algn="ctr" rotWithShape="0">
              <a:srgbClr val="000000">
                <a:alpha val="50000"/>
              </a:srgbClr>
            </a:outerShdw>
          </a:effectLst>
        </p:spPr>
        <p:txBody>
          <a:bodyPr wrap="none" anchor="ctr"/>
          <a:lstStyle/>
          <a:p>
            <a:pPr algn="ctr" latinLnBrk="1">
              <a:defRPr/>
            </a:pPr>
            <a:r>
              <a:rPr kumimoji="1" lang="en-US" altLang="ko-KR" sz="1200" b="1" dirty="0" smtClean="0">
                <a:solidFill>
                  <a:srgbClr val="FFFFFF"/>
                </a:solidFill>
                <a:ea typeface="GulimChe" pitchFamily="49" charset="-127"/>
              </a:rPr>
              <a:t>DVS</a:t>
            </a:r>
            <a:endParaRPr kumimoji="1" lang="en-US" altLang="ko-KR" sz="1200" b="1" dirty="0">
              <a:solidFill>
                <a:srgbClr val="FFFFFF"/>
              </a:solidFill>
              <a:ea typeface="GulimChe" pitchFamily="49" charset="-127"/>
            </a:endParaRPr>
          </a:p>
        </p:txBody>
      </p:sp>
      <p:sp>
        <p:nvSpPr>
          <p:cNvPr id="52" name="Oval 13"/>
          <p:cNvSpPr>
            <a:spLocks noChangeArrowheads="1"/>
          </p:cNvSpPr>
          <p:nvPr/>
        </p:nvSpPr>
        <p:spPr bwMode="auto">
          <a:xfrm>
            <a:off x="4788024" y="4330278"/>
            <a:ext cx="673100" cy="617538"/>
          </a:xfrm>
          <a:prstGeom prst="ellipse">
            <a:avLst/>
          </a:prstGeom>
          <a:solidFill>
            <a:srgbClr val="8978DC"/>
          </a:solidFill>
          <a:ln w="9525">
            <a:solidFill>
              <a:srgbClr val="000000"/>
            </a:solidFill>
            <a:round/>
            <a:headEnd/>
            <a:tailEnd/>
          </a:ln>
          <a:effectLst>
            <a:outerShdw dist="35921" dir="2700000" algn="ctr" rotWithShape="0">
              <a:srgbClr val="000000">
                <a:alpha val="50000"/>
              </a:srgbClr>
            </a:outerShdw>
          </a:effectLst>
        </p:spPr>
        <p:txBody>
          <a:bodyPr wrap="none" anchor="ctr"/>
          <a:lstStyle/>
          <a:p>
            <a:pPr algn="ctr" latinLnBrk="1">
              <a:defRPr/>
            </a:pPr>
            <a:r>
              <a:rPr kumimoji="1" lang="en-US" altLang="zh-CN" sz="1200" b="1" dirty="0">
                <a:solidFill>
                  <a:srgbClr val="FFFFFF"/>
                </a:solidFill>
                <a:ea typeface="GulimChe" pitchFamily="49" charset="-127"/>
              </a:rPr>
              <a:t>PMS</a:t>
            </a:r>
            <a:endParaRPr kumimoji="1" lang="en-US" altLang="ko-KR" sz="1200" b="1" dirty="0">
              <a:solidFill>
                <a:srgbClr val="FFFFFF"/>
              </a:solidFill>
              <a:ea typeface="GulimChe" pitchFamily="49" charset="-127"/>
            </a:endParaRPr>
          </a:p>
        </p:txBody>
      </p:sp>
      <p:sp>
        <p:nvSpPr>
          <p:cNvPr id="53" name="Oval 14"/>
          <p:cNvSpPr>
            <a:spLocks noChangeArrowheads="1"/>
          </p:cNvSpPr>
          <p:nvPr/>
        </p:nvSpPr>
        <p:spPr bwMode="auto">
          <a:xfrm>
            <a:off x="5465763" y="4330278"/>
            <a:ext cx="673100" cy="617538"/>
          </a:xfrm>
          <a:prstGeom prst="ellipse">
            <a:avLst/>
          </a:prstGeom>
          <a:solidFill>
            <a:srgbClr val="8978DC"/>
          </a:solidFill>
          <a:ln w="9525">
            <a:solidFill>
              <a:srgbClr val="000000"/>
            </a:solidFill>
            <a:round/>
            <a:headEnd/>
            <a:tailEnd/>
          </a:ln>
          <a:effectLst>
            <a:outerShdw dist="35921" dir="2700000" algn="ctr" rotWithShape="0">
              <a:srgbClr val="000000">
                <a:alpha val="50000"/>
              </a:srgbClr>
            </a:outerShdw>
          </a:effectLst>
        </p:spPr>
        <p:txBody>
          <a:bodyPr wrap="none" anchor="ctr"/>
          <a:lstStyle/>
          <a:p>
            <a:pPr algn="ctr" latinLnBrk="1">
              <a:defRPr/>
            </a:pPr>
            <a:r>
              <a:rPr kumimoji="1" lang="zh-CN" altLang="en-US" sz="1200" b="1" dirty="0" smtClean="0">
                <a:solidFill>
                  <a:srgbClr val="FFFFFF"/>
                </a:solidFill>
                <a:ea typeface="GulimChe" pitchFamily="49" charset="-127"/>
              </a:rPr>
              <a:t>物联网</a:t>
            </a:r>
            <a:endParaRPr kumimoji="1" lang="en-US" altLang="ko-KR" sz="1200" b="1" dirty="0">
              <a:solidFill>
                <a:srgbClr val="FFFFFF"/>
              </a:solidFill>
              <a:ea typeface="GulimChe" pitchFamily="49" charset="-127"/>
            </a:endParaRPr>
          </a:p>
        </p:txBody>
      </p:sp>
      <p:sp>
        <p:nvSpPr>
          <p:cNvPr id="54" name="AutoShape 15"/>
          <p:cNvSpPr>
            <a:spLocks noChangeArrowheads="1"/>
          </p:cNvSpPr>
          <p:nvPr/>
        </p:nvSpPr>
        <p:spPr bwMode="auto">
          <a:xfrm rot="19016488">
            <a:off x="3251200" y="4954166"/>
            <a:ext cx="387350" cy="171450"/>
          </a:xfrm>
          <a:prstGeom prst="leftRightArrow">
            <a:avLst>
              <a:gd name="adj1" fmla="val 50000"/>
              <a:gd name="adj2" fmla="val 45185"/>
            </a:avLst>
          </a:prstGeom>
          <a:solidFill>
            <a:srgbClr val="FFFFFF"/>
          </a:solidFill>
          <a:ln w="9525">
            <a:solidFill>
              <a:srgbClr val="000000"/>
            </a:solidFill>
            <a:miter lim="800000"/>
            <a:headEnd/>
            <a:tailEnd/>
          </a:ln>
        </p:spPr>
        <p:txBody>
          <a:bodyPr wrap="none" anchor="ctr"/>
          <a:lstStyle/>
          <a:p>
            <a:endParaRPr lang="zh-CN" altLang="en-US">
              <a:ea typeface="宋体" charset="-122"/>
            </a:endParaRPr>
          </a:p>
        </p:txBody>
      </p:sp>
      <p:sp>
        <p:nvSpPr>
          <p:cNvPr id="55" name="AutoShape 16"/>
          <p:cNvSpPr>
            <a:spLocks noChangeArrowheads="1"/>
          </p:cNvSpPr>
          <p:nvPr/>
        </p:nvSpPr>
        <p:spPr bwMode="auto">
          <a:xfrm>
            <a:off x="4435475" y="4947816"/>
            <a:ext cx="257175" cy="411162"/>
          </a:xfrm>
          <a:prstGeom prst="upDownArrow">
            <a:avLst>
              <a:gd name="adj1" fmla="val 50000"/>
              <a:gd name="adj2" fmla="val 31975"/>
            </a:avLst>
          </a:prstGeom>
          <a:solidFill>
            <a:srgbClr val="FFFFFF"/>
          </a:solidFill>
          <a:ln w="9525">
            <a:solidFill>
              <a:srgbClr val="000000"/>
            </a:solidFill>
            <a:miter lim="800000"/>
            <a:headEnd/>
            <a:tailEnd/>
          </a:ln>
        </p:spPr>
        <p:txBody>
          <a:bodyPr wrap="none" anchor="ctr"/>
          <a:lstStyle/>
          <a:p>
            <a:endParaRPr lang="zh-CN" altLang="en-US">
              <a:ea typeface="宋体" charset="-122"/>
            </a:endParaRPr>
          </a:p>
        </p:txBody>
      </p:sp>
      <p:sp>
        <p:nvSpPr>
          <p:cNvPr id="56" name="AutoShape 17"/>
          <p:cNvSpPr>
            <a:spLocks noChangeArrowheads="1"/>
          </p:cNvSpPr>
          <p:nvPr/>
        </p:nvSpPr>
        <p:spPr bwMode="auto">
          <a:xfrm rot="2583512" flipH="1">
            <a:off x="5399088" y="4954166"/>
            <a:ext cx="387350" cy="171450"/>
          </a:xfrm>
          <a:prstGeom prst="leftRightArrow">
            <a:avLst>
              <a:gd name="adj1" fmla="val 50000"/>
              <a:gd name="adj2" fmla="val 45185"/>
            </a:avLst>
          </a:prstGeom>
          <a:solidFill>
            <a:srgbClr val="FFFFFF"/>
          </a:solidFill>
          <a:ln w="9525">
            <a:solidFill>
              <a:srgbClr val="000000"/>
            </a:solidFill>
            <a:miter lim="800000"/>
            <a:headEnd/>
            <a:tailEnd/>
          </a:ln>
        </p:spPr>
        <p:txBody>
          <a:bodyPr wrap="none" anchor="ctr"/>
          <a:lstStyle/>
          <a:p>
            <a:endParaRPr lang="zh-CN" altLang="en-US">
              <a:ea typeface="宋体" charset="-122"/>
            </a:endParaRPr>
          </a:p>
        </p:txBody>
      </p:sp>
      <p:grpSp>
        <p:nvGrpSpPr>
          <p:cNvPr id="57" name="Group 24"/>
          <p:cNvGrpSpPr>
            <a:grpSpLocks/>
          </p:cNvGrpSpPr>
          <p:nvPr/>
        </p:nvGrpSpPr>
        <p:grpSpPr bwMode="auto">
          <a:xfrm>
            <a:off x="5681663" y="5268491"/>
            <a:ext cx="1365250" cy="641350"/>
            <a:chOff x="4479" y="2494"/>
            <a:chExt cx="1094" cy="1341"/>
          </a:xfrm>
        </p:grpSpPr>
        <p:sp>
          <p:nvSpPr>
            <p:cNvPr id="58" name="Oval 25"/>
            <p:cNvSpPr>
              <a:spLocks noChangeArrowheads="1"/>
            </p:cNvSpPr>
            <p:nvPr/>
          </p:nvSpPr>
          <p:spPr bwMode="auto">
            <a:xfrm>
              <a:off x="4479" y="2643"/>
              <a:ext cx="1094" cy="1192"/>
            </a:xfrm>
            <a:prstGeom prst="ellipse">
              <a:avLst/>
            </a:prstGeom>
            <a:gradFill rotWithShape="0">
              <a:gsLst>
                <a:gs pos="0">
                  <a:srgbClr val="B2B2B2"/>
                </a:gs>
                <a:gs pos="50000">
                  <a:srgbClr val="777777"/>
                </a:gs>
                <a:gs pos="100000">
                  <a:srgbClr val="B2B2B2"/>
                </a:gs>
              </a:gsLst>
              <a:lin ang="0" scaled="1"/>
            </a:gradFill>
            <a:ln>
              <a:noFill/>
            </a:ln>
            <a:extLst>
              <a:ext uri="{91240B29-F687-4F45-9708-019B960494DF}">
                <a14:hiddenLine xmlns:a14="http://schemas.microsoft.com/office/drawing/2010/main" w="25400">
                  <a:solidFill>
                    <a:srgbClr val="000000"/>
                  </a:solidFill>
                  <a:round/>
                  <a:headEnd type="none" w="sm" len="sm"/>
                  <a:tailEnd type="none" w="sm" len="sm"/>
                </a14:hiddenLine>
              </a:ext>
            </a:extLst>
          </p:spPr>
          <p:txBody>
            <a:bodyPr wrap="none" anchor="ctr"/>
            <a:lstStyle/>
            <a:p>
              <a:endParaRPr lang="zh-CN" altLang="en-US">
                <a:ea typeface="宋体" charset="-122"/>
              </a:endParaRPr>
            </a:p>
          </p:txBody>
        </p:sp>
        <p:sp>
          <p:nvSpPr>
            <p:cNvPr id="59" name="Oval 26"/>
            <p:cNvSpPr>
              <a:spLocks noChangeArrowheads="1"/>
            </p:cNvSpPr>
            <p:nvPr/>
          </p:nvSpPr>
          <p:spPr bwMode="auto">
            <a:xfrm>
              <a:off x="4479" y="2494"/>
              <a:ext cx="1094" cy="1192"/>
            </a:xfrm>
            <a:prstGeom prst="ellipse">
              <a:avLst/>
            </a:prstGeom>
            <a:gradFill rotWithShape="0">
              <a:gsLst>
                <a:gs pos="0">
                  <a:srgbClr val="DDDDDD"/>
                </a:gs>
                <a:gs pos="100000">
                  <a:srgbClr val="B2B2B2"/>
                </a:gs>
              </a:gsLst>
              <a:lin ang="18900000" scaled="1"/>
            </a:gradFill>
            <a:ln>
              <a:noFill/>
            </a:ln>
            <a:extLst>
              <a:ext uri="{91240B29-F687-4F45-9708-019B960494DF}">
                <a14:hiddenLine xmlns:a14="http://schemas.microsoft.com/office/drawing/2010/main" w="25400">
                  <a:solidFill>
                    <a:srgbClr val="000000"/>
                  </a:solidFill>
                  <a:round/>
                  <a:headEnd type="none" w="sm" len="sm"/>
                  <a:tailEnd type="none" w="sm" len="sm"/>
                </a14:hiddenLine>
              </a:ext>
            </a:extLst>
          </p:spPr>
          <p:txBody>
            <a:bodyPr wrap="none" anchor="ctr"/>
            <a:lstStyle/>
            <a:p>
              <a:endParaRPr lang="zh-CN" altLang="en-US">
                <a:ea typeface="宋体" charset="-122"/>
              </a:endParaRPr>
            </a:p>
          </p:txBody>
        </p:sp>
      </p:grpSp>
      <p:sp>
        <p:nvSpPr>
          <p:cNvPr id="60" name="Rectangle 27"/>
          <p:cNvSpPr>
            <a:spLocks noChangeArrowheads="1"/>
          </p:cNvSpPr>
          <p:nvPr/>
        </p:nvSpPr>
        <p:spPr bwMode="auto">
          <a:xfrm>
            <a:off x="2324100" y="5971753"/>
            <a:ext cx="8382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latinLnBrk="1"/>
            <a:r>
              <a:rPr kumimoji="1" lang="zh-CN" altLang="en-US" sz="1400" dirty="0">
                <a:solidFill>
                  <a:srgbClr val="CC0000"/>
                </a:solidFill>
                <a:ea typeface="HY견고딕" pitchFamily="18" charset="-127"/>
              </a:rPr>
              <a:t>用户</a:t>
            </a:r>
            <a:endParaRPr kumimoji="1" lang="ko-KR" altLang="en-US" sz="1400" dirty="0">
              <a:solidFill>
                <a:srgbClr val="CC0000"/>
              </a:solidFill>
              <a:ea typeface="HY견고딕" pitchFamily="18" charset="-127"/>
            </a:endParaRPr>
          </a:p>
        </p:txBody>
      </p:sp>
      <p:sp>
        <p:nvSpPr>
          <p:cNvPr id="61" name="Rectangle 28"/>
          <p:cNvSpPr>
            <a:spLocks noChangeArrowheads="1"/>
          </p:cNvSpPr>
          <p:nvPr/>
        </p:nvSpPr>
        <p:spPr bwMode="auto">
          <a:xfrm>
            <a:off x="4137025" y="6178128"/>
            <a:ext cx="8382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latinLnBrk="1"/>
            <a:r>
              <a:rPr kumimoji="1" lang="zh-CN" altLang="en-US" sz="1400" dirty="0" smtClean="0">
                <a:solidFill>
                  <a:srgbClr val="CC0000"/>
                </a:solidFill>
                <a:ea typeface="HY견고딕" pitchFamily="18" charset="-127"/>
              </a:rPr>
              <a:t>用户</a:t>
            </a:r>
            <a:endParaRPr kumimoji="1" lang="ko-KR" altLang="en-US" sz="1400" dirty="0">
              <a:solidFill>
                <a:srgbClr val="CC0000"/>
              </a:solidFill>
              <a:ea typeface="HY견고딕" pitchFamily="18" charset="-127"/>
            </a:endParaRPr>
          </a:p>
        </p:txBody>
      </p:sp>
      <p:sp>
        <p:nvSpPr>
          <p:cNvPr id="62" name="Rectangle 29"/>
          <p:cNvSpPr>
            <a:spLocks noChangeArrowheads="1"/>
          </p:cNvSpPr>
          <p:nvPr/>
        </p:nvSpPr>
        <p:spPr bwMode="auto">
          <a:xfrm>
            <a:off x="5981700" y="5944766"/>
            <a:ext cx="838200"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latinLnBrk="1"/>
            <a:r>
              <a:rPr kumimoji="1" lang="zh-CN" altLang="en-US" sz="1400" dirty="0" smtClean="0">
                <a:solidFill>
                  <a:srgbClr val="CC0000"/>
                </a:solidFill>
                <a:ea typeface="HY견고딕" pitchFamily="18" charset="-127"/>
              </a:rPr>
              <a:t>用户</a:t>
            </a:r>
            <a:endParaRPr kumimoji="1" lang="ko-KR" altLang="en-US" sz="1400" dirty="0">
              <a:solidFill>
                <a:srgbClr val="CC0000"/>
              </a:solidFill>
              <a:ea typeface="HY견고딕" pitchFamily="18" charset="-127"/>
            </a:endParaRPr>
          </a:p>
        </p:txBody>
      </p:sp>
      <p:sp>
        <p:nvSpPr>
          <p:cNvPr id="63" name="AutoShape 30"/>
          <p:cNvSpPr>
            <a:spLocks noChangeArrowheads="1"/>
          </p:cNvSpPr>
          <p:nvPr/>
        </p:nvSpPr>
        <p:spPr bwMode="auto">
          <a:xfrm>
            <a:off x="4264025" y="2361778"/>
            <a:ext cx="612775" cy="446088"/>
          </a:xfrm>
          <a:prstGeom prst="upDownArrow">
            <a:avLst>
              <a:gd name="adj1" fmla="val 50000"/>
              <a:gd name="adj2" fmla="val 20000"/>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ea typeface="宋体" charset="-122"/>
            </a:endParaRPr>
          </a:p>
        </p:txBody>
      </p:sp>
      <p:pic>
        <p:nvPicPr>
          <p:cNvPr id="64" name="Picture 32" descr="고객아이콘"/>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80100" y="5068466"/>
            <a:ext cx="522288"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33" descr="고객아이콘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7300" y="5036716"/>
            <a:ext cx="523875"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6" name="Group 34"/>
          <p:cNvGrpSpPr>
            <a:grpSpLocks/>
          </p:cNvGrpSpPr>
          <p:nvPr/>
        </p:nvGrpSpPr>
        <p:grpSpPr bwMode="auto">
          <a:xfrm>
            <a:off x="3871913" y="5517728"/>
            <a:ext cx="1365250" cy="641350"/>
            <a:chOff x="4479" y="2494"/>
            <a:chExt cx="1094" cy="1341"/>
          </a:xfrm>
        </p:grpSpPr>
        <p:sp>
          <p:nvSpPr>
            <p:cNvPr id="67" name="Oval 35"/>
            <p:cNvSpPr>
              <a:spLocks noChangeArrowheads="1"/>
            </p:cNvSpPr>
            <p:nvPr/>
          </p:nvSpPr>
          <p:spPr bwMode="auto">
            <a:xfrm>
              <a:off x="4479" y="2643"/>
              <a:ext cx="1094" cy="1192"/>
            </a:xfrm>
            <a:prstGeom prst="ellipse">
              <a:avLst/>
            </a:prstGeom>
            <a:gradFill rotWithShape="0">
              <a:gsLst>
                <a:gs pos="0">
                  <a:srgbClr val="B2B2B2"/>
                </a:gs>
                <a:gs pos="50000">
                  <a:srgbClr val="777777"/>
                </a:gs>
                <a:gs pos="100000">
                  <a:srgbClr val="B2B2B2"/>
                </a:gs>
              </a:gsLst>
              <a:lin ang="0" scaled="1"/>
            </a:gradFill>
            <a:ln>
              <a:noFill/>
            </a:ln>
            <a:extLst>
              <a:ext uri="{91240B29-F687-4F45-9708-019B960494DF}">
                <a14:hiddenLine xmlns:a14="http://schemas.microsoft.com/office/drawing/2010/main" w="25400">
                  <a:solidFill>
                    <a:srgbClr val="000000"/>
                  </a:solidFill>
                  <a:round/>
                  <a:headEnd type="none" w="sm" len="sm"/>
                  <a:tailEnd type="none" w="sm" len="sm"/>
                </a14:hiddenLine>
              </a:ext>
            </a:extLst>
          </p:spPr>
          <p:txBody>
            <a:bodyPr wrap="none" anchor="ctr"/>
            <a:lstStyle/>
            <a:p>
              <a:endParaRPr lang="zh-CN" altLang="en-US">
                <a:ea typeface="宋体" charset="-122"/>
              </a:endParaRPr>
            </a:p>
          </p:txBody>
        </p:sp>
        <p:sp>
          <p:nvSpPr>
            <p:cNvPr id="68" name="Oval 36"/>
            <p:cNvSpPr>
              <a:spLocks noChangeArrowheads="1"/>
            </p:cNvSpPr>
            <p:nvPr/>
          </p:nvSpPr>
          <p:spPr bwMode="auto">
            <a:xfrm>
              <a:off x="4479" y="2494"/>
              <a:ext cx="1094" cy="1192"/>
            </a:xfrm>
            <a:prstGeom prst="ellipse">
              <a:avLst/>
            </a:prstGeom>
            <a:gradFill rotWithShape="0">
              <a:gsLst>
                <a:gs pos="0">
                  <a:srgbClr val="DDDDDD"/>
                </a:gs>
                <a:gs pos="100000">
                  <a:srgbClr val="B2B2B2"/>
                </a:gs>
              </a:gsLst>
              <a:lin ang="18900000" scaled="1"/>
            </a:gradFill>
            <a:ln>
              <a:noFill/>
            </a:ln>
            <a:extLst>
              <a:ext uri="{91240B29-F687-4F45-9708-019B960494DF}">
                <a14:hiddenLine xmlns:a14="http://schemas.microsoft.com/office/drawing/2010/main" w="25400">
                  <a:solidFill>
                    <a:srgbClr val="000000"/>
                  </a:solidFill>
                  <a:round/>
                  <a:headEnd type="none" w="sm" len="sm"/>
                  <a:tailEnd type="none" w="sm" len="sm"/>
                </a14:hiddenLine>
              </a:ext>
            </a:extLst>
          </p:spPr>
          <p:txBody>
            <a:bodyPr wrap="none" anchor="ctr"/>
            <a:lstStyle/>
            <a:p>
              <a:endParaRPr lang="zh-CN" altLang="en-US">
                <a:ea typeface="宋体" charset="-122"/>
              </a:endParaRPr>
            </a:p>
          </p:txBody>
        </p:sp>
      </p:grpSp>
      <p:pic>
        <p:nvPicPr>
          <p:cNvPr id="69" name="Picture 37" descr="고객아이콘"/>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0350" y="5317703"/>
            <a:ext cx="522288"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38" descr="고객아이콘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7550" y="5285953"/>
            <a:ext cx="523875"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 name="Group 39"/>
          <p:cNvGrpSpPr>
            <a:grpSpLocks/>
          </p:cNvGrpSpPr>
          <p:nvPr/>
        </p:nvGrpSpPr>
        <p:grpSpPr bwMode="auto">
          <a:xfrm>
            <a:off x="2071688" y="5287541"/>
            <a:ext cx="1365250" cy="641350"/>
            <a:chOff x="4479" y="2494"/>
            <a:chExt cx="1094" cy="1341"/>
          </a:xfrm>
        </p:grpSpPr>
        <p:sp>
          <p:nvSpPr>
            <p:cNvPr id="72" name="Oval 40"/>
            <p:cNvSpPr>
              <a:spLocks noChangeArrowheads="1"/>
            </p:cNvSpPr>
            <p:nvPr/>
          </p:nvSpPr>
          <p:spPr bwMode="auto">
            <a:xfrm>
              <a:off x="4479" y="2643"/>
              <a:ext cx="1094" cy="1192"/>
            </a:xfrm>
            <a:prstGeom prst="ellipse">
              <a:avLst/>
            </a:prstGeom>
            <a:gradFill rotWithShape="0">
              <a:gsLst>
                <a:gs pos="0">
                  <a:srgbClr val="B2B2B2"/>
                </a:gs>
                <a:gs pos="50000">
                  <a:srgbClr val="777777"/>
                </a:gs>
                <a:gs pos="100000">
                  <a:srgbClr val="B2B2B2"/>
                </a:gs>
              </a:gsLst>
              <a:lin ang="0" scaled="1"/>
            </a:gradFill>
            <a:ln>
              <a:noFill/>
            </a:ln>
            <a:extLst>
              <a:ext uri="{91240B29-F687-4F45-9708-019B960494DF}">
                <a14:hiddenLine xmlns:a14="http://schemas.microsoft.com/office/drawing/2010/main" w="25400">
                  <a:solidFill>
                    <a:srgbClr val="000000"/>
                  </a:solidFill>
                  <a:round/>
                  <a:headEnd type="none" w="sm" len="sm"/>
                  <a:tailEnd type="none" w="sm" len="sm"/>
                </a14:hiddenLine>
              </a:ext>
            </a:extLst>
          </p:spPr>
          <p:txBody>
            <a:bodyPr wrap="none" anchor="ctr"/>
            <a:lstStyle/>
            <a:p>
              <a:endParaRPr lang="zh-CN" altLang="en-US">
                <a:ea typeface="宋体" charset="-122"/>
              </a:endParaRPr>
            </a:p>
          </p:txBody>
        </p:sp>
        <p:sp>
          <p:nvSpPr>
            <p:cNvPr id="73" name="Oval 41"/>
            <p:cNvSpPr>
              <a:spLocks noChangeArrowheads="1"/>
            </p:cNvSpPr>
            <p:nvPr/>
          </p:nvSpPr>
          <p:spPr bwMode="auto">
            <a:xfrm>
              <a:off x="4479" y="2494"/>
              <a:ext cx="1094" cy="1192"/>
            </a:xfrm>
            <a:prstGeom prst="ellipse">
              <a:avLst/>
            </a:prstGeom>
            <a:gradFill rotWithShape="0">
              <a:gsLst>
                <a:gs pos="0">
                  <a:srgbClr val="DDDDDD"/>
                </a:gs>
                <a:gs pos="100000">
                  <a:srgbClr val="B2B2B2"/>
                </a:gs>
              </a:gsLst>
              <a:lin ang="18900000" scaled="1"/>
            </a:gradFill>
            <a:ln>
              <a:noFill/>
            </a:ln>
            <a:extLst>
              <a:ext uri="{91240B29-F687-4F45-9708-019B960494DF}">
                <a14:hiddenLine xmlns:a14="http://schemas.microsoft.com/office/drawing/2010/main" w="25400">
                  <a:solidFill>
                    <a:srgbClr val="000000"/>
                  </a:solidFill>
                  <a:round/>
                  <a:headEnd type="none" w="sm" len="sm"/>
                  <a:tailEnd type="none" w="sm" len="sm"/>
                </a14:hiddenLine>
              </a:ext>
            </a:extLst>
          </p:spPr>
          <p:txBody>
            <a:bodyPr wrap="none" anchor="ctr"/>
            <a:lstStyle/>
            <a:p>
              <a:endParaRPr lang="zh-CN" altLang="en-US">
                <a:ea typeface="宋体" charset="-122"/>
              </a:endParaRPr>
            </a:p>
          </p:txBody>
        </p:sp>
      </p:grpSp>
      <p:pic>
        <p:nvPicPr>
          <p:cNvPr id="74" name="Picture 42" descr="고객아이콘"/>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73288" y="5125616"/>
            <a:ext cx="522287"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43" descr="고객아이콘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0488" y="5093866"/>
            <a:ext cx="523875"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 name="Rectangle 44"/>
          <p:cNvSpPr>
            <a:spLocks noChangeArrowheads="1"/>
          </p:cNvSpPr>
          <p:nvPr/>
        </p:nvSpPr>
        <p:spPr bwMode="auto">
          <a:xfrm>
            <a:off x="2263775" y="3841884"/>
            <a:ext cx="4572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algn="ctr"/>
            <a:r>
              <a:rPr lang="zh-CN" altLang="en-US" sz="2800" kern="10" dirty="0">
                <a:solidFill>
                  <a:srgbClr val="FFFFFF"/>
                </a:solidFill>
                <a:effectLst>
                  <a:outerShdw dist="28398" dir="3806097" algn="ctr" rotWithShape="0">
                    <a:srgbClr val="660066">
                      <a:alpha val="50000"/>
                    </a:srgbClr>
                  </a:outerShdw>
                </a:effectLst>
                <a:latin typeface="Arial Black"/>
              </a:rPr>
              <a:t>智能电网通信管理系统</a:t>
            </a:r>
          </a:p>
        </p:txBody>
      </p:sp>
      <p:sp>
        <p:nvSpPr>
          <p:cNvPr id="77" name="WordArt 45"/>
          <p:cNvSpPr>
            <a:spLocks noChangeArrowheads="1" noChangeShapeType="1" noTextEdit="1"/>
          </p:cNvSpPr>
          <p:nvPr/>
        </p:nvSpPr>
        <p:spPr bwMode="auto">
          <a:xfrm>
            <a:off x="1724025" y="1484784"/>
            <a:ext cx="5689600" cy="1584176"/>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1878148"/>
              </a:avLst>
            </a:prstTxWarp>
          </a:bodyPr>
          <a:lstStyle/>
          <a:p>
            <a:pPr algn="ctr"/>
            <a:r>
              <a:rPr lang="zh-CN" altLang="en-US" sz="800" kern="10" dirty="0" smtClean="0">
                <a:solidFill>
                  <a:srgbClr val="FFFFFF"/>
                </a:solidFill>
                <a:effectLst>
                  <a:outerShdw dist="28398" dir="3806097" algn="ctr" rotWithShape="0">
                    <a:srgbClr val="660066">
                      <a:alpha val="50000"/>
                    </a:srgbClr>
                  </a:outerShdw>
                </a:effectLst>
                <a:latin typeface="Arial Black"/>
              </a:rPr>
              <a:t>               电网</a:t>
            </a:r>
            <a:r>
              <a:rPr lang="en-US" altLang="zh-CN" sz="800" kern="10" dirty="0" smtClean="0">
                <a:solidFill>
                  <a:srgbClr val="FFFFFF"/>
                </a:solidFill>
                <a:effectLst>
                  <a:outerShdw dist="28398" dir="3806097" algn="ctr" rotWithShape="0">
                    <a:srgbClr val="660066">
                      <a:alpha val="50000"/>
                    </a:srgbClr>
                  </a:outerShdw>
                </a:effectLst>
                <a:latin typeface="Arial Black"/>
              </a:rPr>
              <a:t>GIS</a:t>
            </a:r>
            <a:r>
              <a:rPr lang="zh-CN" altLang="en-US" sz="800" kern="10" dirty="0" smtClean="0">
                <a:solidFill>
                  <a:srgbClr val="FFFFFF"/>
                </a:solidFill>
                <a:effectLst>
                  <a:outerShdw dist="28398" dir="3806097" algn="ctr" rotWithShape="0">
                    <a:srgbClr val="660066">
                      <a:alpha val="50000"/>
                    </a:srgbClr>
                  </a:outerShdw>
                </a:effectLst>
                <a:latin typeface="Arial Black"/>
              </a:rPr>
              <a:t>平台               </a:t>
            </a:r>
            <a:endParaRPr lang="zh-CN" altLang="en-US" sz="800" kern="10" dirty="0">
              <a:solidFill>
                <a:srgbClr val="FFFFFF"/>
              </a:solidFill>
              <a:effectLst>
                <a:outerShdw dist="28398" dir="3806097" algn="ctr" rotWithShape="0">
                  <a:srgbClr val="660066">
                    <a:alpha val="50000"/>
                  </a:srgbClr>
                </a:outerShdw>
              </a:effectLst>
              <a:latin typeface="Arial Black"/>
            </a:endParaRPr>
          </a:p>
        </p:txBody>
      </p:sp>
      <p:sp>
        <p:nvSpPr>
          <p:cNvPr id="78" name="Oval 14"/>
          <p:cNvSpPr>
            <a:spLocks noChangeArrowheads="1"/>
          </p:cNvSpPr>
          <p:nvPr/>
        </p:nvSpPr>
        <p:spPr bwMode="auto">
          <a:xfrm>
            <a:off x="6131148" y="4323630"/>
            <a:ext cx="673100" cy="617538"/>
          </a:xfrm>
          <a:prstGeom prst="ellipse">
            <a:avLst/>
          </a:prstGeom>
          <a:solidFill>
            <a:srgbClr val="8978DC"/>
          </a:solidFill>
          <a:ln w="9525">
            <a:solidFill>
              <a:srgbClr val="000000"/>
            </a:solidFill>
            <a:round/>
            <a:headEnd/>
            <a:tailEnd/>
          </a:ln>
          <a:effectLst>
            <a:outerShdw dist="35921" dir="2700000" algn="ctr" rotWithShape="0">
              <a:srgbClr val="000000">
                <a:alpha val="50000"/>
              </a:srgbClr>
            </a:outerShdw>
          </a:effectLst>
        </p:spPr>
        <p:txBody>
          <a:bodyPr wrap="none" anchor="ctr"/>
          <a:lstStyle/>
          <a:p>
            <a:pPr algn="ctr" latinLnBrk="1">
              <a:defRPr/>
            </a:pPr>
            <a:r>
              <a:rPr kumimoji="1" lang="en-US" altLang="zh-CN" sz="1200" b="1" dirty="0" smtClean="0">
                <a:solidFill>
                  <a:srgbClr val="FFFFFF"/>
                </a:solidFill>
                <a:ea typeface="GulimChe" pitchFamily="49" charset="-127"/>
              </a:rPr>
              <a:t>IMS</a:t>
            </a:r>
            <a:endParaRPr kumimoji="1" lang="en-US" altLang="ko-KR" sz="1200" b="1" dirty="0">
              <a:solidFill>
                <a:srgbClr val="FFFFFF"/>
              </a:solidFill>
              <a:ea typeface="GulimChe" pitchFamily="49" charset="-127"/>
            </a:endParaRPr>
          </a:p>
        </p:txBody>
      </p:sp>
    </p:spTree>
    <p:extLst>
      <p:ext uri="{BB962C8B-B14F-4D97-AF65-F5344CB8AC3E}">
        <p14:creationId xmlns:p14="http://schemas.microsoft.com/office/powerpoint/2010/main" val="1707690746"/>
      </p:ext>
    </p:extLst>
  </p:cSld>
  <p:clrMapOvr>
    <a:masterClrMapping/>
  </p:clrMapOvr>
  <p:transition>
    <p:zo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灯片编号占位符 1"/>
          <p:cNvSpPr>
            <a:spLocks noGrp="1"/>
          </p:cNvSpPr>
          <p:nvPr>
            <p:ph type="sldNum" sz="quarter" idx="11"/>
          </p:nvPr>
        </p:nvSpPr>
        <p:spPr>
          <a:xfrm>
            <a:off x="7185025" y="6381750"/>
            <a:ext cx="19685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6014CAED-26F7-4134-B7C8-701D5A640B00}" type="slidenum">
              <a:rPr lang="en-US" altLang="zh-CN" smtClean="0">
                <a:solidFill>
                  <a:srgbClr val="000000"/>
                </a:solidFill>
              </a:rPr>
              <a:pPr eaLnBrk="1" hangingPunct="1"/>
              <a:t>13</a:t>
            </a:fld>
            <a:endParaRPr lang="en-US" altLang="zh-CN" smtClean="0">
              <a:solidFill>
                <a:srgbClr val="000000"/>
              </a:solidFill>
            </a:endParaRPr>
          </a:p>
        </p:txBody>
      </p:sp>
      <p:sp>
        <p:nvSpPr>
          <p:cNvPr id="8201" name="Rectangle 2"/>
          <p:cNvSpPr>
            <a:spLocks noChangeArrowheads="1"/>
          </p:cNvSpPr>
          <p:nvPr/>
        </p:nvSpPr>
        <p:spPr bwMode="auto">
          <a:xfrm>
            <a:off x="1406525" y="76200"/>
            <a:ext cx="762793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p>
            <a:pPr algn="r" eaLnBrk="0" hangingPunct="0"/>
            <a:r>
              <a:rPr lang="zh-CN" altLang="en-US" sz="3600" b="1">
                <a:solidFill>
                  <a:srgbClr val="000000"/>
                </a:solidFill>
                <a:latin typeface="微软雅黑" pitchFamily="34" charset="-122"/>
                <a:ea typeface="微软雅黑" pitchFamily="34" charset="-122"/>
              </a:rPr>
              <a:t>目录</a:t>
            </a:r>
            <a:endParaRPr lang="en-US" altLang="zh-CN" sz="3600" b="1">
              <a:solidFill>
                <a:srgbClr val="000000"/>
              </a:solidFill>
              <a:latin typeface="微软雅黑" pitchFamily="34" charset="-122"/>
              <a:ea typeface="微软雅黑" pitchFamily="34" charset="-122"/>
            </a:endParaRPr>
          </a:p>
        </p:txBody>
      </p:sp>
      <p:grpSp>
        <p:nvGrpSpPr>
          <p:cNvPr id="55" name="组合 14"/>
          <p:cNvGrpSpPr/>
          <p:nvPr/>
        </p:nvGrpSpPr>
        <p:grpSpPr>
          <a:xfrm>
            <a:off x="1865287" y="2133605"/>
            <a:ext cx="6258827" cy="719137"/>
            <a:chOff x="1670759" y="2281238"/>
            <a:chExt cx="6258827" cy="719137"/>
          </a:xfrm>
        </p:grpSpPr>
        <p:pic>
          <p:nvPicPr>
            <p:cNvPr id="56" name="组合 4"/>
            <p:cNvPicPr preferRelativeResize="0">
              <a:picLocks noChangeArrowheads="1"/>
            </p:cNvPicPr>
            <p:nvPr/>
          </p:nvPicPr>
          <p:blipFill>
            <a:blip r:embed="rId2"/>
            <a:srcRect/>
            <a:stretch>
              <a:fillRect/>
            </a:stretch>
          </p:blipFill>
          <p:spPr bwMode="auto">
            <a:xfrm>
              <a:off x="2166059" y="2281238"/>
              <a:ext cx="5763527" cy="719137"/>
            </a:xfrm>
            <a:prstGeom prst="rect">
              <a:avLst/>
            </a:prstGeom>
            <a:noFill/>
            <a:ln w="9525">
              <a:noFill/>
              <a:miter lim="800000"/>
              <a:headEnd/>
              <a:tailEnd/>
            </a:ln>
          </p:spPr>
        </p:pic>
        <p:sp>
          <p:nvSpPr>
            <p:cNvPr id="57" name="矩形 8"/>
            <p:cNvSpPr>
              <a:spLocks noChangeArrowheads="1"/>
            </p:cNvSpPr>
            <p:nvPr/>
          </p:nvSpPr>
          <p:spPr bwMode="auto">
            <a:xfrm>
              <a:off x="2166059" y="2423660"/>
              <a:ext cx="5263461" cy="431800"/>
            </a:xfrm>
            <a:prstGeom prst="rect">
              <a:avLst/>
            </a:prstGeom>
            <a:noFill/>
            <a:ln w="9525">
              <a:noFill/>
              <a:miter lim="800000"/>
              <a:headEnd/>
              <a:tailEnd/>
            </a:ln>
          </p:spPr>
          <p:txBody>
            <a:bodyPr/>
            <a:lstStyle/>
            <a:p>
              <a:pPr eaLnBrk="0" hangingPunct="0"/>
              <a:r>
                <a:rPr lang="zh-CN" altLang="en-US" sz="2600" b="1" dirty="0">
                  <a:solidFill>
                    <a:srgbClr val="0000FF"/>
                  </a:solidFill>
                  <a:latin typeface="微软雅黑" pitchFamily="34" charset="-122"/>
                  <a:ea typeface="微软雅黑" pitchFamily="34" charset="-122"/>
                  <a:sym typeface="Arial" charset="0"/>
                </a:rPr>
                <a:t>建设</a:t>
              </a:r>
              <a:r>
                <a:rPr lang="zh-CN" altLang="en-US" sz="2600" b="1" dirty="0" smtClean="0">
                  <a:solidFill>
                    <a:srgbClr val="0000FF"/>
                  </a:solidFill>
                  <a:latin typeface="微软雅黑" pitchFamily="34" charset="-122"/>
                  <a:ea typeface="微软雅黑" pitchFamily="34" charset="-122"/>
                  <a:sym typeface="Arial" charset="0"/>
                </a:rPr>
                <a:t>现状</a:t>
              </a:r>
              <a:endParaRPr lang="zh-CN" altLang="en-US" sz="2600" b="1" dirty="0">
                <a:solidFill>
                  <a:srgbClr val="0000FF"/>
                </a:solidFill>
                <a:latin typeface="微软雅黑" pitchFamily="34" charset="-122"/>
                <a:ea typeface="微软雅黑" pitchFamily="34" charset="-122"/>
                <a:sym typeface="Arial" charset="0"/>
              </a:endParaRPr>
            </a:p>
          </p:txBody>
        </p:sp>
        <p:sp>
          <p:nvSpPr>
            <p:cNvPr id="59" name="Rectangle 8"/>
            <p:cNvSpPr>
              <a:spLocks noChangeArrowheads="1"/>
            </p:cNvSpPr>
            <p:nvPr/>
          </p:nvSpPr>
          <p:spPr bwMode="auto">
            <a:xfrm>
              <a:off x="1670759" y="2296660"/>
              <a:ext cx="431800" cy="647700"/>
            </a:xfrm>
            <a:prstGeom prst="rect">
              <a:avLst/>
            </a:prstGeom>
            <a:gradFill rotWithShape="1">
              <a:gsLst>
                <a:gs pos="0">
                  <a:srgbClr val="475E76"/>
                </a:gs>
                <a:gs pos="50000">
                  <a:srgbClr val="99CCFF"/>
                </a:gs>
                <a:gs pos="100000">
                  <a:srgbClr val="475E76"/>
                </a:gs>
              </a:gsLst>
              <a:lin ang="0" scaled="1"/>
            </a:gradFill>
            <a:ln w="9525">
              <a:solidFill>
                <a:schemeClr val="tx1"/>
              </a:solidFill>
              <a:miter lim="800000"/>
              <a:headEnd/>
              <a:tailEnd/>
            </a:ln>
          </p:spPr>
          <p:txBody>
            <a:bodyPr wrap="none" anchor="ctr"/>
            <a:lstStyle/>
            <a:p>
              <a:pPr algn="ctr" eaLnBrk="0" hangingPunct="0"/>
              <a:r>
                <a:rPr lang="zh-CN" altLang="en-US" sz="2600" dirty="0">
                  <a:solidFill>
                    <a:srgbClr val="000000"/>
                  </a:solidFill>
                  <a:latin typeface="微软雅黑" pitchFamily="34" charset="-122"/>
                  <a:ea typeface="微软雅黑" pitchFamily="34" charset="-122"/>
                </a:rPr>
                <a:t>一</a:t>
              </a:r>
            </a:p>
          </p:txBody>
        </p:sp>
      </p:grpSp>
      <p:grpSp>
        <p:nvGrpSpPr>
          <p:cNvPr id="60" name="组合 15"/>
          <p:cNvGrpSpPr/>
          <p:nvPr/>
        </p:nvGrpSpPr>
        <p:grpSpPr>
          <a:xfrm>
            <a:off x="1865287" y="2968633"/>
            <a:ext cx="6258827" cy="719137"/>
            <a:chOff x="1670759" y="2281238"/>
            <a:chExt cx="6258827" cy="719137"/>
          </a:xfrm>
        </p:grpSpPr>
        <p:pic>
          <p:nvPicPr>
            <p:cNvPr id="61" name="组合 4"/>
            <p:cNvPicPr preferRelativeResize="0">
              <a:picLocks noChangeArrowheads="1"/>
            </p:cNvPicPr>
            <p:nvPr/>
          </p:nvPicPr>
          <p:blipFill>
            <a:blip r:embed="rId2"/>
            <a:srcRect/>
            <a:stretch>
              <a:fillRect/>
            </a:stretch>
          </p:blipFill>
          <p:spPr bwMode="auto">
            <a:xfrm>
              <a:off x="2166059" y="2281238"/>
              <a:ext cx="5763527" cy="719137"/>
            </a:xfrm>
            <a:prstGeom prst="rect">
              <a:avLst/>
            </a:prstGeom>
            <a:noFill/>
            <a:ln w="9525">
              <a:noFill/>
              <a:miter lim="800000"/>
              <a:headEnd/>
              <a:tailEnd/>
            </a:ln>
          </p:spPr>
        </p:pic>
        <p:sp>
          <p:nvSpPr>
            <p:cNvPr id="62" name="矩形 8"/>
            <p:cNvSpPr>
              <a:spLocks noChangeArrowheads="1"/>
            </p:cNvSpPr>
            <p:nvPr/>
          </p:nvSpPr>
          <p:spPr bwMode="auto">
            <a:xfrm>
              <a:off x="2166059" y="2423660"/>
              <a:ext cx="5263461" cy="431800"/>
            </a:xfrm>
            <a:prstGeom prst="rect">
              <a:avLst/>
            </a:prstGeom>
            <a:noFill/>
            <a:ln w="9525">
              <a:noFill/>
              <a:miter lim="800000"/>
              <a:headEnd/>
              <a:tailEnd/>
            </a:ln>
          </p:spPr>
          <p:txBody>
            <a:bodyPr/>
            <a:lstStyle/>
            <a:p>
              <a:pPr eaLnBrk="0" hangingPunct="0"/>
              <a:r>
                <a:rPr lang="zh-CN" altLang="en-US" sz="2600" b="1" dirty="0">
                  <a:solidFill>
                    <a:srgbClr val="FF0000"/>
                  </a:solidFill>
                  <a:latin typeface="微软雅黑" pitchFamily="34" charset="-122"/>
                  <a:ea typeface="微软雅黑" pitchFamily="34" charset="-122"/>
                  <a:sym typeface="Arial" charset="0"/>
                </a:rPr>
                <a:t>系统架构</a:t>
              </a:r>
            </a:p>
          </p:txBody>
        </p:sp>
        <p:sp>
          <p:nvSpPr>
            <p:cNvPr id="63" name="Rectangle 8"/>
            <p:cNvSpPr>
              <a:spLocks noChangeArrowheads="1"/>
            </p:cNvSpPr>
            <p:nvPr/>
          </p:nvSpPr>
          <p:spPr bwMode="auto">
            <a:xfrm>
              <a:off x="1670759" y="2296660"/>
              <a:ext cx="431800" cy="647700"/>
            </a:xfrm>
            <a:prstGeom prst="rect">
              <a:avLst/>
            </a:prstGeom>
            <a:gradFill rotWithShape="1">
              <a:gsLst>
                <a:gs pos="0">
                  <a:srgbClr val="475E76"/>
                </a:gs>
                <a:gs pos="50000">
                  <a:srgbClr val="99CCFF"/>
                </a:gs>
                <a:gs pos="100000">
                  <a:srgbClr val="475E76"/>
                </a:gs>
              </a:gsLst>
              <a:lin ang="0" scaled="1"/>
            </a:gradFill>
            <a:ln w="9525">
              <a:solidFill>
                <a:schemeClr val="tx1"/>
              </a:solidFill>
              <a:miter lim="800000"/>
              <a:headEnd/>
              <a:tailEnd/>
            </a:ln>
          </p:spPr>
          <p:txBody>
            <a:bodyPr wrap="none" anchor="ctr"/>
            <a:lstStyle/>
            <a:p>
              <a:pPr algn="ctr" eaLnBrk="0" hangingPunct="0"/>
              <a:r>
                <a:rPr lang="zh-CN" altLang="en-US" sz="2600" dirty="0" smtClean="0">
                  <a:solidFill>
                    <a:srgbClr val="000000"/>
                  </a:solidFill>
                  <a:latin typeface="微软雅黑" pitchFamily="34" charset="-122"/>
                  <a:ea typeface="微软雅黑" pitchFamily="34" charset="-122"/>
                </a:rPr>
                <a:t>二</a:t>
              </a:r>
              <a:endParaRPr lang="zh-CN" altLang="en-US" sz="2600" dirty="0">
                <a:solidFill>
                  <a:srgbClr val="000000"/>
                </a:solidFill>
                <a:latin typeface="微软雅黑" pitchFamily="34" charset="-122"/>
                <a:ea typeface="微软雅黑" pitchFamily="34" charset="-122"/>
              </a:endParaRPr>
            </a:p>
          </p:txBody>
        </p:sp>
      </p:grpSp>
      <p:grpSp>
        <p:nvGrpSpPr>
          <p:cNvPr id="64" name="组合 19"/>
          <p:cNvGrpSpPr/>
          <p:nvPr/>
        </p:nvGrpSpPr>
        <p:grpSpPr>
          <a:xfrm>
            <a:off x="1865287" y="3803661"/>
            <a:ext cx="6258827" cy="719137"/>
            <a:chOff x="1670759" y="2281238"/>
            <a:chExt cx="6258827" cy="719137"/>
          </a:xfrm>
        </p:grpSpPr>
        <p:pic>
          <p:nvPicPr>
            <p:cNvPr id="66" name="组合 4"/>
            <p:cNvPicPr preferRelativeResize="0">
              <a:picLocks noChangeArrowheads="1"/>
            </p:cNvPicPr>
            <p:nvPr/>
          </p:nvPicPr>
          <p:blipFill>
            <a:blip r:embed="rId2"/>
            <a:srcRect/>
            <a:stretch>
              <a:fillRect/>
            </a:stretch>
          </p:blipFill>
          <p:spPr bwMode="auto">
            <a:xfrm>
              <a:off x="2166059" y="2281238"/>
              <a:ext cx="5763527" cy="719137"/>
            </a:xfrm>
            <a:prstGeom prst="rect">
              <a:avLst/>
            </a:prstGeom>
            <a:noFill/>
            <a:ln w="9525">
              <a:noFill/>
              <a:miter lim="800000"/>
              <a:headEnd/>
              <a:tailEnd/>
            </a:ln>
          </p:spPr>
        </p:pic>
        <p:sp>
          <p:nvSpPr>
            <p:cNvPr id="67" name="矩形 8"/>
            <p:cNvSpPr>
              <a:spLocks noChangeArrowheads="1"/>
            </p:cNvSpPr>
            <p:nvPr/>
          </p:nvSpPr>
          <p:spPr bwMode="auto">
            <a:xfrm>
              <a:off x="2166059" y="2423660"/>
              <a:ext cx="5263461" cy="431800"/>
            </a:xfrm>
            <a:prstGeom prst="rect">
              <a:avLst/>
            </a:prstGeom>
            <a:noFill/>
            <a:ln w="9525">
              <a:noFill/>
              <a:miter lim="800000"/>
              <a:headEnd/>
              <a:tailEnd/>
            </a:ln>
          </p:spPr>
          <p:txBody>
            <a:bodyPr/>
            <a:lstStyle/>
            <a:p>
              <a:pPr eaLnBrk="0" hangingPunct="0"/>
              <a:r>
                <a:rPr lang="zh-CN" altLang="en-US" sz="2600" b="1" dirty="0" smtClean="0">
                  <a:solidFill>
                    <a:srgbClr val="0000FF"/>
                  </a:solidFill>
                  <a:latin typeface="微软雅黑" pitchFamily="34" charset="-122"/>
                  <a:ea typeface="微软雅黑" pitchFamily="34" charset="-122"/>
                  <a:sym typeface="Arial" charset="0"/>
                </a:rPr>
                <a:t>系统功能</a:t>
              </a:r>
              <a:endParaRPr lang="zh-CN" altLang="en-US" sz="2600" b="1" dirty="0">
                <a:solidFill>
                  <a:srgbClr val="0000FF"/>
                </a:solidFill>
                <a:latin typeface="微软雅黑" pitchFamily="34" charset="-122"/>
                <a:ea typeface="微软雅黑" pitchFamily="34" charset="-122"/>
                <a:sym typeface="Arial" charset="0"/>
              </a:endParaRPr>
            </a:p>
            <a:p>
              <a:pPr eaLnBrk="0" hangingPunct="0"/>
              <a:endParaRPr lang="zh-CN" altLang="en-US" sz="2600" b="1" dirty="0">
                <a:solidFill>
                  <a:srgbClr val="0000FF"/>
                </a:solidFill>
                <a:latin typeface="微软雅黑" pitchFamily="34" charset="-122"/>
                <a:ea typeface="微软雅黑" pitchFamily="34" charset="-122"/>
                <a:sym typeface="Arial" charset="0"/>
              </a:endParaRPr>
            </a:p>
          </p:txBody>
        </p:sp>
        <p:sp>
          <p:nvSpPr>
            <p:cNvPr id="68" name="Rectangle 8"/>
            <p:cNvSpPr>
              <a:spLocks noChangeArrowheads="1"/>
            </p:cNvSpPr>
            <p:nvPr/>
          </p:nvSpPr>
          <p:spPr bwMode="auto">
            <a:xfrm>
              <a:off x="1670759" y="2296660"/>
              <a:ext cx="431800" cy="647700"/>
            </a:xfrm>
            <a:prstGeom prst="rect">
              <a:avLst/>
            </a:prstGeom>
            <a:gradFill rotWithShape="1">
              <a:gsLst>
                <a:gs pos="0">
                  <a:srgbClr val="475E76"/>
                </a:gs>
                <a:gs pos="50000">
                  <a:srgbClr val="99CCFF"/>
                </a:gs>
                <a:gs pos="100000">
                  <a:srgbClr val="475E76"/>
                </a:gs>
              </a:gsLst>
              <a:lin ang="0" scaled="1"/>
            </a:gradFill>
            <a:ln w="9525">
              <a:solidFill>
                <a:schemeClr val="tx1"/>
              </a:solidFill>
              <a:miter lim="800000"/>
              <a:headEnd/>
              <a:tailEnd/>
            </a:ln>
          </p:spPr>
          <p:txBody>
            <a:bodyPr wrap="none" anchor="ctr"/>
            <a:lstStyle/>
            <a:p>
              <a:pPr algn="ctr" eaLnBrk="0" hangingPunct="0"/>
              <a:r>
                <a:rPr lang="zh-CN" altLang="en-US" sz="2600" dirty="0">
                  <a:solidFill>
                    <a:srgbClr val="000000"/>
                  </a:solidFill>
                  <a:latin typeface="微软雅黑" pitchFamily="34" charset="-122"/>
                  <a:ea typeface="微软雅黑" pitchFamily="34" charset="-122"/>
                </a:rPr>
                <a:t>三</a:t>
              </a:r>
            </a:p>
          </p:txBody>
        </p:sp>
      </p:grpSp>
      <p:grpSp>
        <p:nvGrpSpPr>
          <p:cNvPr id="69" name="组合 23"/>
          <p:cNvGrpSpPr/>
          <p:nvPr/>
        </p:nvGrpSpPr>
        <p:grpSpPr>
          <a:xfrm>
            <a:off x="1865287" y="4638689"/>
            <a:ext cx="6258827" cy="719137"/>
            <a:chOff x="1670759" y="2281238"/>
            <a:chExt cx="6258827" cy="719137"/>
          </a:xfrm>
        </p:grpSpPr>
        <p:pic>
          <p:nvPicPr>
            <p:cNvPr id="70" name="组合 4"/>
            <p:cNvPicPr preferRelativeResize="0">
              <a:picLocks noChangeArrowheads="1"/>
            </p:cNvPicPr>
            <p:nvPr/>
          </p:nvPicPr>
          <p:blipFill>
            <a:blip r:embed="rId2"/>
            <a:srcRect/>
            <a:stretch>
              <a:fillRect/>
            </a:stretch>
          </p:blipFill>
          <p:spPr bwMode="auto">
            <a:xfrm>
              <a:off x="2166059" y="2281238"/>
              <a:ext cx="5763527" cy="719137"/>
            </a:xfrm>
            <a:prstGeom prst="rect">
              <a:avLst/>
            </a:prstGeom>
            <a:noFill/>
            <a:ln w="9525">
              <a:noFill/>
              <a:miter lim="800000"/>
              <a:headEnd/>
              <a:tailEnd/>
            </a:ln>
          </p:spPr>
        </p:pic>
        <p:sp>
          <p:nvSpPr>
            <p:cNvPr id="71" name="矩形 8"/>
            <p:cNvSpPr>
              <a:spLocks noChangeArrowheads="1"/>
            </p:cNvSpPr>
            <p:nvPr/>
          </p:nvSpPr>
          <p:spPr bwMode="auto">
            <a:xfrm>
              <a:off x="2166059" y="2423660"/>
              <a:ext cx="5263461" cy="431800"/>
            </a:xfrm>
            <a:prstGeom prst="rect">
              <a:avLst/>
            </a:prstGeom>
            <a:noFill/>
            <a:ln w="9525">
              <a:noFill/>
              <a:miter lim="800000"/>
              <a:headEnd/>
              <a:tailEnd/>
            </a:ln>
          </p:spPr>
          <p:txBody>
            <a:bodyPr/>
            <a:lstStyle/>
            <a:p>
              <a:pPr eaLnBrk="0" hangingPunct="0"/>
              <a:r>
                <a:rPr lang="zh-CN" altLang="en-US" sz="2600" b="1" dirty="0" smtClean="0">
                  <a:solidFill>
                    <a:srgbClr val="0000FF"/>
                  </a:solidFill>
                  <a:latin typeface="微软雅黑" pitchFamily="34" charset="-122"/>
                  <a:ea typeface="微软雅黑" pitchFamily="34" charset="-122"/>
                  <a:sym typeface="Arial" charset="0"/>
                </a:rPr>
                <a:t>系统实施</a:t>
              </a:r>
              <a:endParaRPr lang="zh-CN" altLang="en-US" sz="2600" b="1" dirty="0">
                <a:solidFill>
                  <a:srgbClr val="0000FF"/>
                </a:solidFill>
                <a:latin typeface="微软雅黑" pitchFamily="34" charset="-122"/>
                <a:ea typeface="微软雅黑" pitchFamily="34" charset="-122"/>
                <a:sym typeface="Arial" charset="0"/>
              </a:endParaRPr>
            </a:p>
          </p:txBody>
        </p:sp>
        <p:sp>
          <p:nvSpPr>
            <p:cNvPr id="72" name="Rectangle 8"/>
            <p:cNvSpPr>
              <a:spLocks noChangeArrowheads="1"/>
            </p:cNvSpPr>
            <p:nvPr/>
          </p:nvSpPr>
          <p:spPr bwMode="auto">
            <a:xfrm>
              <a:off x="1670759" y="2296660"/>
              <a:ext cx="431800" cy="647700"/>
            </a:xfrm>
            <a:prstGeom prst="rect">
              <a:avLst/>
            </a:prstGeom>
            <a:gradFill rotWithShape="1">
              <a:gsLst>
                <a:gs pos="0">
                  <a:srgbClr val="475E76"/>
                </a:gs>
                <a:gs pos="50000">
                  <a:srgbClr val="99CCFF"/>
                </a:gs>
                <a:gs pos="100000">
                  <a:srgbClr val="475E76"/>
                </a:gs>
              </a:gsLst>
              <a:lin ang="0" scaled="1"/>
            </a:gradFill>
            <a:ln w="9525">
              <a:solidFill>
                <a:schemeClr val="tx1"/>
              </a:solidFill>
              <a:miter lim="800000"/>
              <a:headEnd/>
              <a:tailEnd/>
            </a:ln>
          </p:spPr>
          <p:txBody>
            <a:bodyPr wrap="none" anchor="ctr"/>
            <a:lstStyle/>
            <a:p>
              <a:pPr algn="ctr" eaLnBrk="0" hangingPunct="0"/>
              <a:r>
                <a:rPr lang="zh-CN" altLang="en-US" sz="2600" dirty="0">
                  <a:solidFill>
                    <a:srgbClr val="000000"/>
                  </a:solidFill>
                  <a:latin typeface="微软雅黑" pitchFamily="34" charset="-122"/>
                  <a:ea typeface="微软雅黑" pitchFamily="34" charset="-122"/>
                </a:rPr>
                <a:t>四</a:t>
              </a:r>
            </a:p>
          </p:txBody>
        </p:sp>
      </p:grpSp>
      <p:pic>
        <p:nvPicPr>
          <p:cNvPr id="73" name="Picture 3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85786" y="3069208"/>
            <a:ext cx="936625" cy="431800"/>
          </a:xfrm>
          <a:prstGeom prst="rect">
            <a:avLst/>
          </a:prstGeom>
          <a:noFill/>
          <a:ln w="38100" algn="ctr">
            <a:noFill/>
            <a:miter lim="800000"/>
            <a:headEnd/>
            <a:tailEnd/>
          </a:ln>
        </p:spPr>
      </p:pic>
    </p:spTree>
    <p:extLst>
      <p:ext uri="{BB962C8B-B14F-4D97-AF65-F5344CB8AC3E}">
        <p14:creationId xmlns:p14="http://schemas.microsoft.com/office/powerpoint/2010/main" val="2589379426"/>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fill="hold"/>
                                        <p:tgtEl>
                                          <p:spTgt spid="73"/>
                                        </p:tgtEl>
                                        <p:attrNameLst>
                                          <p:attrName>ppt_x</p:attrName>
                                        </p:attrNameLst>
                                      </p:cBhvr>
                                      <p:tavLst>
                                        <p:tav tm="0">
                                          <p:val>
                                            <p:strVal val="0-#ppt_w/2"/>
                                          </p:val>
                                        </p:tav>
                                        <p:tav tm="100000">
                                          <p:val>
                                            <p:strVal val="#ppt_x"/>
                                          </p:val>
                                        </p:tav>
                                      </p:tavLst>
                                    </p:anim>
                                    <p:anim calcmode="lin" valueType="num">
                                      <p:cBhvr additive="base">
                                        <p:cTn id="8" dur="500" fill="hold"/>
                                        <p:tgtEl>
                                          <p:spTgt spid="7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1"/>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84963D13-4CCA-481D-A0DE-639676F800F0}" type="slidenum">
              <a:rPr lang="en-US" altLang="zh-CN" smtClean="0">
                <a:solidFill>
                  <a:srgbClr val="000000"/>
                </a:solidFill>
              </a:rPr>
              <a:pPr eaLnBrk="1" hangingPunct="1"/>
              <a:t>14</a:t>
            </a:fld>
            <a:endParaRPr lang="en-US" altLang="zh-CN" smtClean="0">
              <a:solidFill>
                <a:srgbClr val="000000"/>
              </a:solidFill>
            </a:endParaRPr>
          </a:p>
        </p:txBody>
      </p:sp>
      <p:sp>
        <p:nvSpPr>
          <p:cNvPr id="4" name="Rectangle 2"/>
          <p:cNvSpPr txBox="1">
            <a:spLocks noChangeArrowheads="1"/>
          </p:cNvSpPr>
          <p:nvPr/>
        </p:nvSpPr>
        <p:spPr bwMode="auto">
          <a:xfrm>
            <a:off x="2232025" y="9525"/>
            <a:ext cx="6948488"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fontAlgn="auto">
              <a:spcBef>
                <a:spcPts val="0"/>
              </a:spcBef>
              <a:spcAft>
                <a:spcPts val="0"/>
              </a:spcAft>
              <a:defRPr/>
            </a:pPr>
            <a:r>
              <a:rPr lang="zh-CN" altLang="en-US" sz="3200" b="1" dirty="0" smtClean="0">
                <a:effectLst>
                  <a:outerShdw blurRad="38100" dist="38100" dir="2700000" algn="tl">
                    <a:srgbClr val="000000">
                      <a:alpha val="43137"/>
                    </a:srgbClr>
                  </a:outerShdw>
                </a:effectLst>
                <a:latin typeface="黑体" pitchFamily="2" charset="-122"/>
                <a:ea typeface="黑体" pitchFamily="2" charset="-122"/>
              </a:rPr>
              <a:t>系统架构</a:t>
            </a:r>
            <a:endParaRPr lang="zh-CN" altLang="en-US" sz="3200" b="1" dirty="0">
              <a:effectLst>
                <a:outerShdw blurRad="38100" dist="38100" dir="2700000" algn="tl">
                  <a:srgbClr val="000000">
                    <a:alpha val="43137"/>
                  </a:srgbClr>
                </a:outerShdw>
              </a:effectLst>
              <a:latin typeface="黑体" pitchFamily="2" charset="-122"/>
              <a:ea typeface="黑体" pitchFamily="2" charset="-122"/>
            </a:endParaRPr>
          </a:p>
        </p:txBody>
      </p:sp>
      <p:graphicFrame>
        <p:nvGraphicFramePr>
          <p:cNvPr id="14340" name="对象 7"/>
          <p:cNvGraphicFramePr>
            <a:graphicFrameLocks noChangeAspect="1"/>
          </p:cNvGraphicFramePr>
          <p:nvPr/>
        </p:nvGraphicFramePr>
        <p:xfrm>
          <a:off x="179388" y="1484313"/>
          <a:ext cx="8551862" cy="5148262"/>
        </p:xfrm>
        <a:graphic>
          <a:graphicData uri="http://schemas.openxmlformats.org/presentationml/2006/ole">
            <mc:AlternateContent xmlns:mc="http://schemas.openxmlformats.org/markup-compatibility/2006">
              <mc:Choice xmlns:v="urn:schemas-microsoft-com:vml" Requires="v">
                <p:oleObj spid="_x0000_s74833" name="Visio" r:id="rId4" imgW="7858789" imgH="5266944" progId="Visio.Drawing.11">
                  <p:embed/>
                </p:oleObj>
              </mc:Choice>
              <mc:Fallback>
                <p:oleObj name="Visio" r:id="rId4" imgW="7858789" imgH="5266944"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388" y="1484313"/>
                        <a:ext cx="8551862" cy="5148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070873307"/>
      </p:ext>
    </p:extLst>
  </p:cSld>
  <p:clrMapOvr>
    <a:masterClrMapping/>
  </p:clrMapOvr>
  <p:transition>
    <p:zo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1"/>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50F3A4C6-C46D-4548-A8C1-674D8E1DF3D6}" type="slidenum">
              <a:rPr lang="en-US" altLang="zh-CN" smtClean="0">
                <a:solidFill>
                  <a:srgbClr val="000000"/>
                </a:solidFill>
              </a:rPr>
              <a:pPr eaLnBrk="1" hangingPunct="1"/>
              <a:t>15</a:t>
            </a:fld>
            <a:endParaRPr lang="en-US" altLang="zh-CN" smtClean="0">
              <a:solidFill>
                <a:srgbClr val="000000"/>
              </a:solidFill>
            </a:endParaRPr>
          </a:p>
        </p:txBody>
      </p:sp>
      <p:pic>
        <p:nvPicPr>
          <p:cNvPr id="1536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525" y="1484313"/>
            <a:ext cx="7227888" cy="5113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2"/>
          <p:cNvSpPr txBox="1">
            <a:spLocks noChangeArrowheads="1"/>
          </p:cNvSpPr>
          <p:nvPr/>
        </p:nvSpPr>
        <p:spPr bwMode="auto">
          <a:xfrm>
            <a:off x="2232025" y="9525"/>
            <a:ext cx="6948488"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fontAlgn="auto">
              <a:spcBef>
                <a:spcPts val="0"/>
              </a:spcBef>
              <a:spcAft>
                <a:spcPts val="0"/>
              </a:spcAft>
              <a:defRPr/>
            </a:pPr>
            <a:r>
              <a:rPr lang="zh-CN" altLang="en-US" sz="3200" b="1" dirty="0" smtClean="0">
                <a:effectLst>
                  <a:outerShdw blurRad="38100" dist="38100" dir="2700000" algn="tl">
                    <a:srgbClr val="000000">
                      <a:alpha val="43137"/>
                    </a:srgbClr>
                  </a:outerShdw>
                </a:effectLst>
                <a:latin typeface="黑体" pitchFamily="2" charset="-122"/>
                <a:ea typeface="黑体" pitchFamily="2" charset="-122"/>
              </a:rPr>
              <a:t>功能架构</a:t>
            </a:r>
            <a:r>
              <a:rPr lang="en-US" altLang="zh-CN" sz="3200" b="1" dirty="0" smtClean="0">
                <a:effectLst>
                  <a:outerShdw blurRad="38100" dist="38100" dir="2700000" algn="tl">
                    <a:srgbClr val="000000">
                      <a:alpha val="43137"/>
                    </a:srgbClr>
                  </a:outerShdw>
                </a:effectLst>
                <a:latin typeface="黑体" pitchFamily="2" charset="-122"/>
                <a:ea typeface="黑体" pitchFamily="2" charset="-122"/>
              </a:rPr>
              <a:t>-</a:t>
            </a:r>
            <a:r>
              <a:rPr lang="zh-CN" altLang="en-US" sz="3200" b="1" dirty="0" smtClean="0">
                <a:effectLst>
                  <a:outerShdw blurRad="38100" dist="38100" dir="2700000" algn="tl">
                    <a:srgbClr val="000000">
                      <a:alpha val="43137"/>
                    </a:srgbClr>
                  </a:outerShdw>
                </a:effectLst>
                <a:latin typeface="黑体" pitchFamily="2" charset="-122"/>
                <a:ea typeface="黑体" pitchFamily="2" charset="-122"/>
              </a:rPr>
              <a:t>骨干网</a:t>
            </a:r>
            <a:endParaRPr lang="zh-CN" altLang="en-US" sz="3200" b="1" dirty="0">
              <a:effectLst>
                <a:outerShdw blurRad="38100" dist="38100" dir="2700000" algn="tl">
                  <a:srgbClr val="000000">
                    <a:alpha val="43137"/>
                  </a:srgbClr>
                </a:outerShdw>
              </a:effectLst>
              <a:latin typeface="黑体" pitchFamily="2" charset="-122"/>
              <a:ea typeface="黑体" pitchFamily="2" charset="-122"/>
            </a:endParaRPr>
          </a:p>
        </p:txBody>
      </p:sp>
    </p:spTree>
    <p:extLst>
      <p:ext uri="{BB962C8B-B14F-4D97-AF65-F5344CB8AC3E}">
        <p14:creationId xmlns:p14="http://schemas.microsoft.com/office/powerpoint/2010/main" val="83192859"/>
      </p:ext>
    </p:extLst>
  </p:cSld>
  <p:clrMapOvr>
    <a:masterClrMapping/>
  </p:clrMapOvr>
  <p:transition>
    <p:zo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1"/>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50F3A4C6-C46D-4548-A8C1-674D8E1DF3D6}" type="slidenum">
              <a:rPr lang="en-US" altLang="zh-CN" smtClean="0">
                <a:solidFill>
                  <a:srgbClr val="000000"/>
                </a:solidFill>
              </a:rPr>
              <a:pPr eaLnBrk="1" hangingPunct="1"/>
              <a:t>16</a:t>
            </a:fld>
            <a:endParaRPr lang="en-US" altLang="zh-CN" smtClean="0">
              <a:solidFill>
                <a:srgbClr val="000000"/>
              </a:solidFill>
            </a:endParaRPr>
          </a:p>
        </p:txBody>
      </p:sp>
      <p:sp>
        <p:nvSpPr>
          <p:cNvPr id="4" name="Rectangle 2"/>
          <p:cNvSpPr txBox="1">
            <a:spLocks noChangeArrowheads="1"/>
          </p:cNvSpPr>
          <p:nvPr/>
        </p:nvSpPr>
        <p:spPr bwMode="auto">
          <a:xfrm>
            <a:off x="2232025" y="9525"/>
            <a:ext cx="6948488"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fontAlgn="auto">
              <a:spcBef>
                <a:spcPts val="0"/>
              </a:spcBef>
              <a:spcAft>
                <a:spcPts val="0"/>
              </a:spcAft>
              <a:defRPr/>
            </a:pPr>
            <a:r>
              <a:rPr lang="zh-CN" altLang="en-US" sz="3200" b="1" dirty="0" smtClean="0">
                <a:effectLst>
                  <a:outerShdw blurRad="38100" dist="38100" dir="2700000" algn="tl">
                    <a:srgbClr val="000000">
                      <a:alpha val="43137"/>
                    </a:srgbClr>
                  </a:outerShdw>
                </a:effectLst>
                <a:latin typeface="黑体" pitchFamily="2" charset="-122"/>
                <a:ea typeface="黑体" pitchFamily="2" charset="-122"/>
              </a:rPr>
              <a:t>功能架构</a:t>
            </a:r>
            <a:r>
              <a:rPr lang="en-US" altLang="zh-CN" sz="3200" b="1" dirty="0" smtClean="0">
                <a:effectLst>
                  <a:outerShdw blurRad="38100" dist="38100" dir="2700000" algn="tl">
                    <a:srgbClr val="000000">
                      <a:alpha val="43137"/>
                    </a:srgbClr>
                  </a:outerShdw>
                </a:effectLst>
                <a:latin typeface="黑体" pitchFamily="2" charset="-122"/>
                <a:ea typeface="黑体" pitchFamily="2" charset="-122"/>
              </a:rPr>
              <a:t>-</a:t>
            </a:r>
            <a:r>
              <a:rPr lang="zh-CN" altLang="en-US" sz="3200" b="1" dirty="0">
                <a:effectLst>
                  <a:outerShdw blurRad="38100" dist="38100" dir="2700000" algn="tl">
                    <a:srgbClr val="000000">
                      <a:alpha val="43137"/>
                    </a:srgbClr>
                  </a:outerShdw>
                </a:effectLst>
                <a:latin typeface="黑体" pitchFamily="2" charset="-122"/>
                <a:ea typeface="黑体" pitchFamily="2" charset="-122"/>
              </a:rPr>
              <a:t>接入</a:t>
            </a:r>
            <a:r>
              <a:rPr lang="zh-CN" altLang="en-US" sz="3200" b="1" dirty="0" smtClean="0">
                <a:effectLst>
                  <a:outerShdw blurRad="38100" dist="38100" dir="2700000" algn="tl">
                    <a:srgbClr val="000000">
                      <a:alpha val="43137"/>
                    </a:srgbClr>
                  </a:outerShdw>
                </a:effectLst>
                <a:latin typeface="黑体" pitchFamily="2" charset="-122"/>
                <a:ea typeface="黑体" pitchFamily="2" charset="-122"/>
              </a:rPr>
              <a:t>网</a:t>
            </a:r>
            <a:endParaRPr lang="zh-CN" altLang="en-US" sz="3200" b="1" dirty="0">
              <a:effectLst>
                <a:outerShdw blurRad="38100" dist="38100" dir="2700000" algn="tl">
                  <a:srgbClr val="000000">
                    <a:alpha val="43137"/>
                  </a:srgbClr>
                </a:outerShdw>
              </a:effectLst>
              <a:latin typeface="黑体" pitchFamily="2" charset="-122"/>
              <a:ea typeface="黑体" pitchFamily="2" charset="-122"/>
            </a:endParaRPr>
          </a:p>
        </p:txBody>
      </p:sp>
      <p:sp>
        <p:nvSpPr>
          <p:cNvPr id="5" name="Rectangle 2"/>
          <p:cNvSpPr>
            <a:spLocks noChangeArrowheads="1"/>
          </p:cNvSpPr>
          <p:nvPr/>
        </p:nvSpPr>
        <p:spPr bwMode="auto">
          <a:xfrm>
            <a:off x="1560513" y="1874838"/>
            <a:ext cx="6337300" cy="3168650"/>
          </a:xfrm>
          <a:prstGeom prst="rect">
            <a:avLst/>
          </a:prstGeom>
          <a:solidFill>
            <a:schemeClr val="tx2">
              <a:lumMod val="60000"/>
              <a:lumOff val="40000"/>
            </a:schemeClr>
          </a:solidFill>
          <a:ln>
            <a:noFill/>
          </a:ln>
          <a:effectLst/>
        </p:spPr>
        <p:txBody>
          <a:bodyPr anchor="ctr"/>
          <a:lstStyle/>
          <a:p>
            <a:pPr eaLnBrk="1" hangingPunct="1">
              <a:buClr>
                <a:srgbClr val="C0504D"/>
              </a:buClr>
              <a:buFont typeface="Wingdings" panose="05000000000000000000" pitchFamily="2" charset="2"/>
              <a:buNone/>
              <a:defRPr/>
            </a:pPr>
            <a:r>
              <a:rPr lang="zh-CN" altLang="en-US" dirty="0">
                <a:solidFill>
                  <a:prstClr val="black"/>
                </a:solidFill>
                <a:cs typeface="Arial" panose="020B0604020202020204" pitchFamily="34" charset="0"/>
              </a:rPr>
              <a:t> 应</a:t>
            </a:r>
          </a:p>
          <a:p>
            <a:pPr eaLnBrk="1" hangingPunct="1">
              <a:buClr>
                <a:srgbClr val="C0504D"/>
              </a:buClr>
              <a:buFont typeface="Wingdings" panose="05000000000000000000" pitchFamily="2" charset="2"/>
              <a:buNone/>
              <a:defRPr/>
            </a:pPr>
            <a:r>
              <a:rPr lang="zh-CN" altLang="en-US" dirty="0">
                <a:solidFill>
                  <a:prstClr val="black"/>
                </a:solidFill>
                <a:cs typeface="Arial" panose="020B0604020202020204" pitchFamily="34" charset="0"/>
              </a:rPr>
              <a:t> 用</a:t>
            </a:r>
          </a:p>
          <a:p>
            <a:pPr eaLnBrk="1" hangingPunct="1">
              <a:buClr>
                <a:srgbClr val="C0504D"/>
              </a:buClr>
              <a:buFont typeface="Wingdings" panose="05000000000000000000" pitchFamily="2" charset="2"/>
              <a:buNone/>
              <a:defRPr/>
            </a:pPr>
            <a:r>
              <a:rPr lang="zh-CN" altLang="en-US" dirty="0">
                <a:solidFill>
                  <a:prstClr val="black"/>
                </a:solidFill>
                <a:cs typeface="Arial" panose="020B0604020202020204" pitchFamily="34" charset="0"/>
              </a:rPr>
              <a:t> 服</a:t>
            </a:r>
          </a:p>
          <a:p>
            <a:pPr eaLnBrk="1" hangingPunct="1">
              <a:buClr>
                <a:srgbClr val="C0504D"/>
              </a:buClr>
              <a:buFont typeface="Wingdings" panose="05000000000000000000" pitchFamily="2" charset="2"/>
              <a:buNone/>
              <a:defRPr/>
            </a:pPr>
            <a:r>
              <a:rPr lang="zh-CN" altLang="en-US" dirty="0">
                <a:solidFill>
                  <a:prstClr val="black"/>
                </a:solidFill>
                <a:cs typeface="Arial" panose="020B0604020202020204" pitchFamily="34" charset="0"/>
              </a:rPr>
              <a:t> 务</a:t>
            </a:r>
          </a:p>
          <a:p>
            <a:pPr eaLnBrk="1" hangingPunct="1">
              <a:buClr>
                <a:srgbClr val="C0504D"/>
              </a:buClr>
              <a:buFont typeface="Wingdings" panose="05000000000000000000" pitchFamily="2" charset="2"/>
              <a:buNone/>
              <a:defRPr/>
            </a:pPr>
            <a:r>
              <a:rPr lang="zh-CN" altLang="en-US" dirty="0">
                <a:solidFill>
                  <a:prstClr val="black"/>
                </a:solidFill>
                <a:cs typeface="Arial" panose="020B0604020202020204" pitchFamily="34" charset="0"/>
              </a:rPr>
              <a:t> 层</a:t>
            </a:r>
          </a:p>
        </p:txBody>
      </p:sp>
      <p:sp>
        <p:nvSpPr>
          <p:cNvPr id="6" name="Rectangle 3"/>
          <p:cNvSpPr>
            <a:spLocks noChangeArrowheads="1"/>
          </p:cNvSpPr>
          <p:nvPr/>
        </p:nvSpPr>
        <p:spPr bwMode="auto">
          <a:xfrm>
            <a:off x="265113" y="1371600"/>
            <a:ext cx="7632700" cy="469900"/>
          </a:xfrm>
          <a:prstGeom prst="rect">
            <a:avLst/>
          </a:prstGeom>
          <a:solidFill>
            <a:schemeClr val="accent3">
              <a:lumMod val="60000"/>
              <a:lumOff val="40000"/>
            </a:schemeClr>
          </a:solidFill>
          <a:ln>
            <a:noFill/>
          </a:ln>
          <a:effectLst/>
        </p:spPr>
        <p:txBody>
          <a:bodyPr/>
          <a:lstStyle/>
          <a:p>
            <a:pPr eaLnBrk="1" hangingPunct="1">
              <a:buClr>
                <a:srgbClr val="C0504D"/>
              </a:buClr>
              <a:buFont typeface="Wingdings" panose="05000000000000000000" pitchFamily="2" charset="2"/>
              <a:buNone/>
              <a:defRPr/>
            </a:pPr>
            <a:r>
              <a:rPr lang="zh-CN" altLang="en-US" sz="1800" dirty="0">
                <a:solidFill>
                  <a:prstClr val="black"/>
                </a:solidFill>
                <a:cs typeface="Arial" panose="020B0604020202020204" pitchFamily="34" charset="0"/>
              </a:rPr>
              <a:t>操作表示层</a:t>
            </a:r>
          </a:p>
        </p:txBody>
      </p:sp>
      <p:sp>
        <p:nvSpPr>
          <p:cNvPr id="7" name="Rectangle 5"/>
          <p:cNvSpPr>
            <a:spLocks noChangeArrowheads="1"/>
          </p:cNvSpPr>
          <p:nvPr/>
        </p:nvSpPr>
        <p:spPr bwMode="auto">
          <a:xfrm>
            <a:off x="265113" y="5116513"/>
            <a:ext cx="7416800" cy="736600"/>
          </a:xfrm>
          <a:prstGeom prst="rect">
            <a:avLst/>
          </a:prstGeom>
          <a:solidFill>
            <a:schemeClr val="accent6">
              <a:lumMod val="60000"/>
              <a:lumOff val="40000"/>
            </a:schemeClr>
          </a:solidFill>
          <a:ln>
            <a:noFill/>
          </a:ln>
          <a:effectLst/>
        </p:spPr>
        <p:txBody>
          <a:bodyPr/>
          <a:lstStyle/>
          <a:p>
            <a:pPr eaLnBrk="1" hangingPunct="1">
              <a:buClr>
                <a:srgbClr val="C0504D"/>
              </a:buClr>
              <a:buFont typeface="Wingdings" panose="05000000000000000000" pitchFamily="2" charset="2"/>
              <a:buNone/>
              <a:defRPr/>
            </a:pPr>
            <a:r>
              <a:rPr lang="zh-CN" altLang="en-US" sz="1800" dirty="0">
                <a:solidFill>
                  <a:prstClr val="black"/>
                </a:solidFill>
                <a:cs typeface="Arial" panose="020B0604020202020204" pitchFamily="34" charset="0"/>
              </a:rPr>
              <a:t>数据层</a:t>
            </a:r>
          </a:p>
        </p:txBody>
      </p:sp>
      <p:sp>
        <p:nvSpPr>
          <p:cNvPr id="8" name="AutoShape 6"/>
          <p:cNvSpPr>
            <a:spLocks noChangeArrowheads="1"/>
          </p:cNvSpPr>
          <p:nvPr/>
        </p:nvSpPr>
        <p:spPr bwMode="auto">
          <a:xfrm>
            <a:off x="1876425" y="5216525"/>
            <a:ext cx="665163" cy="576263"/>
          </a:xfrm>
          <a:prstGeom prst="can">
            <a:avLst>
              <a:gd name="adj" fmla="val 25000"/>
            </a:avLst>
          </a:prstGeom>
          <a:gradFill rotWithShape="1">
            <a:gsLst>
              <a:gs pos="0">
                <a:srgbClr val="727272"/>
              </a:gs>
              <a:gs pos="50000">
                <a:srgbClr val="FFFFFF"/>
              </a:gs>
              <a:gs pos="100000">
                <a:srgbClr val="72727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zh-CN" altLang="en-US" sz="1200">
                <a:solidFill>
                  <a:srgbClr val="000000"/>
                </a:solidFill>
                <a:cs typeface="Arial" pitchFamily="34" charset="0"/>
              </a:rPr>
              <a:t>用户信息</a:t>
            </a:r>
          </a:p>
        </p:txBody>
      </p:sp>
      <p:sp>
        <p:nvSpPr>
          <p:cNvPr id="9" name="AutoShape 7"/>
          <p:cNvSpPr>
            <a:spLocks noChangeArrowheads="1"/>
          </p:cNvSpPr>
          <p:nvPr/>
        </p:nvSpPr>
        <p:spPr bwMode="auto">
          <a:xfrm>
            <a:off x="2682875" y="5202238"/>
            <a:ext cx="665163" cy="576262"/>
          </a:xfrm>
          <a:prstGeom prst="can">
            <a:avLst>
              <a:gd name="adj" fmla="val 25000"/>
            </a:avLst>
          </a:prstGeom>
          <a:gradFill rotWithShape="1">
            <a:gsLst>
              <a:gs pos="0">
                <a:srgbClr val="727272"/>
              </a:gs>
              <a:gs pos="50000">
                <a:srgbClr val="FFFFFF"/>
              </a:gs>
              <a:gs pos="100000">
                <a:srgbClr val="72727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zh-CN" altLang="en-US" sz="1200">
                <a:solidFill>
                  <a:srgbClr val="000000"/>
                </a:solidFill>
                <a:cs typeface="Arial" pitchFamily="34" charset="0"/>
              </a:rPr>
              <a:t>设备资源</a:t>
            </a:r>
          </a:p>
          <a:p>
            <a:pPr algn="ctr" eaLnBrk="1" hangingPunct="1"/>
            <a:r>
              <a:rPr lang="zh-CN" altLang="en-US" sz="1200">
                <a:solidFill>
                  <a:srgbClr val="000000"/>
                </a:solidFill>
                <a:cs typeface="Arial" pitchFamily="34" charset="0"/>
              </a:rPr>
              <a:t>配置信息</a:t>
            </a:r>
          </a:p>
        </p:txBody>
      </p:sp>
      <p:sp>
        <p:nvSpPr>
          <p:cNvPr id="10" name="AutoShape 8"/>
          <p:cNvSpPr>
            <a:spLocks noChangeArrowheads="1"/>
          </p:cNvSpPr>
          <p:nvPr/>
        </p:nvSpPr>
        <p:spPr bwMode="auto">
          <a:xfrm>
            <a:off x="3475038" y="5202238"/>
            <a:ext cx="665162" cy="576262"/>
          </a:xfrm>
          <a:prstGeom prst="can">
            <a:avLst>
              <a:gd name="adj" fmla="val 25000"/>
            </a:avLst>
          </a:prstGeom>
          <a:gradFill rotWithShape="1">
            <a:gsLst>
              <a:gs pos="0">
                <a:srgbClr val="727272"/>
              </a:gs>
              <a:gs pos="50000">
                <a:srgbClr val="FFFFFF"/>
              </a:gs>
              <a:gs pos="100000">
                <a:srgbClr val="72727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zh-CN" altLang="en-US" sz="1200">
                <a:solidFill>
                  <a:srgbClr val="000000"/>
                </a:solidFill>
                <a:cs typeface="Arial" pitchFamily="34" charset="0"/>
              </a:rPr>
              <a:t>故障数据</a:t>
            </a:r>
          </a:p>
        </p:txBody>
      </p:sp>
      <p:sp>
        <p:nvSpPr>
          <p:cNvPr id="11" name="AutoShape 10"/>
          <p:cNvSpPr>
            <a:spLocks noChangeArrowheads="1"/>
          </p:cNvSpPr>
          <p:nvPr/>
        </p:nvSpPr>
        <p:spPr bwMode="auto">
          <a:xfrm>
            <a:off x="6659563" y="5202238"/>
            <a:ext cx="665162" cy="576262"/>
          </a:xfrm>
          <a:prstGeom prst="can">
            <a:avLst>
              <a:gd name="adj" fmla="val 25000"/>
            </a:avLst>
          </a:prstGeom>
          <a:gradFill rotWithShape="1">
            <a:gsLst>
              <a:gs pos="0">
                <a:srgbClr val="727272"/>
              </a:gs>
              <a:gs pos="50000">
                <a:srgbClr val="FFFFFF"/>
              </a:gs>
              <a:gs pos="100000">
                <a:srgbClr val="72727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zh-CN" altLang="en-US" sz="1200">
                <a:solidFill>
                  <a:srgbClr val="000000"/>
                </a:solidFill>
                <a:cs typeface="Arial" pitchFamily="34" charset="0"/>
              </a:rPr>
              <a:t>日志</a:t>
            </a:r>
          </a:p>
        </p:txBody>
      </p:sp>
      <p:sp>
        <p:nvSpPr>
          <p:cNvPr id="12" name="AutoShape 11"/>
          <p:cNvSpPr>
            <a:spLocks noChangeArrowheads="1"/>
          </p:cNvSpPr>
          <p:nvPr/>
        </p:nvSpPr>
        <p:spPr bwMode="auto">
          <a:xfrm>
            <a:off x="4265613" y="5202238"/>
            <a:ext cx="665162" cy="576262"/>
          </a:xfrm>
          <a:prstGeom prst="can">
            <a:avLst>
              <a:gd name="adj" fmla="val 25000"/>
            </a:avLst>
          </a:prstGeom>
          <a:gradFill rotWithShape="1">
            <a:gsLst>
              <a:gs pos="0">
                <a:srgbClr val="727272"/>
              </a:gs>
              <a:gs pos="50000">
                <a:srgbClr val="FFFFFF"/>
              </a:gs>
              <a:gs pos="100000">
                <a:srgbClr val="72727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zh-CN" altLang="en-US" sz="1200">
                <a:solidFill>
                  <a:srgbClr val="000000"/>
                </a:solidFill>
                <a:cs typeface="Arial" pitchFamily="34" charset="0"/>
              </a:rPr>
              <a:t>应用数据</a:t>
            </a:r>
          </a:p>
        </p:txBody>
      </p:sp>
      <p:sp>
        <p:nvSpPr>
          <p:cNvPr id="13" name="AutoShape 12"/>
          <p:cNvSpPr>
            <a:spLocks noChangeArrowheads="1"/>
          </p:cNvSpPr>
          <p:nvPr/>
        </p:nvSpPr>
        <p:spPr bwMode="auto">
          <a:xfrm>
            <a:off x="5867400" y="5202238"/>
            <a:ext cx="665163" cy="576262"/>
          </a:xfrm>
          <a:prstGeom prst="can">
            <a:avLst>
              <a:gd name="adj" fmla="val 25000"/>
            </a:avLst>
          </a:prstGeom>
          <a:gradFill rotWithShape="1">
            <a:gsLst>
              <a:gs pos="0">
                <a:srgbClr val="727272"/>
              </a:gs>
              <a:gs pos="50000">
                <a:srgbClr val="FFFFFF"/>
              </a:gs>
              <a:gs pos="100000">
                <a:srgbClr val="72727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zh-CN" altLang="en-US" sz="1200">
                <a:solidFill>
                  <a:srgbClr val="000000"/>
                </a:solidFill>
                <a:cs typeface="Arial" pitchFamily="34" charset="0"/>
              </a:rPr>
              <a:t>统计数据</a:t>
            </a:r>
          </a:p>
        </p:txBody>
      </p:sp>
      <p:sp>
        <p:nvSpPr>
          <p:cNvPr id="14" name="Rectangle 13"/>
          <p:cNvSpPr>
            <a:spLocks noChangeArrowheads="1"/>
          </p:cNvSpPr>
          <p:nvPr/>
        </p:nvSpPr>
        <p:spPr bwMode="auto">
          <a:xfrm>
            <a:off x="265113" y="5907088"/>
            <a:ext cx="7416800" cy="504825"/>
          </a:xfrm>
          <a:prstGeom prst="rect">
            <a:avLst/>
          </a:prstGeom>
          <a:solidFill>
            <a:schemeClr val="bg1">
              <a:lumMod val="75000"/>
            </a:schemeClr>
          </a:solidFill>
          <a:ln>
            <a:noFill/>
          </a:ln>
          <a:effectLst/>
        </p:spPr>
        <p:txBody>
          <a:bodyPr/>
          <a:lstStyle/>
          <a:p>
            <a:pPr eaLnBrk="1" hangingPunct="1">
              <a:buClr>
                <a:srgbClr val="C0504D"/>
              </a:buClr>
              <a:buFont typeface="Wingdings" panose="05000000000000000000" pitchFamily="2" charset="2"/>
              <a:buNone/>
              <a:defRPr/>
            </a:pPr>
            <a:r>
              <a:rPr lang="zh-CN" altLang="en-US" sz="1800" dirty="0">
                <a:solidFill>
                  <a:prstClr val="black"/>
                </a:solidFill>
                <a:latin typeface="黑体" panose="02010609060101010101" pitchFamily="49" charset="-122"/>
                <a:ea typeface="黑体" panose="02010609060101010101" pitchFamily="49" charset="-122"/>
                <a:cs typeface="Arial" panose="020B0604020202020204" pitchFamily="34" charset="0"/>
              </a:rPr>
              <a:t>接口适配层</a:t>
            </a:r>
          </a:p>
        </p:txBody>
      </p:sp>
      <p:sp>
        <p:nvSpPr>
          <p:cNvPr id="15" name="Rectangle 14"/>
          <p:cNvSpPr>
            <a:spLocks noChangeArrowheads="1"/>
          </p:cNvSpPr>
          <p:nvPr/>
        </p:nvSpPr>
        <p:spPr bwMode="auto">
          <a:xfrm>
            <a:off x="7955979" y="1371600"/>
            <a:ext cx="1152525" cy="5040313"/>
          </a:xfrm>
          <a:prstGeom prst="rect">
            <a:avLst/>
          </a:prstGeom>
          <a:solidFill>
            <a:schemeClr val="accent5">
              <a:lumMod val="60000"/>
              <a:lumOff val="40000"/>
            </a:schemeClr>
          </a:solidFill>
          <a:ln>
            <a:noFill/>
          </a:ln>
          <a:effectLst/>
        </p:spPr>
        <p:txBody>
          <a:bodyPr/>
          <a:lstStyle/>
          <a:p>
            <a:pPr eaLnBrk="1" hangingPunct="1">
              <a:buClr>
                <a:srgbClr val="C0504D"/>
              </a:buClr>
              <a:buFont typeface="Wingdings" panose="05000000000000000000" pitchFamily="2" charset="2"/>
              <a:buNone/>
              <a:defRPr/>
            </a:pPr>
            <a:r>
              <a:rPr lang="zh-CN" altLang="en-US" sz="1800" dirty="0">
                <a:solidFill>
                  <a:prstClr val="black"/>
                </a:solidFill>
                <a:cs typeface="Arial" panose="020B0604020202020204" pitchFamily="34" charset="0"/>
              </a:rPr>
              <a:t>外部接口</a:t>
            </a:r>
          </a:p>
        </p:txBody>
      </p:sp>
      <p:sp>
        <p:nvSpPr>
          <p:cNvPr id="16" name="Text Box 15"/>
          <p:cNvSpPr txBox="1">
            <a:spLocks noChangeArrowheads="1"/>
          </p:cNvSpPr>
          <p:nvPr/>
        </p:nvSpPr>
        <p:spPr bwMode="auto">
          <a:xfrm>
            <a:off x="8171755" y="2235200"/>
            <a:ext cx="720725" cy="576263"/>
          </a:xfrm>
          <a:prstGeom prst="rect">
            <a:avLst/>
          </a:prstGeom>
          <a:solidFill>
            <a:srgbClr val="EAEAEA"/>
          </a:solidFill>
          <a:ln>
            <a:noFill/>
          </a:ln>
          <a:effectLst/>
          <a:extLst>
            <a:ext uri="{91240B29-F687-4F45-9708-019B960494DF}">
              <a14:hiddenLine xmlns:a14="http://schemas.microsoft.com/office/drawing/2010/main" w="6350" algn="ctr">
                <a:solidFill>
                  <a:srgbClr val="000000"/>
                </a:solidFill>
                <a:miter lim="800000"/>
                <a:headEnd/>
                <a:tailEnd type="none" w="lg"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nchor="ct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algn="ctr" eaLnBrk="1" hangingPunct="1"/>
            <a:r>
              <a:rPr kumimoji="1" lang="zh-CN" altLang="en-US" sz="1200" dirty="0">
                <a:solidFill>
                  <a:srgbClr val="1F497D"/>
                </a:solidFill>
                <a:latin typeface="微软雅黑" pitchFamily="34" charset="-122"/>
                <a:ea typeface="微软雅黑" pitchFamily="34" charset="-122"/>
                <a:cs typeface="Arial" pitchFamily="34" charset="0"/>
              </a:rPr>
              <a:t>指挥</a:t>
            </a:r>
            <a:endParaRPr kumimoji="1" lang="en-US" altLang="zh-CN" sz="1200" dirty="0">
              <a:solidFill>
                <a:srgbClr val="1F497D"/>
              </a:solidFill>
              <a:latin typeface="微软雅黑" pitchFamily="34" charset="-122"/>
              <a:ea typeface="微软雅黑" pitchFamily="34" charset="-122"/>
              <a:cs typeface="Arial" pitchFamily="34" charset="0"/>
            </a:endParaRPr>
          </a:p>
          <a:p>
            <a:pPr algn="ctr" eaLnBrk="1" hangingPunct="1"/>
            <a:r>
              <a:rPr kumimoji="1" lang="zh-CN" altLang="en-US" sz="1200" dirty="0">
                <a:solidFill>
                  <a:srgbClr val="1F497D"/>
                </a:solidFill>
                <a:latin typeface="微软雅黑" pitchFamily="34" charset="-122"/>
                <a:ea typeface="微软雅黑" pitchFamily="34" charset="-122"/>
                <a:cs typeface="Arial" pitchFamily="34" charset="0"/>
              </a:rPr>
              <a:t>调度</a:t>
            </a:r>
            <a:endParaRPr kumimoji="1" lang="en-US" altLang="zh-CN" sz="1200" dirty="0">
              <a:solidFill>
                <a:srgbClr val="1F497D"/>
              </a:solidFill>
              <a:latin typeface="微软雅黑" pitchFamily="34" charset="-122"/>
              <a:ea typeface="微软雅黑" pitchFamily="34" charset="-122"/>
              <a:cs typeface="Arial" pitchFamily="34" charset="0"/>
            </a:endParaRPr>
          </a:p>
        </p:txBody>
      </p:sp>
      <p:sp>
        <p:nvSpPr>
          <p:cNvPr id="17" name="Text Box 16"/>
          <p:cNvSpPr txBox="1">
            <a:spLocks noChangeArrowheads="1"/>
          </p:cNvSpPr>
          <p:nvPr/>
        </p:nvSpPr>
        <p:spPr bwMode="auto">
          <a:xfrm>
            <a:off x="8171755" y="3171825"/>
            <a:ext cx="720725" cy="576263"/>
          </a:xfrm>
          <a:prstGeom prst="rect">
            <a:avLst/>
          </a:prstGeom>
          <a:solidFill>
            <a:srgbClr val="EAEAEA"/>
          </a:solidFill>
          <a:ln>
            <a:noFill/>
          </a:ln>
          <a:effectLst/>
          <a:extLst>
            <a:ext uri="{91240B29-F687-4F45-9708-019B960494DF}">
              <a14:hiddenLine xmlns:a14="http://schemas.microsoft.com/office/drawing/2010/main" w="6350" algn="ctr">
                <a:solidFill>
                  <a:srgbClr val="000000"/>
                </a:solidFill>
                <a:miter lim="800000"/>
                <a:headEnd/>
                <a:tailEnd type="none" w="lg"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nchor="ct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algn="ctr" eaLnBrk="1" hangingPunct="1"/>
            <a:r>
              <a:rPr kumimoji="1" lang="en-US" altLang="zh-CN" sz="1200" dirty="0">
                <a:solidFill>
                  <a:srgbClr val="1F497D"/>
                </a:solidFill>
                <a:latin typeface="微软雅黑" pitchFamily="34" charset="-122"/>
                <a:ea typeface="微软雅黑" pitchFamily="34" charset="-122"/>
                <a:cs typeface="Arial" pitchFamily="34" charset="0"/>
              </a:rPr>
              <a:t>ERP</a:t>
            </a:r>
          </a:p>
        </p:txBody>
      </p:sp>
      <p:sp>
        <p:nvSpPr>
          <p:cNvPr id="18" name="Text Box 17"/>
          <p:cNvSpPr txBox="1">
            <a:spLocks noChangeArrowheads="1"/>
          </p:cNvSpPr>
          <p:nvPr/>
        </p:nvSpPr>
        <p:spPr bwMode="auto">
          <a:xfrm>
            <a:off x="8171755" y="4106863"/>
            <a:ext cx="720725" cy="576262"/>
          </a:xfrm>
          <a:prstGeom prst="rect">
            <a:avLst/>
          </a:prstGeom>
          <a:solidFill>
            <a:srgbClr val="EAEAEA"/>
          </a:solidFill>
          <a:ln>
            <a:noFill/>
          </a:ln>
          <a:effectLst/>
          <a:extLst>
            <a:ext uri="{91240B29-F687-4F45-9708-019B960494DF}">
              <a14:hiddenLine xmlns:a14="http://schemas.microsoft.com/office/drawing/2010/main" w="6350" algn="ctr">
                <a:solidFill>
                  <a:srgbClr val="000000"/>
                </a:solidFill>
                <a:miter lim="800000"/>
                <a:headEnd/>
                <a:tailEnd type="none" w="lg"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nchor="ct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algn="ctr" eaLnBrk="1" hangingPunct="1"/>
            <a:r>
              <a:rPr kumimoji="1" lang="zh-CN" altLang="en-US" sz="1200" dirty="0" smtClean="0">
                <a:solidFill>
                  <a:srgbClr val="1F497D"/>
                </a:solidFill>
                <a:latin typeface="微软雅黑" pitchFamily="34" charset="-122"/>
                <a:ea typeface="微软雅黑" pitchFamily="34" charset="-122"/>
                <a:cs typeface="Arial" pitchFamily="34" charset="0"/>
              </a:rPr>
              <a:t>电网</a:t>
            </a:r>
            <a:r>
              <a:rPr kumimoji="1" lang="en-US" altLang="zh-CN" sz="1200" dirty="0" smtClean="0">
                <a:solidFill>
                  <a:srgbClr val="1F497D"/>
                </a:solidFill>
                <a:latin typeface="微软雅黑" pitchFamily="34" charset="-122"/>
                <a:ea typeface="微软雅黑" pitchFamily="34" charset="-122"/>
                <a:cs typeface="Arial" pitchFamily="34" charset="0"/>
              </a:rPr>
              <a:t>GIS</a:t>
            </a:r>
            <a:endParaRPr kumimoji="1" lang="en-US" altLang="zh-CN" sz="1200" dirty="0">
              <a:solidFill>
                <a:srgbClr val="1F497D"/>
              </a:solidFill>
              <a:latin typeface="微软雅黑" pitchFamily="34" charset="-122"/>
              <a:ea typeface="微软雅黑" pitchFamily="34" charset="-122"/>
              <a:cs typeface="Arial" pitchFamily="34" charset="0"/>
            </a:endParaRPr>
          </a:p>
        </p:txBody>
      </p:sp>
      <p:sp>
        <p:nvSpPr>
          <p:cNvPr id="19" name="Text Box 18"/>
          <p:cNvSpPr txBox="1">
            <a:spLocks noChangeArrowheads="1"/>
          </p:cNvSpPr>
          <p:nvPr/>
        </p:nvSpPr>
        <p:spPr bwMode="auto">
          <a:xfrm>
            <a:off x="8171755" y="5043488"/>
            <a:ext cx="720725" cy="576262"/>
          </a:xfrm>
          <a:prstGeom prst="rect">
            <a:avLst/>
          </a:prstGeom>
          <a:solidFill>
            <a:srgbClr val="EAEAEA"/>
          </a:solidFill>
          <a:ln>
            <a:noFill/>
          </a:ln>
          <a:effectLst/>
          <a:extLst>
            <a:ext uri="{91240B29-F687-4F45-9708-019B960494DF}">
              <a14:hiddenLine xmlns:a14="http://schemas.microsoft.com/office/drawing/2010/main" w="6350" algn="ctr">
                <a:solidFill>
                  <a:srgbClr val="000000"/>
                </a:solidFill>
                <a:miter lim="800000"/>
                <a:headEnd/>
                <a:tailEnd type="none" w="lg"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nchor="ct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algn="ctr" eaLnBrk="1" hangingPunct="1"/>
            <a:r>
              <a:rPr kumimoji="1" lang="zh-CN" altLang="en-US" sz="1200">
                <a:solidFill>
                  <a:srgbClr val="1F497D"/>
                </a:solidFill>
                <a:latin typeface="微软雅黑" pitchFamily="34" charset="-122"/>
                <a:ea typeface="微软雅黑" pitchFamily="34" charset="-122"/>
                <a:cs typeface="Arial" pitchFamily="34" charset="0"/>
              </a:rPr>
              <a:t>其他</a:t>
            </a:r>
          </a:p>
          <a:p>
            <a:pPr algn="ctr" eaLnBrk="1" hangingPunct="1"/>
            <a:r>
              <a:rPr kumimoji="1" lang="zh-CN" altLang="en-US" sz="1200">
                <a:solidFill>
                  <a:srgbClr val="1F497D"/>
                </a:solidFill>
                <a:latin typeface="微软雅黑" pitchFamily="34" charset="-122"/>
                <a:ea typeface="微软雅黑" pitchFamily="34" charset="-122"/>
                <a:cs typeface="Arial" pitchFamily="34" charset="0"/>
              </a:rPr>
              <a:t>接口</a:t>
            </a:r>
          </a:p>
        </p:txBody>
      </p:sp>
      <p:sp>
        <p:nvSpPr>
          <p:cNvPr id="20" name="Text Box 19"/>
          <p:cNvSpPr txBox="1">
            <a:spLocks noChangeArrowheads="1"/>
          </p:cNvSpPr>
          <p:nvPr/>
        </p:nvSpPr>
        <p:spPr bwMode="auto">
          <a:xfrm>
            <a:off x="2209800" y="6046788"/>
            <a:ext cx="863600" cy="220662"/>
          </a:xfrm>
          <a:prstGeom prst="rect">
            <a:avLst/>
          </a:prstGeom>
          <a:solidFill>
            <a:srgbClr val="FFFFFF"/>
          </a:solidFill>
          <a:ln>
            <a:noFill/>
          </a:ln>
          <a:effectLst/>
          <a:extLst>
            <a:ext uri="{91240B29-F687-4F45-9708-019B960494DF}">
              <a14:hiddenLine xmlns:a14="http://schemas.microsoft.com/office/drawing/2010/main" w="6350" algn="ctr">
                <a:solidFill>
                  <a:srgbClr val="000000"/>
                </a:solidFill>
                <a:miter lim="800000"/>
                <a:headEnd/>
                <a:tailEnd type="none" w="lg"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nchor="ct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algn="ctr" eaLnBrk="1" hangingPunct="1"/>
            <a:r>
              <a:rPr kumimoji="1" lang="en-US" altLang="zh-CN" sz="1200">
                <a:solidFill>
                  <a:srgbClr val="000000"/>
                </a:solidFill>
                <a:latin typeface="微软雅黑" pitchFamily="34" charset="-122"/>
                <a:ea typeface="微软雅黑" pitchFamily="34" charset="-122"/>
                <a:cs typeface="Arial" pitchFamily="34" charset="0"/>
              </a:rPr>
              <a:t>CORBA</a:t>
            </a:r>
          </a:p>
        </p:txBody>
      </p:sp>
      <p:sp>
        <p:nvSpPr>
          <p:cNvPr id="21" name="Text Box 20"/>
          <p:cNvSpPr txBox="1">
            <a:spLocks noChangeArrowheads="1"/>
          </p:cNvSpPr>
          <p:nvPr/>
        </p:nvSpPr>
        <p:spPr bwMode="auto">
          <a:xfrm>
            <a:off x="3217863" y="6046788"/>
            <a:ext cx="863600" cy="220662"/>
          </a:xfrm>
          <a:prstGeom prst="rect">
            <a:avLst/>
          </a:prstGeom>
          <a:solidFill>
            <a:srgbClr val="FFFFFF"/>
          </a:solidFill>
          <a:ln>
            <a:noFill/>
          </a:ln>
          <a:effectLst/>
          <a:extLst>
            <a:ext uri="{91240B29-F687-4F45-9708-019B960494DF}">
              <a14:hiddenLine xmlns:a14="http://schemas.microsoft.com/office/drawing/2010/main" w="6350" algn="ctr">
                <a:solidFill>
                  <a:srgbClr val="000000"/>
                </a:solidFill>
                <a:miter lim="800000"/>
                <a:headEnd/>
                <a:tailEnd type="none" w="lg"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nchor="ct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algn="ctr" eaLnBrk="1" hangingPunct="1"/>
            <a:r>
              <a:rPr kumimoji="1" lang="en-US" altLang="zh-CN" sz="1200">
                <a:solidFill>
                  <a:srgbClr val="000000"/>
                </a:solidFill>
                <a:latin typeface="微软雅黑" pitchFamily="34" charset="-122"/>
                <a:ea typeface="微软雅黑" pitchFamily="34" charset="-122"/>
                <a:cs typeface="Arial" pitchFamily="34" charset="0"/>
              </a:rPr>
              <a:t>TCP/IP</a:t>
            </a:r>
          </a:p>
        </p:txBody>
      </p:sp>
      <p:sp>
        <p:nvSpPr>
          <p:cNvPr id="22" name="Text Box 21"/>
          <p:cNvSpPr txBox="1">
            <a:spLocks noChangeArrowheads="1"/>
          </p:cNvSpPr>
          <p:nvPr/>
        </p:nvSpPr>
        <p:spPr bwMode="auto">
          <a:xfrm>
            <a:off x="4225925" y="6046788"/>
            <a:ext cx="935038" cy="220662"/>
          </a:xfrm>
          <a:prstGeom prst="rect">
            <a:avLst/>
          </a:prstGeom>
          <a:solidFill>
            <a:srgbClr val="FFFFFF"/>
          </a:solidFill>
          <a:ln>
            <a:noFill/>
          </a:ln>
          <a:effectLst/>
          <a:extLst>
            <a:ext uri="{91240B29-F687-4F45-9708-019B960494DF}">
              <a14:hiddenLine xmlns:a14="http://schemas.microsoft.com/office/drawing/2010/main" w="6350" algn="ctr">
                <a:solidFill>
                  <a:srgbClr val="000000"/>
                </a:solidFill>
                <a:miter lim="800000"/>
                <a:headEnd/>
                <a:tailEnd type="none" w="lg"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nchor="ct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algn="ctr" eaLnBrk="1" hangingPunct="1"/>
            <a:r>
              <a:rPr kumimoji="1" lang="en-US" altLang="zh-CN" sz="1200">
                <a:solidFill>
                  <a:srgbClr val="000000"/>
                </a:solidFill>
                <a:latin typeface="微软雅黑" pitchFamily="34" charset="-122"/>
                <a:ea typeface="微软雅黑" pitchFamily="34" charset="-122"/>
                <a:cs typeface="Arial" pitchFamily="34" charset="0"/>
              </a:rPr>
              <a:t>webService</a:t>
            </a:r>
          </a:p>
        </p:txBody>
      </p:sp>
      <p:sp>
        <p:nvSpPr>
          <p:cNvPr id="23" name="Text Box 23"/>
          <p:cNvSpPr txBox="1">
            <a:spLocks noChangeArrowheads="1"/>
          </p:cNvSpPr>
          <p:nvPr/>
        </p:nvSpPr>
        <p:spPr bwMode="auto">
          <a:xfrm>
            <a:off x="5305425" y="6046788"/>
            <a:ext cx="863600" cy="220662"/>
          </a:xfrm>
          <a:prstGeom prst="rect">
            <a:avLst/>
          </a:prstGeom>
          <a:solidFill>
            <a:srgbClr val="FFFFFF"/>
          </a:solidFill>
          <a:ln>
            <a:noFill/>
          </a:ln>
          <a:effectLst/>
          <a:extLst>
            <a:ext uri="{91240B29-F687-4F45-9708-019B960494DF}">
              <a14:hiddenLine xmlns:a14="http://schemas.microsoft.com/office/drawing/2010/main" w="6350" algn="ctr">
                <a:solidFill>
                  <a:srgbClr val="000000"/>
                </a:solidFill>
                <a:miter lim="800000"/>
                <a:headEnd/>
                <a:tailEnd type="none" w="lg"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nchor="ct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algn="ctr" eaLnBrk="1" hangingPunct="1"/>
            <a:r>
              <a:rPr kumimoji="1" lang="en-US" altLang="zh-CN" sz="1200">
                <a:solidFill>
                  <a:srgbClr val="000000"/>
                </a:solidFill>
                <a:latin typeface="微软雅黑" pitchFamily="34" charset="-122"/>
                <a:ea typeface="微软雅黑" pitchFamily="34" charset="-122"/>
                <a:cs typeface="Arial" pitchFamily="34" charset="0"/>
              </a:rPr>
              <a:t>SNMP</a:t>
            </a:r>
          </a:p>
        </p:txBody>
      </p:sp>
      <p:sp>
        <p:nvSpPr>
          <p:cNvPr id="24" name="Text Box 24"/>
          <p:cNvSpPr txBox="1">
            <a:spLocks noChangeArrowheads="1"/>
          </p:cNvSpPr>
          <p:nvPr/>
        </p:nvSpPr>
        <p:spPr bwMode="auto">
          <a:xfrm>
            <a:off x="6313488" y="6046788"/>
            <a:ext cx="863600" cy="220662"/>
          </a:xfrm>
          <a:prstGeom prst="rect">
            <a:avLst/>
          </a:prstGeom>
          <a:solidFill>
            <a:srgbClr val="FFFFFF"/>
          </a:solidFill>
          <a:ln>
            <a:noFill/>
          </a:ln>
          <a:effectLst/>
          <a:extLst>
            <a:ext uri="{91240B29-F687-4F45-9708-019B960494DF}">
              <a14:hiddenLine xmlns:a14="http://schemas.microsoft.com/office/drawing/2010/main" w="6350" algn="ctr">
                <a:solidFill>
                  <a:srgbClr val="000000"/>
                </a:solidFill>
                <a:miter lim="800000"/>
                <a:headEnd/>
                <a:tailEnd type="none" w="lg"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nchor="ct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algn="ctr" eaLnBrk="1" hangingPunct="1"/>
            <a:r>
              <a:rPr kumimoji="1" lang="en-US" altLang="zh-CN" sz="1200">
                <a:solidFill>
                  <a:srgbClr val="000000"/>
                </a:solidFill>
                <a:latin typeface="微软雅黑" pitchFamily="34" charset="-122"/>
                <a:ea typeface="微软雅黑" pitchFamily="34" charset="-122"/>
                <a:cs typeface="Arial" pitchFamily="34" charset="0"/>
              </a:rPr>
              <a:t>…</a:t>
            </a:r>
          </a:p>
        </p:txBody>
      </p:sp>
      <p:sp>
        <p:nvSpPr>
          <p:cNvPr id="25" name="Text Box 26"/>
          <p:cNvSpPr txBox="1">
            <a:spLocks noChangeArrowheads="1"/>
          </p:cNvSpPr>
          <p:nvPr/>
        </p:nvSpPr>
        <p:spPr bwMode="auto">
          <a:xfrm>
            <a:off x="4048125" y="1516063"/>
            <a:ext cx="1328738" cy="252412"/>
          </a:xfrm>
          <a:prstGeom prst="rect">
            <a:avLst/>
          </a:prstGeom>
          <a:solidFill>
            <a:srgbClr val="FFFFFF"/>
          </a:solidFill>
          <a:ln>
            <a:noFill/>
          </a:ln>
          <a:effectLst/>
          <a:extLst>
            <a:ext uri="{91240B29-F687-4F45-9708-019B960494DF}">
              <a14:hiddenLine xmlns:a14="http://schemas.microsoft.com/office/drawing/2010/main" w="6350" algn="ctr">
                <a:solidFill>
                  <a:srgbClr val="000000"/>
                </a:solidFill>
                <a:miter lim="800000"/>
                <a:headEnd/>
                <a:tailEnd type="none" w="lg"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 tIns="10800" rIns="18000" bIns="10800" anchor="ct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algn="ctr" eaLnBrk="1" hangingPunct="1"/>
            <a:r>
              <a:rPr kumimoji="1" lang="en-US" altLang="zh-CN" sz="1200">
                <a:solidFill>
                  <a:srgbClr val="000000"/>
                </a:solidFill>
                <a:latin typeface="微软雅黑" pitchFamily="34" charset="-122"/>
                <a:ea typeface="微软雅黑" pitchFamily="34" charset="-122"/>
                <a:cs typeface="Arial" pitchFamily="34" charset="0"/>
              </a:rPr>
              <a:t>B/S</a:t>
            </a:r>
            <a:r>
              <a:rPr kumimoji="1" lang="zh-CN" altLang="en-US" sz="1200">
                <a:solidFill>
                  <a:srgbClr val="000000"/>
                </a:solidFill>
                <a:latin typeface="微软雅黑" pitchFamily="34" charset="-122"/>
                <a:ea typeface="微软雅黑" pitchFamily="34" charset="-122"/>
                <a:cs typeface="Arial" pitchFamily="34" charset="0"/>
              </a:rPr>
              <a:t>终端</a:t>
            </a:r>
          </a:p>
        </p:txBody>
      </p:sp>
      <p:sp>
        <p:nvSpPr>
          <p:cNvPr id="26" name="Rectangle 28"/>
          <p:cNvSpPr>
            <a:spLocks noChangeArrowheads="1"/>
          </p:cNvSpPr>
          <p:nvPr/>
        </p:nvSpPr>
        <p:spPr bwMode="auto">
          <a:xfrm>
            <a:off x="265113" y="1874838"/>
            <a:ext cx="1223962" cy="3167062"/>
          </a:xfrm>
          <a:prstGeom prst="rect">
            <a:avLst/>
          </a:prstGeom>
          <a:solidFill>
            <a:schemeClr val="bg2">
              <a:lumMod val="75000"/>
            </a:schemeClr>
          </a:solidFill>
          <a:ln>
            <a:noFill/>
          </a:ln>
          <a:effectLst/>
        </p:spPr>
        <p:txBody>
          <a:bodyPr/>
          <a:lstStyle/>
          <a:p>
            <a:pPr eaLnBrk="1" hangingPunct="1">
              <a:buClr>
                <a:srgbClr val="C0504D"/>
              </a:buClr>
              <a:buFont typeface="Wingdings" panose="05000000000000000000" pitchFamily="2" charset="2"/>
              <a:buNone/>
              <a:defRPr/>
            </a:pPr>
            <a:r>
              <a:rPr lang="zh-CN" altLang="en-US" sz="1800" dirty="0">
                <a:solidFill>
                  <a:prstClr val="black"/>
                </a:solidFill>
                <a:cs typeface="Arial" panose="020B0604020202020204" pitchFamily="34" charset="0"/>
              </a:rPr>
              <a:t>辅助支撑</a:t>
            </a:r>
          </a:p>
        </p:txBody>
      </p:sp>
      <p:sp>
        <p:nvSpPr>
          <p:cNvPr id="27" name="AutoShape 29"/>
          <p:cNvSpPr>
            <a:spLocks noChangeArrowheads="1"/>
          </p:cNvSpPr>
          <p:nvPr/>
        </p:nvSpPr>
        <p:spPr bwMode="auto">
          <a:xfrm>
            <a:off x="5057775" y="5202238"/>
            <a:ext cx="665163" cy="576262"/>
          </a:xfrm>
          <a:prstGeom prst="can">
            <a:avLst>
              <a:gd name="adj" fmla="val 25000"/>
            </a:avLst>
          </a:prstGeom>
          <a:gradFill rotWithShape="1">
            <a:gsLst>
              <a:gs pos="0">
                <a:srgbClr val="727272"/>
              </a:gs>
              <a:gs pos="50000">
                <a:srgbClr val="FFFFFF"/>
              </a:gs>
              <a:gs pos="100000">
                <a:srgbClr val="727272"/>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lang="zh-CN" altLang="en-US" sz="1200">
                <a:solidFill>
                  <a:srgbClr val="000000"/>
                </a:solidFill>
                <a:cs typeface="Arial" pitchFamily="34" charset="0"/>
              </a:rPr>
              <a:t>工单数据</a:t>
            </a:r>
          </a:p>
        </p:txBody>
      </p:sp>
      <p:grpSp>
        <p:nvGrpSpPr>
          <p:cNvPr id="28" name="Group 30"/>
          <p:cNvGrpSpPr>
            <a:grpSpLocks/>
          </p:cNvGrpSpPr>
          <p:nvPr/>
        </p:nvGrpSpPr>
        <p:grpSpPr bwMode="auto">
          <a:xfrm>
            <a:off x="1979712" y="2047875"/>
            <a:ext cx="1368326" cy="2881313"/>
            <a:chOff x="1156" y="1207"/>
            <a:chExt cx="953" cy="1815"/>
          </a:xfrm>
        </p:grpSpPr>
        <p:sp>
          <p:nvSpPr>
            <p:cNvPr id="29" name="Rectangle 31"/>
            <p:cNvSpPr>
              <a:spLocks noChangeArrowheads="1"/>
            </p:cNvSpPr>
            <p:nvPr/>
          </p:nvSpPr>
          <p:spPr bwMode="auto">
            <a:xfrm>
              <a:off x="1156" y="1207"/>
              <a:ext cx="953" cy="1815"/>
            </a:xfrm>
            <a:prstGeom prst="rect">
              <a:avLst/>
            </a:prstGeom>
            <a:solidFill>
              <a:srgbClr val="EAEAEA"/>
            </a:solidFill>
            <a:ln>
              <a:noFill/>
            </a:ln>
            <a:effectLst/>
            <a:extLst>
              <a:ext uri="{91240B29-F687-4F45-9708-019B960494DF}">
                <a14:hiddenLine xmlns:a14="http://schemas.microsoft.com/office/drawing/2010/main" w="6350" algn="ctr">
                  <a:solidFill>
                    <a:srgbClr val="000000"/>
                  </a:solidFill>
                  <a:miter lim="800000"/>
                  <a:headEnd/>
                  <a:tailEnd type="none" w="lg"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 tIns="10800" rIns="18000" bIns="10800"/>
            <a:lstStyle/>
            <a:p>
              <a:pPr algn="ctr" eaLnBrk="1" hangingPunct="1"/>
              <a:r>
                <a:rPr kumimoji="1" lang="zh-CN" altLang="en-US">
                  <a:solidFill>
                    <a:srgbClr val="1F497D"/>
                  </a:solidFill>
                  <a:cs typeface="Arial" pitchFamily="34" charset="0"/>
                </a:rPr>
                <a:t>综合监视</a:t>
              </a:r>
            </a:p>
          </p:txBody>
        </p:sp>
        <p:sp>
          <p:nvSpPr>
            <p:cNvPr id="30" name="Text Box 32"/>
            <p:cNvSpPr txBox="1">
              <a:spLocks noChangeArrowheads="1"/>
            </p:cNvSpPr>
            <p:nvPr/>
          </p:nvSpPr>
          <p:spPr bwMode="auto">
            <a:xfrm>
              <a:off x="1315" y="2477"/>
              <a:ext cx="658" cy="227"/>
            </a:xfrm>
            <a:prstGeom prst="rect">
              <a:avLst/>
            </a:prstGeom>
            <a:solidFill>
              <a:srgbClr val="FFFFFF"/>
            </a:solidFill>
            <a:ln w="6350" algn="ctr">
              <a:solidFill>
                <a:srgbClr val="000000"/>
              </a:solidFill>
              <a:miter lim="800000"/>
              <a:headEnd/>
              <a:tailEnd type="none" w="lg"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 tIns="10800" rIns="18000" bIns="10800" anchor="ct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algn="ctr" eaLnBrk="1" hangingPunct="1"/>
              <a:r>
                <a:rPr kumimoji="1" lang="zh-CN" altLang="en-US" sz="1200">
                  <a:solidFill>
                    <a:srgbClr val="000000"/>
                  </a:solidFill>
                  <a:latin typeface="微软雅黑" pitchFamily="34" charset="-122"/>
                  <a:ea typeface="微软雅黑" pitchFamily="34" charset="-122"/>
                  <a:cs typeface="Arial" pitchFamily="34" charset="0"/>
                </a:rPr>
                <a:t>告警分析、处理</a:t>
              </a:r>
            </a:p>
          </p:txBody>
        </p:sp>
        <p:sp>
          <p:nvSpPr>
            <p:cNvPr id="31" name="Text Box 33"/>
            <p:cNvSpPr txBox="1">
              <a:spLocks noChangeArrowheads="1"/>
            </p:cNvSpPr>
            <p:nvPr/>
          </p:nvSpPr>
          <p:spPr bwMode="auto">
            <a:xfrm>
              <a:off x="1315" y="1978"/>
              <a:ext cx="658" cy="227"/>
            </a:xfrm>
            <a:prstGeom prst="rect">
              <a:avLst/>
            </a:prstGeom>
            <a:solidFill>
              <a:srgbClr val="FFFFFF"/>
            </a:solidFill>
            <a:ln w="6350" algn="ctr">
              <a:solidFill>
                <a:srgbClr val="000000"/>
              </a:solidFill>
              <a:miter lim="800000"/>
              <a:headEnd/>
              <a:tailEnd type="none" w="lg"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 tIns="10800" rIns="18000" bIns="10800" anchor="ct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algn="ctr" eaLnBrk="1" hangingPunct="1"/>
              <a:r>
                <a:rPr kumimoji="1" lang="zh-CN" altLang="en-US" sz="1200">
                  <a:solidFill>
                    <a:srgbClr val="000000"/>
                  </a:solidFill>
                  <a:latin typeface="微软雅黑" pitchFamily="34" charset="-122"/>
                  <a:ea typeface="微软雅黑" pitchFamily="34" charset="-122"/>
                  <a:cs typeface="Arial" pitchFamily="34" charset="0"/>
                </a:rPr>
                <a:t>告警管理</a:t>
              </a:r>
            </a:p>
          </p:txBody>
        </p:sp>
        <p:sp>
          <p:nvSpPr>
            <p:cNvPr id="32" name="Text Box 34"/>
            <p:cNvSpPr txBox="1">
              <a:spLocks noChangeArrowheads="1"/>
            </p:cNvSpPr>
            <p:nvPr/>
          </p:nvSpPr>
          <p:spPr bwMode="auto">
            <a:xfrm>
              <a:off x="1315" y="2223"/>
              <a:ext cx="658" cy="227"/>
            </a:xfrm>
            <a:prstGeom prst="rect">
              <a:avLst/>
            </a:prstGeom>
            <a:solidFill>
              <a:srgbClr val="FFFFFF"/>
            </a:solidFill>
            <a:ln w="6350" algn="ctr">
              <a:solidFill>
                <a:srgbClr val="000000"/>
              </a:solidFill>
              <a:miter lim="800000"/>
              <a:headEnd/>
              <a:tailEnd type="none" w="lg"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 tIns="10800" rIns="18000" bIns="10800" anchor="ct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algn="ctr" eaLnBrk="1" hangingPunct="1"/>
              <a:r>
                <a:rPr kumimoji="1" lang="zh-CN" altLang="en-US" sz="1200">
                  <a:solidFill>
                    <a:srgbClr val="000000"/>
                  </a:solidFill>
                  <a:latin typeface="微软雅黑" pitchFamily="34" charset="-122"/>
                  <a:ea typeface="微软雅黑" pitchFamily="34" charset="-122"/>
                  <a:cs typeface="Arial" pitchFamily="34" charset="0"/>
                </a:rPr>
                <a:t>拓扑管理</a:t>
              </a:r>
            </a:p>
          </p:txBody>
        </p:sp>
        <p:sp>
          <p:nvSpPr>
            <p:cNvPr id="33" name="Text Box 35"/>
            <p:cNvSpPr txBox="1">
              <a:spLocks noChangeArrowheads="1"/>
            </p:cNvSpPr>
            <p:nvPr/>
          </p:nvSpPr>
          <p:spPr bwMode="auto">
            <a:xfrm>
              <a:off x="1315" y="1734"/>
              <a:ext cx="658" cy="227"/>
            </a:xfrm>
            <a:prstGeom prst="rect">
              <a:avLst/>
            </a:prstGeom>
            <a:solidFill>
              <a:srgbClr val="FFFFFF"/>
            </a:solidFill>
            <a:ln w="6350" algn="ctr">
              <a:solidFill>
                <a:srgbClr val="000000"/>
              </a:solidFill>
              <a:miter lim="800000"/>
              <a:headEnd/>
              <a:tailEnd type="none" w="lg"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 tIns="10800" rIns="18000" bIns="10800" anchor="ct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algn="ctr" eaLnBrk="1" hangingPunct="1"/>
              <a:r>
                <a:rPr kumimoji="1" lang="zh-CN" altLang="en-US" sz="1200">
                  <a:solidFill>
                    <a:srgbClr val="000000"/>
                  </a:solidFill>
                  <a:latin typeface="微软雅黑" pitchFamily="34" charset="-122"/>
                  <a:ea typeface="微软雅黑" pitchFamily="34" charset="-122"/>
                  <a:cs typeface="Arial" pitchFamily="34" charset="0"/>
                </a:rPr>
                <a:t>拓扑管理</a:t>
              </a:r>
            </a:p>
          </p:txBody>
        </p:sp>
        <p:sp>
          <p:nvSpPr>
            <p:cNvPr id="34" name="Text Box 36"/>
            <p:cNvSpPr txBox="1">
              <a:spLocks noChangeArrowheads="1"/>
            </p:cNvSpPr>
            <p:nvPr/>
          </p:nvSpPr>
          <p:spPr bwMode="auto">
            <a:xfrm>
              <a:off x="1315" y="1480"/>
              <a:ext cx="658" cy="227"/>
            </a:xfrm>
            <a:prstGeom prst="rect">
              <a:avLst/>
            </a:prstGeom>
            <a:solidFill>
              <a:srgbClr val="FFFFFF"/>
            </a:solidFill>
            <a:ln w="6350" algn="ctr">
              <a:solidFill>
                <a:srgbClr val="000000"/>
              </a:solidFill>
              <a:miter lim="800000"/>
              <a:headEnd/>
              <a:tailEnd type="none" w="lg"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 tIns="10800" rIns="18000" bIns="10800" anchor="ct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algn="ctr" eaLnBrk="1" hangingPunct="1"/>
              <a:r>
                <a:rPr kumimoji="1" lang="zh-CN" altLang="en-US" sz="1200">
                  <a:solidFill>
                    <a:srgbClr val="000000"/>
                  </a:solidFill>
                  <a:latin typeface="微软雅黑" pitchFamily="34" charset="-122"/>
                  <a:ea typeface="微软雅黑" pitchFamily="34" charset="-122"/>
                  <a:cs typeface="Arial" pitchFamily="34" charset="0"/>
                </a:rPr>
                <a:t>配置管理</a:t>
              </a:r>
            </a:p>
          </p:txBody>
        </p:sp>
        <p:sp>
          <p:nvSpPr>
            <p:cNvPr id="35" name="Text Box 37"/>
            <p:cNvSpPr txBox="1">
              <a:spLocks noChangeArrowheads="1"/>
            </p:cNvSpPr>
            <p:nvPr/>
          </p:nvSpPr>
          <p:spPr bwMode="auto">
            <a:xfrm>
              <a:off x="1315" y="2722"/>
              <a:ext cx="658" cy="227"/>
            </a:xfrm>
            <a:prstGeom prst="rect">
              <a:avLst/>
            </a:prstGeom>
            <a:solidFill>
              <a:srgbClr val="FFFFFF"/>
            </a:solidFill>
            <a:ln w="6350" algn="ctr">
              <a:solidFill>
                <a:srgbClr val="000000"/>
              </a:solidFill>
              <a:miter lim="800000"/>
              <a:headEnd/>
              <a:tailEnd type="none" w="lg"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 tIns="10800" rIns="18000" bIns="10800" anchor="ct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algn="ctr" eaLnBrk="1" hangingPunct="1"/>
              <a:r>
                <a:rPr kumimoji="1" lang="en-US" altLang="zh-CN" sz="1200">
                  <a:solidFill>
                    <a:srgbClr val="000000"/>
                  </a:solidFill>
                  <a:latin typeface="微软雅黑" pitchFamily="34" charset="-122"/>
                  <a:ea typeface="微软雅黑" pitchFamily="34" charset="-122"/>
                  <a:cs typeface="Arial" pitchFamily="34" charset="0"/>
                </a:rPr>
                <a:t>…</a:t>
              </a:r>
            </a:p>
          </p:txBody>
        </p:sp>
      </p:grpSp>
      <p:sp>
        <p:nvSpPr>
          <p:cNvPr id="36" name="Rectangle 39"/>
          <p:cNvSpPr>
            <a:spLocks noChangeArrowheads="1"/>
          </p:cNvSpPr>
          <p:nvPr/>
        </p:nvSpPr>
        <p:spPr bwMode="auto">
          <a:xfrm>
            <a:off x="3495328" y="2062163"/>
            <a:ext cx="1220688" cy="2881312"/>
          </a:xfrm>
          <a:prstGeom prst="rect">
            <a:avLst/>
          </a:prstGeom>
          <a:solidFill>
            <a:srgbClr val="EAEAEA"/>
          </a:solidFill>
          <a:ln>
            <a:noFill/>
          </a:ln>
          <a:effectLst/>
          <a:extLst>
            <a:ext uri="{91240B29-F687-4F45-9708-019B960494DF}">
              <a14:hiddenLine xmlns:a14="http://schemas.microsoft.com/office/drawing/2010/main" w="6350" algn="ctr">
                <a:solidFill>
                  <a:srgbClr val="000000"/>
                </a:solidFill>
                <a:miter lim="800000"/>
                <a:headEnd/>
                <a:tailEnd type="none" w="lg"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 tIns="10800" rIns="18000" bIns="10800"/>
          <a:lstStyle/>
          <a:p>
            <a:pPr algn="ctr" eaLnBrk="1" hangingPunct="1"/>
            <a:r>
              <a:rPr lang="zh-CN" altLang="en-US">
                <a:solidFill>
                  <a:srgbClr val="1F497D"/>
                </a:solidFill>
                <a:cs typeface="Arial" pitchFamily="34" charset="0"/>
              </a:rPr>
              <a:t>资源管理</a:t>
            </a:r>
          </a:p>
        </p:txBody>
      </p:sp>
      <p:sp>
        <p:nvSpPr>
          <p:cNvPr id="37" name="Text Box 40"/>
          <p:cNvSpPr txBox="1">
            <a:spLocks noChangeArrowheads="1"/>
          </p:cNvSpPr>
          <p:nvPr/>
        </p:nvSpPr>
        <p:spPr bwMode="auto">
          <a:xfrm>
            <a:off x="3635896" y="2495550"/>
            <a:ext cx="905470" cy="360363"/>
          </a:xfrm>
          <a:prstGeom prst="rect">
            <a:avLst/>
          </a:prstGeom>
          <a:solidFill>
            <a:srgbClr val="FFFFFF"/>
          </a:solidFill>
          <a:ln w="6350" algn="ctr">
            <a:solidFill>
              <a:srgbClr val="000000"/>
            </a:solidFill>
            <a:miter lim="800000"/>
            <a:headEnd/>
            <a:tailEnd type="none" w="lg"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 tIns="10800" rIns="18000" bIns="10800" anchor="ct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algn="ctr" eaLnBrk="1" hangingPunct="1"/>
            <a:r>
              <a:rPr kumimoji="1" lang="zh-CN" altLang="en-US" sz="1200">
                <a:solidFill>
                  <a:srgbClr val="000000"/>
                </a:solidFill>
                <a:latin typeface="微软雅黑" pitchFamily="34" charset="-122"/>
                <a:ea typeface="微软雅黑" pitchFamily="34" charset="-122"/>
                <a:cs typeface="Arial" pitchFamily="34" charset="0"/>
              </a:rPr>
              <a:t>台帐管理</a:t>
            </a:r>
          </a:p>
        </p:txBody>
      </p:sp>
      <p:sp>
        <p:nvSpPr>
          <p:cNvPr id="38" name="Text Box 41"/>
          <p:cNvSpPr txBox="1">
            <a:spLocks noChangeArrowheads="1"/>
          </p:cNvSpPr>
          <p:nvPr/>
        </p:nvSpPr>
        <p:spPr bwMode="auto">
          <a:xfrm>
            <a:off x="3635896" y="3098800"/>
            <a:ext cx="905470" cy="360363"/>
          </a:xfrm>
          <a:prstGeom prst="rect">
            <a:avLst/>
          </a:prstGeom>
          <a:solidFill>
            <a:srgbClr val="FFFFFF"/>
          </a:solidFill>
          <a:ln w="6350" algn="ctr">
            <a:solidFill>
              <a:srgbClr val="000000"/>
            </a:solidFill>
            <a:miter lim="800000"/>
            <a:headEnd/>
            <a:tailEnd type="none" w="lg"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 tIns="10800" rIns="18000" bIns="10800" anchor="ct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algn="ctr" eaLnBrk="1" hangingPunct="1"/>
            <a:r>
              <a:rPr kumimoji="1" lang="zh-CN" altLang="en-US" sz="1200">
                <a:solidFill>
                  <a:srgbClr val="000000"/>
                </a:solidFill>
                <a:latin typeface="微软雅黑" pitchFamily="34" charset="-122"/>
                <a:ea typeface="微软雅黑" pitchFamily="34" charset="-122"/>
                <a:cs typeface="Arial" pitchFamily="34" charset="0"/>
              </a:rPr>
              <a:t>数据维护</a:t>
            </a:r>
          </a:p>
        </p:txBody>
      </p:sp>
      <p:sp>
        <p:nvSpPr>
          <p:cNvPr id="39" name="Text Box 42"/>
          <p:cNvSpPr txBox="1">
            <a:spLocks noChangeArrowheads="1"/>
          </p:cNvSpPr>
          <p:nvPr/>
        </p:nvSpPr>
        <p:spPr bwMode="auto">
          <a:xfrm>
            <a:off x="3635896" y="3748088"/>
            <a:ext cx="905470" cy="360362"/>
          </a:xfrm>
          <a:prstGeom prst="rect">
            <a:avLst/>
          </a:prstGeom>
          <a:solidFill>
            <a:srgbClr val="FFFFFF"/>
          </a:solidFill>
          <a:ln w="6350" algn="ctr">
            <a:solidFill>
              <a:srgbClr val="000000"/>
            </a:solidFill>
            <a:miter lim="800000"/>
            <a:headEnd/>
            <a:tailEnd type="none" w="lg"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 tIns="10800" rIns="18000" bIns="10800" anchor="ct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algn="ctr" eaLnBrk="1" hangingPunct="1"/>
            <a:r>
              <a:rPr kumimoji="1" lang="zh-CN" altLang="en-US" sz="1200">
                <a:solidFill>
                  <a:srgbClr val="000000"/>
                </a:solidFill>
                <a:latin typeface="微软雅黑" pitchFamily="34" charset="-122"/>
                <a:ea typeface="微软雅黑" pitchFamily="34" charset="-122"/>
                <a:cs typeface="Arial" pitchFamily="34" charset="0"/>
              </a:rPr>
              <a:t>统计分析</a:t>
            </a:r>
          </a:p>
        </p:txBody>
      </p:sp>
      <p:sp>
        <p:nvSpPr>
          <p:cNvPr id="40" name="Text Box 45"/>
          <p:cNvSpPr txBox="1">
            <a:spLocks noChangeArrowheads="1"/>
          </p:cNvSpPr>
          <p:nvPr/>
        </p:nvSpPr>
        <p:spPr bwMode="auto">
          <a:xfrm>
            <a:off x="3635896" y="4395788"/>
            <a:ext cx="905470" cy="360362"/>
          </a:xfrm>
          <a:prstGeom prst="rect">
            <a:avLst/>
          </a:prstGeom>
          <a:solidFill>
            <a:srgbClr val="FFFFFF"/>
          </a:solidFill>
          <a:ln w="6350" algn="ctr">
            <a:solidFill>
              <a:srgbClr val="000000"/>
            </a:solidFill>
            <a:miter lim="800000"/>
            <a:headEnd/>
            <a:tailEnd type="none" w="lg"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 tIns="10800" rIns="18000" bIns="10800" anchor="ct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algn="ctr" eaLnBrk="1" hangingPunct="1"/>
            <a:r>
              <a:rPr kumimoji="1" lang="en-US" altLang="zh-CN" sz="1200">
                <a:solidFill>
                  <a:srgbClr val="000000"/>
                </a:solidFill>
                <a:latin typeface="微软雅黑" pitchFamily="34" charset="-122"/>
                <a:ea typeface="微软雅黑" pitchFamily="34" charset="-122"/>
                <a:cs typeface="Arial" pitchFamily="34" charset="0"/>
              </a:rPr>
              <a:t>…</a:t>
            </a:r>
          </a:p>
        </p:txBody>
      </p:sp>
      <p:sp>
        <p:nvSpPr>
          <p:cNvPr id="41" name="Text Box 46"/>
          <p:cNvSpPr txBox="1">
            <a:spLocks noChangeArrowheads="1"/>
          </p:cNvSpPr>
          <p:nvPr/>
        </p:nvSpPr>
        <p:spPr bwMode="auto">
          <a:xfrm>
            <a:off x="481013" y="2451100"/>
            <a:ext cx="792162" cy="360363"/>
          </a:xfrm>
          <a:prstGeom prst="rect">
            <a:avLst/>
          </a:prstGeom>
          <a:solidFill>
            <a:srgbClr val="EAEAEA"/>
          </a:solidFill>
          <a:ln>
            <a:noFill/>
          </a:ln>
          <a:effectLst/>
          <a:extLst>
            <a:ext uri="{91240B29-F687-4F45-9708-019B960494DF}">
              <a14:hiddenLine xmlns:a14="http://schemas.microsoft.com/office/drawing/2010/main" w="6350" algn="ctr">
                <a:solidFill>
                  <a:srgbClr val="000000"/>
                </a:solidFill>
                <a:miter lim="800000"/>
                <a:headEnd/>
                <a:tailEnd type="none" w="lg"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nchor="ct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algn="ctr" eaLnBrk="1" hangingPunct="1"/>
            <a:r>
              <a:rPr kumimoji="1" lang="zh-CN" altLang="en-US" sz="1200">
                <a:solidFill>
                  <a:srgbClr val="1F497D"/>
                </a:solidFill>
                <a:latin typeface="微软雅黑" pitchFamily="34" charset="-122"/>
                <a:ea typeface="微软雅黑" pitchFamily="34" charset="-122"/>
                <a:cs typeface="Arial" pitchFamily="34" charset="0"/>
              </a:rPr>
              <a:t>用户管理</a:t>
            </a:r>
          </a:p>
        </p:txBody>
      </p:sp>
      <p:grpSp>
        <p:nvGrpSpPr>
          <p:cNvPr id="42" name="Group 47"/>
          <p:cNvGrpSpPr>
            <a:grpSpLocks/>
          </p:cNvGrpSpPr>
          <p:nvPr/>
        </p:nvGrpSpPr>
        <p:grpSpPr bwMode="auto">
          <a:xfrm>
            <a:off x="4848175" y="2062163"/>
            <a:ext cx="1308001" cy="2881312"/>
            <a:chOff x="3334" y="1207"/>
            <a:chExt cx="998" cy="1815"/>
          </a:xfrm>
        </p:grpSpPr>
        <p:sp>
          <p:nvSpPr>
            <p:cNvPr id="43" name="Rectangle 48"/>
            <p:cNvSpPr>
              <a:spLocks noChangeArrowheads="1"/>
            </p:cNvSpPr>
            <p:nvPr/>
          </p:nvSpPr>
          <p:spPr bwMode="auto">
            <a:xfrm>
              <a:off x="3334" y="1207"/>
              <a:ext cx="998" cy="1815"/>
            </a:xfrm>
            <a:prstGeom prst="rect">
              <a:avLst/>
            </a:prstGeom>
            <a:solidFill>
              <a:srgbClr val="EAEAEA"/>
            </a:solidFill>
            <a:ln>
              <a:noFill/>
            </a:ln>
            <a:effectLst/>
            <a:extLst>
              <a:ext uri="{91240B29-F687-4F45-9708-019B960494DF}">
                <a14:hiddenLine xmlns:a14="http://schemas.microsoft.com/office/drawing/2010/main" w="6350" algn="ctr">
                  <a:solidFill>
                    <a:srgbClr val="000000"/>
                  </a:solidFill>
                  <a:miter lim="800000"/>
                  <a:headEnd/>
                  <a:tailEnd type="none" w="lg"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 tIns="10800" rIns="18000" bIns="10800"/>
            <a:lstStyle/>
            <a:p>
              <a:pPr algn="ctr" eaLnBrk="1" hangingPunct="1"/>
              <a:r>
                <a:rPr lang="zh-CN" altLang="en-US" dirty="0">
                  <a:solidFill>
                    <a:srgbClr val="1F497D"/>
                  </a:solidFill>
                  <a:cs typeface="Arial" pitchFamily="34" charset="0"/>
                </a:rPr>
                <a:t>运行管理</a:t>
              </a:r>
            </a:p>
          </p:txBody>
        </p:sp>
        <p:sp>
          <p:nvSpPr>
            <p:cNvPr id="44" name="Text Box 49"/>
            <p:cNvSpPr txBox="1">
              <a:spLocks noChangeArrowheads="1"/>
            </p:cNvSpPr>
            <p:nvPr/>
          </p:nvSpPr>
          <p:spPr bwMode="auto">
            <a:xfrm>
              <a:off x="3493" y="1489"/>
              <a:ext cx="657" cy="227"/>
            </a:xfrm>
            <a:prstGeom prst="rect">
              <a:avLst/>
            </a:prstGeom>
            <a:solidFill>
              <a:srgbClr val="FFFFFF"/>
            </a:solidFill>
            <a:ln w="6350" algn="ctr">
              <a:solidFill>
                <a:srgbClr val="000000"/>
              </a:solidFill>
              <a:miter lim="800000"/>
              <a:headEnd/>
              <a:tailEnd type="none" w="lg"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 tIns="10800" rIns="18000" bIns="10800" anchor="ct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algn="ctr" eaLnBrk="1" hangingPunct="1"/>
              <a:r>
                <a:rPr kumimoji="1" lang="zh-CN" altLang="en-US" sz="1200" dirty="0">
                  <a:solidFill>
                    <a:srgbClr val="000000"/>
                  </a:solidFill>
                  <a:latin typeface="微软雅黑" pitchFamily="34" charset="-122"/>
                  <a:ea typeface="微软雅黑" pitchFamily="34" charset="-122"/>
                  <a:cs typeface="Arial" pitchFamily="34" charset="0"/>
                </a:rPr>
                <a:t>缺陷管理</a:t>
              </a:r>
            </a:p>
          </p:txBody>
        </p:sp>
        <p:sp>
          <p:nvSpPr>
            <p:cNvPr id="45" name="Text Box 50"/>
            <p:cNvSpPr txBox="1">
              <a:spLocks noChangeArrowheads="1"/>
            </p:cNvSpPr>
            <p:nvPr/>
          </p:nvSpPr>
          <p:spPr bwMode="auto">
            <a:xfrm>
              <a:off x="3493" y="1778"/>
              <a:ext cx="657" cy="227"/>
            </a:xfrm>
            <a:prstGeom prst="rect">
              <a:avLst/>
            </a:prstGeom>
            <a:solidFill>
              <a:srgbClr val="FFFFFF"/>
            </a:solidFill>
            <a:ln w="6350" algn="ctr">
              <a:solidFill>
                <a:srgbClr val="000000"/>
              </a:solidFill>
              <a:miter lim="800000"/>
              <a:headEnd/>
              <a:tailEnd type="none" w="lg"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 tIns="10800" rIns="18000" bIns="10800" anchor="ct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algn="ctr" eaLnBrk="1" hangingPunct="1"/>
              <a:r>
                <a:rPr kumimoji="1" lang="zh-CN" altLang="en-US" sz="1200">
                  <a:solidFill>
                    <a:srgbClr val="000000"/>
                  </a:solidFill>
                  <a:latin typeface="微软雅黑" pitchFamily="34" charset="-122"/>
                  <a:ea typeface="微软雅黑" pitchFamily="34" charset="-122"/>
                  <a:cs typeface="Arial" pitchFamily="34" charset="0"/>
                </a:rPr>
                <a:t>检修处理</a:t>
              </a:r>
            </a:p>
          </p:txBody>
        </p:sp>
        <p:sp>
          <p:nvSpPr>
            <p:cNvPr id="46" name="Text Box 51"/>
            <p:cNvSpPr txBox="1">
              <a:spLocks noChangeArrowheads="1"/>
            </p:cNvSpPr>
            <p:nvPr/>
          </p:nvSpPr>
          <p:spPr bwMode="auto">
            <a:xfrm>
              <a:off x="3493" y="2053"/>
              <a:ext cx="657" cy="227"/>
            </a:xfrm>
            <a:prstGeom prst="rect">
              <a:avLst/>
            </a:prstGeom>
            <a:solidFill>
              <a:srgbClr val="FFFFFF"/>
            </a:solidFill>
            <a:ln w="6350" algn="ctr">
              <a:solidFill>
                <a:srgbClr val="000000"/>
              </a:solidFill>
              <a:miter lim="800000"/>
              <a:headEnd/>
              <a:tailEnd type="none" w="lg"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 tIns="10800" rIns="18000" bIns="10800" anchor="ct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algn="ctr" eaLnBrk="1" hangingPunct="1"/>
              <a:r>
                <a:rPr kumimoji="1" lang="zh-CN" altLang="en-US" sz="1200">
                  <a:solidFill>
                    <a:srgbClr val="000000"/>
                  </a:solidFill>
                  <a:latin typeface="微软雅黑" pitchFamily="34" charset="-122"/>
                  <a:ea typeface="微软雅黑" pitchFamily="34" charset="-122"/>
                  <a:cs typeface="Arial" pitchFamily="34" charset="0"/>
                </a:rPr>
                <a:t>方式管理</a:t>
              </a:r>
            </a:p>
          </p:txBody>
        </p:sp>
        <p:sp>
          <p:nvSpPr>
            <p:cNvPr id="47" name="Text Box 52"/>
            <p:cNvSpPr txBox="1">
              <a:spLocks noChangeArrowheads="1"/>
            </p:cNvSpPr>
            <p:nvPr/>
          </p:nvSpPr>
          <p:spPr bwMode="auto">
            <a:xfrm>
              <a:off x="3493" y="2659"/>
              <a:ext cx="657" cy="227"/>
            </a:xfrm>
            <a:prstGeom prst="rect">
              <a:avLst/>
            </a:prstGeom>
            <a:solidFill>
              <a:srgbClr val="FFFFFF"/>
            </a:solidFill>
            <a:ln w="6350" algn="ctr">
              <a:solidFill>
                <a:srgbClr val="000000"/>
              </a:solidFill>
              <a:miter lim="800000"/>
              <a:headEnd/>
              <a:tailEnd type="none" w="lg"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 tIns="10800" rIns="18000" bIns="10800" anchor="ct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algn="ctr" eaLnBrk="1" hangingPunct="1"/>
              <a:r>
                <a:rPr kumimoji="1" lang="en-US" altLang="zh-CN" sz="1200">
                  <a:solidFill>
                    <a:srgbClr val="000000"/>
                  </a:solidFill>
                  <a:latin typeface="微软雅黑" pitchFamily="34" charset="-122"/>
                  <a:ea typeface="微软雅黑" pitchFamily="34" charset="-122"/>
                  <a:cs typeface="Arial" pitchFamily="34" charset="0"/>
                </a:rPr>
                <a:t>…</a:t>
              </a:r>
            </a:p>
          </p:txBody>
        </p:sp>
        <p:sp>
          <p:nvSpPr>
            <p:cNvPr id="48" name="Text Box 51"/>
            <p:cNvSpPr txBox="1">
              <a:spLocks noChangeArrowheads="1"/>
            </p:cNvSpPr>
            <p:nvPr/>
          </p:nvSpPr>
          <p:spPr bwMode="auto">
            <a:xfrm>
              <a:off x="3493" y="2348"/>
              <a:ext cx="657" cy="227"/>
            </a:xfrm>
            <a:prstGeom prst="rect">
              <a:avLst/>
            </a:prstGeom>
            <a:solidFill>
              <a:srgbClr val="FFFFFF"/>
            </a:solidFill>
            <a:ln w="6350" algn="ctr">
              <a:solidFill>
                <a:srgbClr val="000000"/>
              </a:solidFill>
              <a:miter lim="800000"/>
              <a:headEnd/>
              <a:tailEnd type="none" w="lg"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 tIns="10800" rIns="18000" bIns="10800" anchor="ct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algn="ctr" eaLnBrk="1" hangingPunct="1"/>
              <a:r>
                <a:rPr kumimoji="1" lang="zh-CN" altLang="en-US" sz="1200">
                  <a:solidFill>
                    <a:srgbClr val="000000"/>
                  </a:solidFill>
                  <a:latin typeface="微软雅黑" pitchFamily="34" charset="-122"/>
                  <a:ea typeface="微软雅黑" pitchFamily="34" charset="-122"/>
                  <a:cs typeface="Arial" pitchFamily="34" charset="0"/>
                </a:rPr>
                <a:t>巡视管理</a:t>
              </a:r>
            </a:p>
          </p:txBody>
        </p:sp>
      </p:grpSp>
      <p:sp>
        <p:nvSpPr>
          <p:cNvPr id="49" name="Text Box 53"/>
          <p:cNvSpPr txBox="1">
            <a:spLocks noChangeArrowheads="1"/>
          </p:cNvSpPr>
          <p:nvPr/>
        </p:nvSpPr>
        <p:spPr bwMode="auto">
          <a:xfrm>
            <a:off x="481013" y="2955925"/>
            <a:ext cx="792162" cy="360363"/>
          </a:xfrm>
          <a:prstGeom prst="rect">
            <a:avLst/>
          </a:prstGeom>
          <a:solidFill>
            <a:srgbClr val="EAEAEA"/>
          </a:solidFill>
          <a:ln>
            <a:noFill/>
          </a:ln>
          <a:effectLst/>
          <a:extLst>
            <a:ext uri="{91240B29-F687-4F45-9708-019B960494DF}">
              <a14:hiddenLine xmlns:a14="http://schemas.microsoft.com/office/drawing/2010/main" w="6350" algn="ctr">
                <a:solidFill>
                  <a:srgbClr val="000000"/>
                </a:solidFill>
                <a:miter lim="800000"/>
                <a:headEnd/>
                <a:tailEnd type="none" w="lg"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nchor="ct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algn="ctr" eaLnBrk="1" hangingPunct="1"/>
            <a:r>
              <a:rPr kumimoji="1" lang="zh-CN" altLang="en-US" sz="1200">
                <a:solidFill>
                  <a:srgbClr val="1F497D"/>
                </a:solidFill>
                <a:latin typeface="微软雅黑" pitchFamily="34" charset="-122"/>
                <a:ea typeface="微软雅黑" pitchFamily="34" charset="-122"/>
                <a:cs typeface="Arial" pitchFamily="34" charset="0"/>
              </a:rPr>
              <a:t>权限管理</a:t>
            </a:r>
          </a:p>
        </p:txBody>
      </p:sp>
      <p:sp>
        <p:nvSpPr>
          <p:cNvPr id="50" name="Text Box 54"/>
          <p:cNvSpPr txBox="1">
            <a:spLocks noChangeArrowheads="1"/>
          </p:cNvSpPr>
          <p:nvPr/>
        </p:nvSpPr>
        <p:spPr bwMode="auto">
          <a:xfrm>
            <a:off x="481013" y="3459163"/>
            <a:ext cx="792162" cy="360362"/>
          </a:xfrm>
          <a:prstGeom prst="rect">
            <a:avLst/>
          </a:prstGeom>
          <a:solidFill>
            <a:srgbClr val="EAEAEA"/>
          </a:solidFill>
          <a:ln>
            <a:noFill/>
          </a:ln>
          <a:effectLst/>
          <a:extLst>
            <a:ext uri="{91240B29-F687-4F45-9708-019B960494DF}">
              <a14:hiddenLine xmlns:a14="http://schemas.microsoft.com/office/drawing/2010/main" w="6350" algn="ctr">
                <a:solidFill>
                  <a:srgbClr val="000000"/>
                </a:solidFill>
                <a:miter lim="800000"/>
                <a:headEnd/>
                <a:tailEnd type="none" w="lg"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nchor="ct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algn="ctr" eaLnBrk="1" hangingPunct="1"/>
            <a:r>
              <a:rPr kumimoji="1" lang="zh-CN" altLang="en-US" sz="1200">
                <a:solidFill>
                  <a:srgbClr val="1F497D"/>
                </a:solidFill>
                <a:latin typeface="微软雅黑" pitchFamily="34" charset="-122"/>
                <a:ea typeface="微软雅黑" pitchFamily="34" charset="-122"/>
                <a:cs typeface="Arial" pitchFamily="34" charset="0"/>
              </a:rPr>
              <a:t>日志管理</a:t>
            </a:r>
          </a:p>
        </p:txBody>
      </p:sp>
      <p:sp>
        <p:nvSpPr>
          <p:cNvPr id="51" name="Text Box 55"/>
          <p:cNvSpPr txBox="1">
            <a:spLocks noChangeArrowheads="1"/>
          </p:cNvSpPr>
          <p:nvPr/>
        </p:nvSpPr>
        <p:spPr bwMode="auto">
          <a:xfrm>
            <a:off x="481013" y="3963988"/>
            <a:ext cx="792162" cy="360362"/>
          </a:xfrm>
          <a:prstGeom prst="rect">
            <a:avLst/>
          </a:prstGeom>
          <a:solidFill>
            <a:srgbClr val="EAEAEA"/>
          </a:solidFill>
          <a:ln>
            <a:noFill/>
          </a:ln>
          <a:effectLst/>
          <a:extLst>
            <a:ext uri="{91240B29-F687-4F45-9708-019B960494DF}">
              <a14:hiddenLine xmlns:a14="http://schemas.microsoft.com/office/drawing/2010/main" w="6350" algn="ctr">
                <a:solidFill>
                  <a:srgbClr val="000000"/>
                </a:solidFill>
                <a:miter lim="800000"/>
                <a:headEnd/>
                <a:tailEnd type="none" w="lg"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nchor="ct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algn="ctr" eaLnBrk="1" hangingPunct="1"/>
            <a:r>
              <a:rPr kumimoji="1" lang="zh-CN" altLang="en-US" sz="1200">
                <a:solidFill>
                  <a:srgbClr val="1F497D"/>
                </a:solidFill>
                <a:latin typeface="微软雅黑" pitchFamily="34" charset="-122"/>
                <a:ea typeface="微软雅黑" pitchFamily="34" charset="-122"/>
                <a:cs typeface="Arial" pitchFamily="34" charset="0"/>
              </a:rPr>
              <a:t>安全管理</a:t>
            </a:r>
          </a:p>
        </p:txBody>
      </p:sp>
      <p:sp>
        <p:nvSpPr>
          <p:cNvPr id="52" name="Text Box 56"/>
          <p:cNvSpPr txBox="1">
            <a:spLocks noChangeArrowheads="1"/>
          </p:cNvSpPr>
          <p:nvPr/>
        </p:nvSpPr>
        <p:spPr bwMode="auto">
          <a:xfrm>
            <a:off x="481013" y="4467225"/>
            <a:ext cx="792162" cy="360363"/>
          </a:xfrm>
          <a:prstGeom prst="rect">
            <a:avLst/>
          </a:prstGeom>
          <a:solidFill>
            <a:srgbClr val="EAEAEA"/>
          </a:solidFill>
          <a:ln>
            <a:noFill/>
          </a:ln>
          <a:effectLst/>
          <a:extLst>
            <a:ext uri="{91240B29-F687-4F45-9708-019B960494DF}">
              <a14:hiddenLine xmlns:a14="http://schemas.microsoft.com/office/drawing/2010/main" w="6350" algn="ctr">
                <a:solidFill>
                  <a:srgbClr val="000000"/>
                </a:solidFill>
                <a:miter lim="800000"/>
                <a:headEnd/>
                <a:tailEnd type="none" w="lg"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18000" tIns="10800" rIns="18000" bIns="10800" anchor="ct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algn="ctr" eaLnBrk="1" hangingPunct="1"/>
            <a:r>
              <a:rPr kumimoji="1" lang="zh-CN" altLang="en-US" sz="1200">
                <a:solidFill>
                  <a:srgbClr val="1F497D"/>
                </a:solidFill>
                <a:latin typeface="微软雅黑" pitchFamily="34" charset="-122"/>
                <a:ea typeface="微软雅黑" pitchFamily="34" charset="-122"/>
                <a:cs typeface="Arial" pitchFamily="34" charset="0"/>
              </a:rPr>
              <a:t>系统帮助</a:t>
            </a:r>
          </a:p>
        </p:txBody>
      </p:sp>
      <p:sp>
        <p:nvSpPr>
          <p:cNvPr id="53" name="Rectangle 48"/>
          <p:cNvSpPr>
            <a:spLocks noChangeArrowheads="1"/>
          </p:cNvSpPr>
          <p:nvPr/>
        </p:nvSpPr>
        <p:spPr bwMode="auto">
          <a:xfrm>
            <a:off x="6308576" y="2073398"/>
            <a:ext cx="1308001" cy="2881312"/>
          </a:xfrm>
          <a:prstGeom prst="rect">
            <a:avLst/>
          </a:prstGeom>
          <a:solidFill>
            <a:srgbClr val="EAEAEA"/>
          </a:solidFill>
          <a:ln>
            <a:noFill/>
          </a:ln>
          <a:effectLst/>
          <a:extLst>
            <a:ext uri="{91240B29-F687-4F45-9708-019B960494DF}">
              <a14:hiddenLine xmlns:a14="http://schemas.microsoft.com/office/drawing/2010/main" w="6350" algn="ctr">
                <a:solidFill>
                  <a:srgbClr val="000000"/>
                </a:solidFill>
                <a:miter lim="800000"/>
                <a:headEnd/>
                <a:tailEnd type="none" w="lg"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 tIns="10800" rIns="18000" bIns="10800"/>
          <a:lstStyle/>
          <a:p>
            <a:pPr algn="ctr" eaLnBrk="1" hangingPunct="1"/>
            <a:r>
              <a:rPr lang="zh-CN" altLang="en-US" dirty="0" smtClean="0">
                <a:solidFill>
                  <a:srgbClr val="1F497D"/>
                </a:solidFill>
                <a:cs typeface="Arial" pitchFamily="34" charset="0"/>
              </a:rPr>
              <a:t>图形管理</a:t>
            </a:r>
            <a:endParaRPr lang="zh-CN" altLang="en-US" dirty="0">
              <a:solidFill>
                <a:srgbClr val="1F497D"/>
              </a:solidFill>
              <a:cs typeface="Arial" pitchFamily="34" charset="0"/>
            </a:endParaRPr>
          </a:p>
        </p:txBody>
      </p:sp>
      <p:sp>
        <p:nvSpPr>
          <p:cNvPr id="54" name="Text Box 49"/>
          <p:cNvSpPr txBox="1">
            <a:spLocks noChangeArrowheads="1"/>
          </p:cNvSpPr>
          <p:nvPr/>
        </p:nvSpPr>
        <p:spPr bwMode="auto">
          <a:xfrm>
            <a:off x="6561604" y="2526227"/>
            <a:ext cx="861079" cy="360362"/>
          </a:xfrm>
          <a:prstGeom prst="rect">
            <a:avLst/>
          </a:prstGeom>
          <a:solidFill>
            <a:srgbClr val="FFFFFF"/>
          </a:solidFill>
          <a:ln w="6350" algn="ctr">
            <a:solidFill>
              <a:srgbClr val="000000"/>
            </a:solidFill>
            <a:miter lim="800000"/>
            <a:headEnd/>
            <a:tailEnd type="none" w="lg"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 tIns="10800" rIns="18000" bIns="10800" anchor="ct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algn="ctr" eaLnBrk="1" hangingPunct="1"/>
            <a:r>
              <a:rPr kumimoji="1" lang="zh-CN" altLang="en-US" sz="1200" dirty="0">
                <a:solidFill>
                  <a:srgbClr val="000000"/>
                </a:solidFill>
                <a:latin typeface="微软雅黑" pitchFamily="34" charset="-122"/>
                <a:ea typeface="微软雅黑" pitchFamily="34" charset="-122"/>
                <a:cs typeface="Arial" pitchFamily="34" charset="0"/>
              </a:rPr>
              <a:t>二</a:t>
            </a:r>
            <a:r>
              <a:rPr kumimoji="1" lang="zh-CN" altLang="en-US" sz="1200" dirty="0" smtClean="0">
                <a:solidFill>
                  <a:srgbClr val="000000"/>
                </a:solidFill>
                <a:latin typeface="微软雅黑" pitchFamily="34" charset="-122"/>
                <a:ea typeface="微软雅黑" pitchFamily="34" charset="-122"/>
                <a:cs typeface="Arial" pitchFamily="34" charset="0"/>
              </a:rPr>
              <a:t>维建模</a:t>
            </a:r>
            <a:endParaRPr kumimoji="1" lang="zh-CN" altLang="en-US" sz="1200" dirty="0">
              <a:solidFill>
                <a:srgbClr val="000000"/>
              </a:solidFill>
              <a:latin typeface="微软雅黑" pitchFamily="34" charset="-122"/>
              <a:ea typeface="微软雅黑" pitchFamily="34" charset="-122"/>
              <a:cs typeface="Arial" pitchFamily="34" charset="0"/>
            </a:endParaRPr>
          </a:p>
        </p:txBody>
      </p:sp>
      <p:sp>
        <p:nvSpPr>
          <p:cNvPr id="55" name="Text Box 50"/>
          <p:cNvSpPr txBox="1">
            <a:spLocks noChangeArrowheads="1"/>
          </p:cNvSpPr>
          <p:nvPr/>
        </p:nvSpPr>
        <p:spPr bwMode="auto">
          <a:xfrm>
            <a:off x="6561604" y="2985014"/>
            <a:ext cx="861079" cy="360362"/>
          </a:xfrm>
          <a:prstGeom prst="rect">
            <a:avLst/>
          </a:prstGeom>
          <a:solidFill>
            <a:srgbClr val="FFFFFF"/>
          </a:solidFill>
          <a:ln w="6350" algn="ctr">
            <a:solidFill>
              <a:srgbClr val="000000"/>
            </a:solidFill>
            <a:miter lim="800000"/>
            <a:headEnd/>
            <a:tailEnd type="none" w="lg"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 tIns="10800" rIns="18000" bIns="10800" anchor="ct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algn="ctr" eaLnBrk="1" hangingPunct="1"/>
            <a:r>
              <a:rPr kumimoji="1" lang="zh-CN" altLang="en-US" sz="1200" dirty="0" smtClean="0">
                <a:solidFill>
                  <a:srgbClr val="000000"/>
                </a:solidFill>
                <a:latin typeface="微软雅黑" pitchFamily="34" charset="-122"/>
                <a:ea typeface="微软雅黑" pitchFamily="34" charset="-122"/>
                <a:cs typeface="Arial" pitchFamily="34" charset="0"/>
              </a:rPr>
              <a:t>三维建模</a:t>
            </a:r>
            <a:endParaRPr kumimoji="1" lang="zh-CN" altLang="en-US" sz="1200" dirty="0">
              <a:solidFill>
                <a:srgbClr val="000000"/>
              </a:solidFill>
              <a:latin typeface="微软雅黑" pitchFamily="34" charset="-122"/>
              <a:ea typeface="微软雅黑" pitchFamily="34" charset="-122"/>
              <a:cs typeface="Arial" pitchFamily="34" charset="0"/>
            </a:endParaRPr>
          </a:p>
        </p:txBody>
      </p:sp>
      <p:sp>
        <p:nvSpPr>
          <p:cNvPr id="56" name="Text Box 51"/>
          <p:cNvSpPr txBox="1">
            <a:spLocks noChangeArrowheads="1"/>
          </p:cNvSpPr>
          <p:nvPr/>
        </p:nvSpPr>
        <p:spPr bwMode="auto">
          <a:xfrm>
            <a:off x="6561604" y="3421577"/>
            <a:ext cx="861079" cy="360362"/>
          </a:xfrm>
          <a:prstGeom prst="rect">
            <a:avLst/>
          </a:prstGeom>
          <a:solidFill>
            <a:srgbClr val="FFFFFF"/>
          </a:solidFill>
          <a:ln w="6350" algn="ctr">
            <a:solidFill>
              <a:srgbClr val="000000"/>
            </a:solidFill>
            <a:miter lim="800000"/>
            <a:headEnd/>
            <a:tailEnd type="none" w="lg"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 tIns="10800" rIns="18000" bIns="10800" anchor="ct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algn="ctr" eaLnBrk="1" hangingPunct="1"/>
            <a:r>
              <a:rPr kumimoji="1" lang="zh-CN" altLang="en-US" sz="1200" dirty="0" smtClean="0">
                <a:solidFill>
                  <a:srgbClr val="000000"/>
                </a:solidFill>
                <a:latin typeface="微软雅黑" pitchFamily="34" charset="-122"/>
                <a:ea typeface="微软雅黑" pitchFamily="34" charset="-122"/>
                <a:cs typeface="Arial" pitchFamily="34" charset="0"/>
              </a:rPr>
              <a:t>专题图</a:t>
            </a:r>
            <a:endParaRPr kumimoji="1" lang="zh-CN" altLang="en-US" sz="1200" dirty="0">
              <a:solidFill>
                <a:srgbClr val="000000"/>
              </a:solidFill>
              <a:latin typeface="微软雅黑" pitchFamily="34" charset="-122"/>
              <a:ea typeface="微软雅黑" pitchFamily="34" charset="-122"/>
              <a:cs typeface="Arial" pitchFamily="34" charset="0"/>
            </a:endParaRPr>
          </a:p>
        </p:txBody>
      </p:sp>
      <p:sp>
        <p:nvSpPr>
          <p:cNvPr id="57" name="Text Box 52"/>
          <p:cNvSpPr txBox="1">
            <a:spLocks noChangeArrowheads="1"/>
          </p:cNvSpPr>
          <p:nvPr/>
        </p:nvSpPr>
        <p:spPr bwMode="auto">
          <a:xfrm>
            <a:off x="6561604" y="4383602"/>
            <a:ext cx="861079" cy="360362"/>
          </a:xfrm>
          <a:prstGeom prst="rect">
            <a:avLst/>
          </a:prstGeom>
          <a:solidFill>
            <a:srgbClr val="FFFFFF"/>
          </a:solidFill>
          <a:ln w="6350" algn="ctr">
            <a:solidFill>
              <a:srgbClr val="000000"/>
            </a:solidFill>
            <a:miter lim="800000"/>
            <a:headEnd/>
            <a:tailEnd type="none" w="lg"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 tIns="10800" rIns="18000" bIns="10800" anchor="ct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algn="ctr" eaLnBrk="1" hangingPunct="1"/>
            <a:r>
              <a:rPr kumimoji="1" lang="en-US" altLang="zh-CN" sz="1200">
                <a:solidFill>
                  <a:srgbClr val="000000"/>
                </a:solidFill>
                <a:latin typeface="微软雅黑" pitchFamily="34" charset="-122"/>
                <a:ea typeface="微软雅黑" pitchFamily="34" charset="-122"/>
                <a:cs typeface="Arial" pitchFamily="34" charset="0"/>
              </a:rPr>
              <a:t>…</a:t>
            </a:r>
          </a:p>
        </p:txBody>
      </p:sp>
      <p:sp>
        <p:nvSpPr>
          <p:cNvPr id="58" name="Text Box 51"/>
          <p:cNvSpPr txBox="1">
            <a:spLocks noChangeArrowheads="1"/>
          </p:cNvSpPr>
          <p:nvPr/>
        </p:nvSpPr>
        <p:spPr bwMode="auto">
          <a:xfrm>
            <a:off x="6561604" y="3889889"/>
            <a:ext cx="861079" cy="360362"/>
          </a:xfrm>
          <a:prstGeom prst="rect">
            <a:avLst/>
          </a:prstGeom>
          <a:solidFill>
            <a:srgbClr val="FFFFFF"/>
          </a:solidFill>
          <a:ln w="6350" algn="ctr">
            <a:solidFill>
              <a:srgbClr val="000000"/>
            </a:solidFill>
            <a:miter lim="800000"/>
            <a:headEnd/>
            <a:tailEnd type="none" w="lg" len="sm"/>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18000" tIns="10800" rIns="18000" bIns="10800" anchor="ct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algn="ctr" eaLnBrk="1" hangingPunct="1"/>
            <a:r>
              <a:rPr kumimoji="1" lang="zh-CN" altLang="en-US" sz="1200" dirty="0" smtClean="0">
                <a:solidFill>
                  <a:srgbClr val="000000"/>
                </a:solidFill>
                <a:latin typeface="微软雅黑" pitchFamily="34" charset="-122"/>
                <a:ea typeface="微软雅黑" pitchFamily="34" charset="-122"/>
                <a:cs typeface="Arial" pitchFamily="34" charset="0"/>
              </a:rPr>
              <a:t>拓扑分析</a:t>
            </a:r>
            <a:endParaRPr kumimoji="1" lang="zh-CN" altLang="en-US" sz="1200" dirty="0">
              <a:solidFill>
                <a:srgbClr val="000000"/>
              </a:solidFill>
              <a:latin typeface="微软雅黑" pitchFamily="34" charset="-122"/>
              <a:ea typeface="微软雅黑" pitchFamily="34" charset="-122"/>
              <a:cs typeface="Arial" pitchFamily="34" charset="0"/>
            </a:endParaRPr>
          </a:p>
        </p:txBody>
      </p:sp>
    </p:spTree>
    <p:extLst>
      <p:ext uri="{BB962C8B-B14F-4D97-AF65-F5344CB8AC3E}">
        <p14:creationId xmlns:p14="http://schemas.microsoft.com/office/powerpoint/2010/main" val="1897363113"/>
      </p:ext>
    </p:extLst>
  </p:cSld>
  <p:clrMapOvr>
    <a:masterClrMapping/>
  </p:clrMapOvr>
  <p:transition>
    <p:zo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2232025" y="9525"/>
            <a:ext cx="6948488"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fontAlgn="auto">
              <a:spcBef>
                <a:spcPts val="0"/>
              </a:spcBef>
              <a:spcAft>
                <a:spcPts val="0"/>
              </a:spcAft>
              <a:defRPr/>
            </a:pPr>
            <a:r>
              <a:rPr lang="zh-CN" altLang="en-US" sz="3200" b="1" dirty="0">
                <a:effectLst>
                  <a:outerShdw blurRad="38100" dist="38100" dir="2700000" algn="tl">
                    <a:srgbClr val="000000">
                      <a:alpha val="43137"/>
                    </a:srgbClr>
                  </a:outerShdw>
                </a:effectLst>
                <a:latin typeface="黑体" pitchFamily="2" charset="-122"/>
                <a:ea typeface="黑体" pitchFamily="2" charset="-122"/>
              </a:rPr>
              <a:t>集成</a:t>
            </a:r>
            <a:r>
              <a:rPr lang="zh-CN" altLang="en-US" sz="3200" b="1" dirty="0" smtClean="0">
                <a:effectLst>
                  <a:outerShdw blurRad="38100" dist="38100" dir="2700000" algn="tl">
                    <a:srgbClr val="000000">
                      <a:alpha val="43137"/>
                    </a:srgbClr>
                  </a:outerShdw>
                </a:effectLst>
                <a:latin typeface="黑体" pitchFamily="2" charset="-122"/>
                <a:ea typeface="黑体" pitchFamily="2" charset="-122"/>
              </a:rPr>
              <a:t>架构</a:t>
            </a:r>
            <a:r>
              <a:rPr lang="en-US" altLang="zh-CN" sz="3200" b="1" dirty="0" smtClean="0">
                <a:effectLst>
                  <a:outerShdw blurRad="38100" dist="38100" dir="2700000" algn="tl">
                    <a:srgbClr val="000000">
                      <a:alpha val="43137"/>
                    </a:srgbClr>
                  </a:outerShdw>
                </a:effectLst>
                <a:latin typeface="黑体" pitchFamily="2" charset="-122"/>
                <a:ea typeface="黑体" pitchFamily="2" charset="-122"/>
              </a:rPr>
              <a:t>-</a:t>
            </a:r>
            <a:r>
              <a:rPr lang="zh-CN" altLang="en-US" sz="3200" b="1" dirty="0">
                <a:effectLst>
                  <a:outerShdw blurRad="38100" dist="38100" dir="2700000" algn="tl">
                    <a:srgbClr val="000000">
                      <a:alpha val="43137"/>
                    </a:srgbClr>
                  </a:outerShdw>
                </a:effectLst>
                <a:latin typeface="黑体" pitchFamily="2" charset="-122"/>
                <a:ea typeface="黑体" pitchFamily="2" charset="-122"/>
              </a:rPr>
              <a:t>接入</a:t>
            </a:r>
            <a:r>
              <a:rPr lang="zh-CN" altLang="en-US" sz="3200" b="1" dirty="0" smtClean="0">
                <a:effectLst>
                  <a:outerShdw blurRad="38100" dist="38100" dir="2700000" algn="tl">
                    <a:srgbClr val="000000">
                      <a:alpha val="43137"/>
                    </a:srgbClr>
                  </a:outerShdw>
                </a:effectLst>
                <a:latin typeface="黑体" pitchFamily="2" charset="-122"/>
                <a:ea typeface="黑体" pitchFamily="2" charset="-122"/>
              </a:rPr>
              <a:t>网</a:t>
            </a:r>
            <a:endParaRPr lang="zh-CN" altLang="en-US" sz="3200" b="1" dirty="0">
              <a:effectLst>
                <a:outerShdw blurRad="38100" dist="38100" dir="2700000" algn="tl">
                  <a:srgbClr val="000000">
                    <a:alpha val="43137"/>
                  </a:srgbClr>
                </a:outerShdw>
              </a:effectLst>
              <a:latin typeface="黑体" pitchFamily="2" charset="-122"/>
              <a:ea typeface="黑体" pitchFamily="2" charset="-122"/>
            </a:endParaRPr>
          </a:p>
        </p:txBody>
      </p:sp>
      <p:cxnSp>
        <p:nvCxnSpPr>
          <p:cNvPr id="59" name="直接连接符 58"/>
          <p:cNvCxnSpPr/>
          <p:nvPr/>
        </p:nvCxnSpPr>
        <p:spPr>
          <a:xfrm flipV="1">
            <a:off x="971550" y="1595438"/>
            <a:ext cx="7921625" cy="26987"/>
          </a:xfrm>
          <a:prstGeom prst="line">
            <a:avLst/>
          </a:prstGeom>
          <a:ln w="63500">
            <a:solidFill>
              <a:schemeClr val="bg1">
                <a:lumMod val="8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流程图: 准备 59"/>
          <p:cNvSpPr/>
          <p:nvPr/>
        </p:nvSpPr>
        <p:spPr>
          <a:xfrm>
            <a:off x="2311400" y="1341438"/>
            <a:ext cx="1684338" cy="538162"/>
          </a:xfrm>
          <a:prstGeom prst="flowChartPreparation">
            <a:avLst/>
          </a:prstGeom>
          <a:solidFill>
            <a:schemeClr val="accent1"/>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solidFill>
                  <a:prstClr val="white"/>
                </a:solidFill>
                <a:latin typeface="微软雅黑" panose="020B0503020204020204" pitchFamily="34" charset="-122"/>
                <a:ea typeface="微软雅黑" panose="020B0503020204020204" pitchFamily="34" charset="-122"/>
              </a:rPr>
              <a:t>创建台帐</a:t>
            </a:r>
            <a:r>
              <a:rPr lang="en-US" altLang="zh-CN" sz="1600" dirty="0">
                <a:solidFill>
                  <a:prstClr val="white"/>
                </a:solidFill>
                <a:latin typeface="微软雅黑" panose="020B0503020204020204" pitchFamily="34" charset="-122"/>
                <a:ea typeface="微软雅黑" panose="020B0503020204020204" pitchFamily="34" charset="-122"/>
              </a:rPr>
              <a:t>GIS</a:t>
            </a:r>
            <a:r>
              <a:rPr lang="zh-CN" altLang="en-US" sz="1600" dirty="0">
                <a:solidFill>
                  <a:prstClr val="white"/>
                </a:solidFill>
                <a:latin typeface="微软雅黑" panose="020B0503020204020204" pitchFamily="34" charset="-122"/>
                <a:ea typeface="微软雅黑" panose="020B0503020204020204" pitchFamily="34" charset="-122"/>
              </a:rPr>
              <a:t>建模</a:t>
            </a:r>
          </a:p>
        </p:txBody>
      </p:sp>
      <p:sp>
        <p:nvSpPr>
          <p:cNvPr id="61" name="流程图: 准备 60"/>
          <p:cNvSpPr/>
          <p:nvPr/>
        </p:nvSpPr>
        <p:spPr>
          <a:xfrm>
            <a:off x="5219700" y="1341438"/>
            <a:ext cx="1684338" cy="538162"/>
          </a:xfrm>
          <a:prstGeom prst="flowChartPreparation">
            <a:avLst/>
          </a:prstGeom>
          <a:solidFill>
            <a:schemeClr val="accent3"/>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600" dirty="0">
                <a:solidFill>
                  <a:prstClr val="white"/>
                </a:solidFill>
                <a:latin typeface="微软雅黑" panose="020B0503020204020204" pitchFamily="34" charset="-122"/>
                <a:ea typeface="微软雅黑" panose="020B0503020204020204" pitchFamily="34" charset="-122"/>
              </a:rPr>
              <a:t>属性完善</a:t>
            </a:r>
          </a:p>
        </p:txBody>
      </p:sp>
      <p:grpSp>
        <p:nvGrpSpPr>
          <p:cNvPr id="62" name="组合 61"/>
          <p:cNvGrpSpPr>
            <a:grpSpLocks/>
          </p:cNvGrpSpPr>
          <p:nvPr/>
        </p:nvGrpSpPr>
        <p:grpSpPr bwMode="auto">
          <a:xfrm>
            <a:off x="5251450" y="1879600"/>
            <a:ext cx="1620838" cy="1836738"/>
            <a:chOff x="5251242" y="1879484"/>
            <a:chExt cx="1620847" cy="1837548"/>
          </a:xfrm>
        </p:grpSpPr>
        <p:sp>
          <p:nvSpPr>
            <p:cNvPr id="63" name="圆角矩形 62"/>
            <p:cNvSpPr/>
            <p:nvPr/>
          </p:nvSpPr>
          <p:spPr>
            <a:xfrm>
              <a:off x="5251242" y="2238417"/>
              <a:ext cx="1620847" cy="1478615"/>
            </a:xfrm>
            <a:prstGeom prst="roundRect">
              <a:avLst/>
            </a:prstGeom>
            <a:solidFill>
              <a:schemeClr val="bg1"/>
            </a:solidFill>
            <a:ln w="63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b"/>
            <a:lstStyle/>
            <a:p>
              <a:pPr algn="just">
                <a:lnSpc>
                  <a:spcPct val="130000"/>
                </a:lnSpc>
                <a:defRPr/>
              </a:pPr>
              <a:r>
                <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rPr>
                <a:t>其次在</a:t>
              </a:r>
              <a:r>
                <a:rPr lang="zh-CN" altLang="en-US" sz="1400" dirty="0">
                  <a:solidFill>
                    <a:srgbClr val="9BBB59">
                      <a:lumMod val="75000"/>
                    </a:srgbClr>
                  </a:solidFill>
                  <a:latin typeface="微软雅黑" panose="020B0503020204020204" pitchFamily="34" charset="-122"/>
                  <a:ea typeface="微软雅黑" panose="020B0503020204020204" pitchFamily="34" charset="-122"/>
                </a:rPr>
                <a:t>配网综合网管</a:t>
              </a:r>
              <a:r>
                <a:rPr lang="zh-CN" altLang="en-US" sz="1400" dirty="0" smtClean="0">
                  <a:solidFill>
                    <a:srgbClr val="9BBB59">
                      <a:lumMod val="75000"/>
                    </a:srgbClr>
                  </a:solidFill>
                  <a:latin typeface="微软雅黑" panose="020B0503020204020204" pitchFamily="34" charset="-122"/>
                  <a:ea typeface="微软雅黑" panose="020B0503020204020204" pitchFamily="34" charset="-122"/>
                </a:rPr>
                <a:t>系统</a:t>
              </a:r>
              <a:r>
                <a:rPr lang="en-US" altLang="zh-CN" sz="1400" dirty="0" smtClean="0">
                  <a:solidFill>
                    <a:srgbClr val="9BBB59">
                      <a:lumMod val="75000"/>
                    </a:srgbClr>
                  </a:solidFill>
                  <a:latin typeface="微软雅黑" panose="020B0503020204020204" pitchFamily="34" charset="-122"/>
                  <a:ea typeface="微软雅黑" panose="020B0503020204020204" pitchFamily="34" charset="-122"/>
                </a:rPr>
                <a:t>(B/S)</a:t>
              </a:r>
              <a:r>
                <a:rPr lang="zh-CN" altLang="en-US" sz="1400" dirty="0" smtClean="0">
                  <a:solidFill>
                    <a:prstClr val="black">
                      <a:lumMod val="65000"/>
                      <a:lumOff val="35000"/>
                    </a:prstClr>
                  </a:solidFill>
                  <a:latin typeface="微软雅黑" panose="020B0503020204020204" pitchFamily="34" charset="-122"/>
                  <a:ea typeface="微软雅黑" panose="020B0503020204020204" pitchFamily="34" charset="-122"/>
                </a:rPr>
                <a:t>中将</a:t>
              </a:r>
              <a:r>
                <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rPr>
                <a:t>所有资源的属性信息补充完整。</a:t>
              </a:r>
            </a:p>
          </p:txBody>
        </p:sp>
        <p:grpSp>
          <p:nvGrpSpPr>
            <p:cNvPr id="64" name="组合 5"/>
            <p:cNvGrpSpPr>
              <a:grpSpLocks/>
            </p:cNvGrpSpPr>
            <p:nvPr/>
          </p:nvGrpSpPr>
          <p:grpSpPr bwMode="auto">
            <a:xfrm>
              <a:off x="5907648" y="1879484"/>
              <a:ext cx="308035" cy="505266"/>
              <a:chOff x="5907648" y="1879484"/>
              <a:chExt cx="308035" cy="505266"/>
            </a:xfrm>
          </p:grpSpPr>
          <p:cxnSp>
            <p:nvCxnSpPr>
              <p:cNvPr id="65" name="直接连接符 64"/>
              <p:cNvCxnSpPr>
                <a:stCxn id="61" idx="2"/>
                <a:endCxn id="66" idx="0"/>
              </p:cNvCxnSpPr>
              <p:nvPr/>
            </p:nvCxnSpPr>
            <p:spPr>
              <a:xfrm>
                <a:off x="6060872" y="1879484"/>
                <a:ext cx="0" cy="211231"/>
              </a:xfrm>
              <a:prstGeom prst="line">
                <a:avLst/>
              </a:prstGeom>
              <a:ln w="635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66" name="椭圆 65"/>
              <p:cNvSpPr/>
              <p:nvPr/>
            </p:nvSpPr>
            <p:spPr>
              <a:xfrm>
                <a:off x="5906884" y="2090715"/>
                <a:ext cx="309564" cy="293817"/>
              </a:xfrm>
              <a:prstGeom prst="ellipse">
                <a:avLst/>
              </a:prstGeom>
              <a:solidFill>
                <a:schemeClr val="accent3"/>
              </a:solidFill>
              <a:ln w="381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prstClr val="white"/>
                  </a:solidFill>
                  <a:latin typeface="微软雅黑" panose="020B0503020204020204" pitchFamily="34" charset="-122"/>
                  <a:ea typeface="微软雅黑" panose="020B0503020204020204" pitchFamily="34" charset="-122"/>
                </a:endParaRPr>
              </a:p>
            </p:txBody>
          </p:sp>
        </p:grpSp>
      </p:grpSp>
      <p:sp>
        <p:nvSpPr>
          <p:cNvPr id="67" name="圆角矩形 66"/>
          <p:cNvSpPr/>
          <p:nvPr/>
        </p:nvSpPr>
        <p:spPr bwMode="auto">
          <a:xfrm>
            <a:off x="107504" y="1340768"/>
            <a:ext cx="720080" cy="2376264"/>
          </a:xfrm>
          <a:prstGeom prst="roundRect">
            <a:avLst/>
          </a:prstGeom>
          <a:solidFill>
            <a:schemeClr val="bg1">
              <a:lumMod val="85000"/>
            </a:schemeClr>
          </a:solidFill>
          <a:ln w="9525">
            <a:solidFill>
              <a:srgbClr val="EEECE1"/>
            </a:solidFill>
            <a:round/>
            <a:headEnd/>
            <a:tailEnd/>
          </a:ln>
          <a:scene3d>
            <a:camera prst="orthographicFront"/>
            <a:lightRig rig="legacyFlat3" dir="b"/>
          </a:scene3d>
          <a:sp3d extrusionH="163500" prstMaterial="legacyMatte">
            <a:bevelT w="13500" h="13500" prst="angle"/>
            <a:bevelB w="13500" h="13500" prst="angle"/>
            <a:extrusionClr>
              <a:srgbClr val="EEECE1"/>
            </a:extrusionClr>
          </a:sp3d>
        </p:spPr>
        <p:txBody>
          <a:bodyPr anchor="ctr">
            <a:flatTx/>
          </a:bodyPr>
          <a:lstStyle/>
          <a:p>
            <a:pPr algn="ctr">
              <a:defRPr/>
            </a:pPr>
            <a:r>
              <a:rPr lang="zh-CN" altLang="en-US" kern="0" dirty="0" smtClean="0">
                <a:solidFill>
                  <a:prstClr val="white"/>
                </a:solidFill>
              </a:rPr>
              <a:t>整体建设</a:t>
            </a:r>
            <a:endParaRPr lang="zh-CN" altLang="en-US" kern="0" dirty="0">
              <a:solidFill>
                <a:prstClr val="white"/>
              </a:solidFill>
            </a:endParaRPr>
          </a:p>
        </p:txBody>
      </p:sp>
      <p:sp>
        <p:nvSpPr>
          <p:cNvPr id="68" name="圆角矩形 67"/>
          <p:cNvSpPr/>
          <p:nvPr/>
        </p:nvSpPr>
        <p:spPr bwMode="auto">
          <a:xfrm>
            <a:off x="107504" y="4221088"/>
            <a:ext cx="720080" cy="2376264"/>
          </a:xfrm>
          <a:prstGeom prst="roundRect">
            <a:avLst/>
          </a:prstGeom>
          <a:solidFill>
            <a:schemeClr val="bg1">
              <a:lumMod val="85000"/>
            </a:schemeClr>
          </a:solidFill>
          <a:ln w="9525">
            <a:solidFill>
              <a:srgbClr val="EEECE1"/>
            </a:solidFill>
            <a:round/>
            <a:headEnd/>
            <a:tailEnd/>
          </a:ln>
          <a:scene3d>
            <a:camera prst="orthographicFront"/>
            <a:lightRig rig="legacyFlat3" dir="b"/>
          </a:scene3d>
          <a:sp3d extrusionH="163500" prstMaterial="legacyMatte">
            <a:bevelT w="13500" h="13500" prst="angle"/>
            <a:bevelB w="13500" h="13500" prst="angle"/>
            <a:extrusionClr>
              <a:srgbClr val="EEECE1"/>
            </a:extrusionClr>
          </a:sp3d>
        </p:spPr>
        <p:txBody>
          <a:bodyPr anchor="ctr">
            <a:flatTx/>
          </a:bodyPr>
          <a:lstStyle/>
          <a:p>
            <a:pPr algn="ctr">
              <a:defRPr/>
            </a:pPr>
            <a:r>
              <a:rPr lang="zh-CN" altLang="en-US" kern="0" dirty="0" smtClean="0">
                <a:solidFill>
                  <a:srgbClr val="002060"/>
                </a:solidFill>
              </a:rPr>
              <a:t>独立建设</a:t>
            </a:r>
            <a:endParaRPr lang="zh-CN" altLang="en-US" kern="0" dirty="0">
              <a:solidFill>
                <a:srgbClr val="002060"/>
              </a:solidFill>
            </a:endParaRPr>
          </a:p>
        </p:txBody>
      </p:sp>
      <p:grpSp>
        <p:nvGrpSpPr>
          <p:cNvPr id="69" name="组合 68"/>
          <p:cNvGrpSpPr>
            <a:grpSpLocks/>
          </p:cNvGrpSpPr>
          <p:nvPr/>
        </p:nvGrpSpPr>
        <p:grpSpPr bwMode="auto">
          <a:xfrm>
            <a:off x="2341563" y="1879600"/>
            <a:ext cx="1622425" cy="1965046"/>
            <a:chOff x="2342085" y="1879484"/>
            <a:chExt cx="1622679" cy="1965913"/>
          </a:xfrm>
        </p:grpSpPr>
        <p:sp>
          <p:nvSpPr>
            <p:cNvPr id="70" name="圆角矩形 69"/>
            <p:cNvSpPr/>
            <p:nvPr/>
          </p:nvSpPr>
          <p:spPr>
            <a:xfrm>
              <a:off x="2342085" y="2238417"/>
              <a:ext cx="1622679" cy="1478615"/>
            </a:xfrm>
            <a:prstGeom prst="roundRect">
              <a:avLst/>
            </a:prstGeom>
            <a:solidFill>
              <a:schemeClr val="bg1"/>
            </a:solidFill>
            <a:ln w="635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b"/>
            <a:lstStyle/>
            <a:p>
              <a:pPr algn="just">
                <a:lnSpc>
                  <a:spcPct val="130000"/>
                </a:lnSpc>
                <a:defRPr/>
              </a:pPr>
              <a:endParaRPr lang="zh-CN" altLang="en-US" sz="1400" dirty="0">
                <a:solidFill>
                  <a:prstClr val="black">
                    <a:lumMod val="65000"/>
                    <a:lumOff val="35000"/>
                  </a:prstClr>
                </a:solidFill>
                <a:latin typeface="微软雅黑" panose="020B0503020204020204" pitchFamily="34" charset="-122"/>
                <a:ea typeface="微软雅黑" panose="020B0503020204020204" pitchFamily="34" charset="-122"/>
              </a:endParaRPr>
            </a:p>
          </p:txBody>
        </p:sp>
        <p:cxnSp>
          <p:nvCxnSpPr>
            <p:cNvPr id="71" name="直接连接符 70"/>
            <p:cNvCxnSpPr>
              <a:stCxn id="60" idx="2"/>
              <a:endCxn id="72" idx="0"/>
            </p:cNvCxnSpPr>
            <p:nvPr/>
          </p:nvCxnSpPr>
          <p:spPr>
            <a:xfrm>
              <a:off x="3155012" y="1879484"/>
              <a:ext cx="0" cy="211231"/>
            </a:xfrm>
            <a:prstGeom prst="line">
              <a:avLst/>
            </a:prstGeom>
            <a:ln w="635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2" name="椭圆 71"/>
            <p:cNvSpPr/>
            <p:nvPr/>
          </p:nvSpPr>
          <p:spPr>
            <a:xfrm>
              <a:off x="3001000" y="2090715"/>
              <a:ext cx="304848" cy="293817"/>
            </a:xfrm>
            <a:prstGeom prst="ellipse">
              <a:avLst/>
            </a:prstGeom>
            <a:solidFill>
              <a:schemeClr val="accent1"/>
            </a:solidFill>
            <a:ln w="38100">
              <a:solidFill>
                <a:schemeClr val="bg1">
                  <a:lumMod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73" name="文本框 1"/>
            <p:cNvSpPr txBox="1">
              <a:spLocks noChangeArrowheads="1"/>
            </p:cNvSpPr>
            <p:nvPr/>
          </p:nvSpPr>
          <p:spPr bwMode="auto">
            <a:xfrm>
              <a:off x="2462754" y="2429001"/>
              <a:ext cx="1381341" cy="1416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algn="just"/>
              <a:r>
                <a:rPr lang="zh-CN" altLang="en-US" sz="1400" dirty="0">
                  <a:solidFill>
                    <a:srgbClr val="595959"/>
                  </a:solidFill>
                  <a:latin typeface="微软雅黑" pitchFamily="34" charset="-122"/>
                  <a:ea typeface="微软雅黑" pitchFamily="34" charset="-122"/>
                </a:rPr>
                <a:t>首先在</a:t>
              </a:r>
              <a:r>
                <a:rPr lang="en-US" altLang="zh-CN" sz="1400" dirty="0" smtClean="0">
                  <a:solidFill>
                    <a:srgbClr val="953735"/>
                  </a:solidFill>
                  <a:latin typeface="微软雅黑" pitchFamily="34" charset="-122"/>
                  <a:ea typeface="微软雅黑" pitchFamily="34" charset="-122"/>
                </a:rPr>
                <a:t>GIS</a:t>
              </a:r>
              <a:r>
                <a:rPr lang="zh-CN" altLang="en-US" sz="1400" dirty="0" smtClean="0">
                  <a:solidFill>
                    <a:srgbClr val="953735"/>
                  </a:solidFill>
                  <a:latin typeface="微软雅黑" pitchFamily="34" charset="-122"/>
                  <a:ea typeface="微软雅黑" pitchFamily="34" charset="-122"/>
                </a:rPr>
                <a:t>客户端（</a:t>
              </a:r>
              <a:r>
                <a:rPr lang="en-US" altLang="zh-CN" sz="1400" dirty="0" smtClean="0">
                  <a:solidFill>
                    <a:srgbClr val="953735"/>
                  </a:solidFill>
                  <a:latin typeface="微软雅黑" pitchFamily="34" charset="-122"/>
                  <a:ea typeface="微软雅黑" pitchFamily="34" charset="-122"/>
                </a:rPr>
                <a:t>C</a:t>
              </a:r>
              <a:r>
                <a:rPr lang="en-US" altLang="zh-CN" sz="1400" dirty="0">
                  <a:solidFill>
                    <a:srgbClr val="953735"/>
                  </a:solidFill>
                  <a:latin typeface="微软雅黑" pitchFamily="34" charset="-122"/>
                  <a:ea typeface="微软雅黑" pitchFamily="34" charset="-122"/>
                </a:rPr>
                <a:t>/</a:t>
              </a:r>
              <a:r>
                <a:rPr lang="en-US" altLang="zh-CN" sz="1400" dirty="0" smtClean="0">
                  <a:solidFill>
                    <a:srgbClr val="953735"/>
                  </a:solidFill>
                  <a:latin typeface="微软雅黑" pitchFamily="34" charset="-122"/>
                  <a:ea typeface="微软雅黑" pitchFamily="34" charset="-122"/>
                </a:rPr>
                <a:t>S</a:t>
              </a:r>
              <a:r>
                <a:rPr lang="zh-CN" altLang="en-US" sz="1400" dirty="0" smtClean="0">
                  <a:solidFill>
                    <a:srgbClr val="953735"/>
                  </a:solidFill>
                  <a:latin typeface="微软雅黑" pitchFamily="34" charset="-122"/>
                  <a:ea typeface="微软雅黑" pitchFamily="34" charset="-122"/>
                </a:rPr>
                <a:t>）</a:t>
              </a:r>
              <a:r>
                <a:rPr lang="zh-CN" altLang="en-US" sz="1400" dirty="0" smtClean="0">
                  <a:solidFill>
                    <a:srgbClr val="595959"/>
                  </a:solidFill>
                  <a:latin typeface="微软雅黑" pitchFamily="34" charset="-122"/>
                  <a:ea typeface="微软雅黑" pitchFamily="34" charset="-122"/>
                </a:rPr>
                <a:t>中</a:t>
              </a:r>
              <a:r>
                <a:rPr lang="zh-CN" altLang="en-US" sz="1400" dirty="0">
                  <a:solidFill>
                    <a:srgbClr val="595959"/>
                  </a:solidFill>
                  <a:latin typeface="微软雅黑" pitchFamily="34" charset="-122"/>
                  <a:ea typeface="微软雅黑" pitchFamily="34" charset="-122"/>
                </a:rPr>
                <a:t>建立设备台账</a:t>
              </a:r>
              <a:r>
                <a:rPr lang="en-US" altLang="zh-CN" sz="1400" dirty="0">
                  <a:solidFill>
                    <a:srgbClr val="595959"/>
                  </a:solidFill>
                  <a:latin typeface="微软雅黑" pitchFamily="34" charset="-122"/>
                  <a:ea typeface="微软雅黑" pitchFamily="34" charset="-122"/>
                </a:rPr>
                <a:t>(</a:t>
              </a:r>
              <a:r>
                <a:rPr lang="zh-CN" altLang="en-US" sz="1400" dirty="0">
                  <a:solidFill>
                    <a:srgbClr val="595959"/>
                  </a:solidFill>
                  <a:latin typeface="微软雅黑" pitchFamily="34" charset="-122"/>
                  <a:ea typeface="微软雅黑" pitchFamily="34" charset="-122"/>
                </a:rPr>
                <a:t>设备信息尚不完整</a:t>
              </a:r>
              <a:r>
                <a:rPr lang="en-US" altLang="zh-CN" sz="1400" dirty="0">
                  <a:solidFill>
                    <a:srgbClr val="595959"/>
                  </a:solidFill>
                  <a:latin typeface="微软雅黑" pitchFamily="34" charset="-122"/>
                  <a:ea typeface="微软雅黑" pitchFamily="34" charset="-122"/>
                </a:rPr>
                <a:t>)</a:t>
              </a:r>
              <a:r>
                <a:rPr lang="zh-CN" altLang="en-US" sz="1400" dirty="0">
                  <a:solidFill>
                    <a:srgbClr val="595959"/>
                  </a:solidFill>
                  <a:latin typeface="微软雅黑" pitchFamily="34" charset="-122"/>
                  <a:ea typeface="微软雅黑" pitchFamily="34" charset="-122"/>
                </a:rPr>
                <a:t>。</a:t>
              </a:r>
            </a:p>
            <a:p>
              <a:endParaRPr lang="zh-CN" altLang="en-US" sz="1600" dirty="0">
                <a:solidFill>
                  <a:srgbClr val="000000"/>
                </a:solidFill>
                <a:latin typeface="微软雅黑" pitchFamily="34" charset="-122"/>
                <a:ea typeface="微软雅黑" pitchFamily="34" charset="-122"/>
              </a:endParaRPr>
            </a:p>
          </p:txBody>
        </p:sp>
      </p:grpSp>
      <p:grpSp>
        <p:nvGrpSpPr>
          <p:cNvPr id="74" name="组合 73"/>
          <p:cNvGrpSpPr>
            <a:grpSpLocks/>
          </p:cNvGrpSpPr>
          <p:nvPr/>
        </p:nvGrpSpPr>
        <p:grpSpPr bwMode="auto">
          <a:xfrm>
            <a:off x="1033463" y="4581526"/>
            <a:ext cx="8037512" cy="1728788"/>
            <a:chOff x="1035337" y="4581128"/>
            <a:chExt cx="8036662" cy="1728192"/>
          </a:xfrm>
        </p:grpSpPr>
        <p:sp>
          <p:nvSpPr>
            <p:cNvPr id="75" name="圆角矩形 74"/>
            <p:cNvSpPr/>
            <p:nvPr/>
          </p:nvSpPr>
          <p:spPr bwMode="auto">
            <a:xfrm>
              <a:off x="5725664" y="4581128"/>
              <a:ext cx="1368023" cy="1692188"/>
            </a:xfrm>
            <a:prstGeom prst="roundRect">
              <a:avLst/>
            </a:prstGeom>
            <a:solidFill>
              <a:schemeClr val="accent1">
                <a:lumMod val="60000"/>
                <a:lumOff val="40000"/>
              </a:schemeClr>
            </a:solidFill>
            <a:ln w="9525">
              <a:solidFill>
                <a:srgbClr val="EEECE1"/>
              </a:solidFill>
              <a:round/>
              <a:headEnd/>
              <a:tailEnd/>
            </a:ln>
            <a:scene3d>
              <a:camera prst="orthographicFront"/>
              <a:lightRig rig="legacyFlat3" dir="b"/>
            </a:scene3d>
            <a:sp3d extrusionH="163500" prstMaterial="legacyMatte">
              <a:bevelT w="13500" h="13500" prst="angle"/>
              <a:bevelB w="13500" h="13500" prst="angle"/>
              <a:extrusionClr>
                <a:srgbClr val="EEECE1"/>
              </a:extrusionClr>
            </a:sp3d>
          </p:spPr>
          <p:txBody>
            <a:bodyPr anchor="ctr">
              <a:flatTx/>
            </a:bodyPr>
            <a:lstStyle/>
            <a:p>
              <a:pPr algn="ctr" eaLnBrk="1" fontAlgn="auto" hangingPunct="1">
                <a:spcBef>
                  <a:spcPts val="0"/>
                </a:spcBef>
                <a:spcAft>
                  <a:spcPts val="0"/>
                </a:spcAft>
                <a:defRPr/>
              </a:pPr>
              <a:endParaRPr lang="zh-CN" altLang="en-US" sz="1800" b="0" kern="0" dirty="0">
                <a:solidFill>
                  <a:srgbClr val="3F3F3F"/>
                </a:solidFill>
              </a:endParaRPr>
            </a:p>
          </p:txBody>
        </p:sp>
        <p:cxnSp>
          <p:nvCxnSpPr>
            <p:cNvPr id="76" name="直接箭头连接符 75"/>
            <p:cNvCxnSpPr/>
            <p:nvPr/>
          </p:nvCxnSpPr>
          <p:spPr>
            <a:xfrm>
              <a:off x="1259150" y="5444430"/>
              <a:ext cx="154288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p:nvPr/>
          </p:nvCxnSpPr>
          <p:spPr>
            <a:xfrm>
              <a:off x="3997299" y="5444430"/>
              <a:ext cx="172860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8" name="圆角矩形 77"/>
            <p:cNvSpPr/>
            <p:nvPr/>
          </p:nvSpPr>
          <p:spPr bwMode="auto">
            <a:xfrm>
              <a:off x="2741532" y="4581128"/>
              <a:ext cx="1215526" cy="1728192"/>
            </a:xfrm>
            <a:prstGeom prst="roundRect">
              <a:avLst/>
            </a:prstGeom>
            <a:solidFill>
              <a:schemeClr val="accent4">
                <a:lumMod val="40000"/>
                <a:lumOff val="60000"/>
              </a:schemeClr>
            </a:solidFill>
            <a:ln w="9525">
              <a:solidFill>
                <a:srgbClr val="EEECE1"/>
              </a:solidFill>
              <a:round/>
              <a:headEnd/>
              <a:tailEnd/>
            </a:ln>
            <a:scene3d>
              <a:camera prst="orthographicFront"/>
              <a:lightRig rig="legacyFlat3" dir="b"/>
            </a:scene3d>
            <a:sp3d extrusionH="163500" prstMaterial="legacyMatte">
              <a:bevelT w="13500" h="13500" prst="angle"/>
              <a:bevelB w="13500" h="13500" prst="angle"/>
              <a:extrusionClr>
                <a:srgbClr val="EEECE1"/>
              </a:extrusionClr>
            </a:sp3d>
          </p:spPr>
          <p:txBody>
            <a:bodyPr anchor="ctr">
              <a:flatTx/>
            </a:bodyPr>
            <a:lstStyle/>
            <a:p>
              <a:pPr algn="ctr" eaLnBrk="1" fontAlgn="auto" hangingPunct="1">
                <a:spcBef>
                  <a:spcPts val="0"/>
                </a:spcBef>
                <a:spcAft>
                  <a:spcPts val="0"/>
                </a:spcAft>
                <a:defRPr/>
              </a:pPr>
              <a:endParaRPr lang="zh-CN" altLang="en-US" sz="1800" b="0" kern="0">
                <a:solidFill>
                  <a:srgbClr val="3F3F3F"/>
                </a:solidFill>
              </a:endParaRPr>
            </a:p>
          </p:txBody>
        </p:sp>
        <p:sp>
          <p:nvSpPr>
            <p:cNvPr id="79" name="文本框 29"/>
            <p:cNvSpPr txBox="1">
              <a:spLocks noChangeArrowheads="1"/>
            </p:cNvSpPr>
            <p:nvPr/>
          </p:nvSpPr>
          <p:spPr bwMode="auto">
            <a:xfrm>
              <a:off x="2741532" y="4868663"/>
              <a:ext cx="1169734" cy="1076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r>
                <a:rPr lang="en-US" altLang="zh-CN" sz="1600" dirty="0" smtClean="0">
                  <a:solidFill>
                    <a:schemeClr val="bg1"/>
                  </a:solidFill>
                  <a:latin typeface="微软雅黑" pitchFamily="34" charset="-122"/>
                  <a:ea typeface="微软雅黑" pitchFamily="34" charset="-122"/>
                </a:rPr>
                <a:t>1.</a:t>
              </a:r>
              <a:r>
                <a:rPr lang="zh-CN" altLang="en-US" sz="1600" dirty="0" smtClean="0">
                  <a:solidFill>
                    <a:schemeClr val="bg1"/>
                  </a:solidFill>
                  <a:latin typeface="微软雅黑" pitchFamily="34" charset="-122"/>
                  <a:ea typeface="微软雅黑" pitchFamily="34" charset="-122"/>
                </a:rPr>
                <a:t>配电网</a:t>
              </a:r>
              <a:r>
                <a:rPr lang="en-US" altLang="zh-CN" sz="1600" dirty="0" smtClean="0">
                  <a:solidFill>
                    <a:schemeClr val="bg1"/>
                  </a:solidFill>
                  <a:latin typeface="微软雅黑" pitchFamily="34" charset="-122"/>
                  <a:ea typeface="微软雅黑" pitchFamily="34" charset="-122"/>
                </a:rPr>
                <a:t>GIS</a:t>
              </a:r>
              <a:r>
                <a:rPr lang="zh-CN" altLang="en-US" sz="1600" dirty="0" smtClean="0">
                  <a:solidFill>
                    <a:schemeClr val="bg1"/>
                  </a:solidFill>
                  <a:latin typeface="微软雅黑" pitchFamily="34" charset="-122"/>
                  <a:ea typeface="微软雅黑" pitchFamily="34" charset="-122"/>
                </a:rPr>
                <a:t>，</a:t>
              </a:r>
              <a:endParaRPr lang="en-US" altLang="zh-CN" sz="1600" dirty="0" smtClean="0">
                <a:solidFill>
                  <a:schemeClr val="bg1"/>
                </a:solidFill>
                <a:latin typeface="微软雅黑" pitchFamily="34" charset="-122"/>
                <a:ea typeface="微软雅黑" pitchFamily="34" charset="-122"/>
              </a:endParaRPr>
            </a:p>
            <a:p>
              <a:r>
                <a:rPr lang="en-US" altLang="zh-CN" sz="1600" dirty="0" smtClean="0">
                  <a:solidFill>
                    <a:schemeClr val="bg1"/>
                  </a:solidFill>
                  <a:latin typeface="微软雅黑" pitchFamily="34" charset="-122"/>
                  <a:ea typeface="微软雅黑" pitchFamily="34" charset="-122"/>
                </a:rPr>
                <a:t>2.</a:t>
              </a:r>
              <a:r>
                <a:rPr lang="zh-CN" altLang="en-US" sz="1600" dirty="0" smtClean="0">
                  <a:solidFill>
                    <a:schemeClr val="bg1"/>
                  </a:solidFill>
                  <a:latin typeface="微软雅黑" pitchFamily="34" charset="-122"/>
                  <a:ea typeface="微软雅黑" pitchFamily="34" charset="-122"/>
                </a:rPr>
                <a:t>电网</a:t>
              </a:r>
              <a:r>
                <a:rPr lang="en-US" altLang="zh-CN" sz="1600" dirty="0" err="1" smtClean="0">
                  <a:solidFill>
                    <a:schemeClr val="bg1"/>
                  </a:solidFill>
                  <a:latin typeface="微软雅黑" pitchFamily="34" charset="-122"/>
                  <a:ea typeface="微软雅黑" pitchFamily="34" charset="-122"/>
                </a:rPr>
                <a:t>gIS</a:t>
              </a:r>
              <a:r>
                <a:rPr lang="zh-CN" altLang="en-US" sz="1600" dirty="0" smtClean="0">
                  <a:solidFill>
                    <a:schemeClr val="bg1"/>
                  </a:solidFill>
                  <a:latin typeface="微软雅黑" pitchFamily="34" charset="-122"/>
                  <a:ea typeface="微软雅黑" pitchFamily="34" charset="-122"/>
                </a:rPr>
                <a:t>平台</a:t>
              </a:r>
              <a:endParaRPr lang="zh-CN" altLang="en-US" sz="1600" dirty="0">
                <a:solidFill>
                  <a:schemeClr val="bg1"/>
                </a:solidFill>
                <a:latin typeface="微软雅黑" pitchFamily="34" charset="-122"/>
                <a:ea typeface="微软雅黑" pitchFamily="34" charset="-122"/>
              </a:endParaRPr>
            </a:p>
          </p:txBody>
        </p:sp>
        <p:sp>
          <p:nvSpPr>
            <p:cNvPr id="80" name="文本框 31"/>
            <p:cNvSpPr txBox="1"/>
            <p:nvPr/>
          </p:nvSpPr>
          <p:spPr>
            <a:xfrm>
              <a:off x="5797506" y="5085779"/>
              <a:ext cx="1214310" cy="645890"/>
            </a:xfrm>
            <a:prstGeom prst="rect">
              <a:avLst/>
            </a:prstGeom>
            <a:noFill/>
          </p:spPr>
          <p:txBody>
            <a:bodyPr>
              <a:spAutoFit/>
            </a:bodyPr>
            <a:lstStyle/>
            <a:p>
              <a:pPr>
                <a:defRPr/>
              </a:pPr>
              <a:r>
                <a:rPr lang="zh-CN" altLang="en-US" sz="1800" kern="0" dirty="0">
                  <a:solidFill>
                    <a:prstClr val="white"/>
                  </a:solidFill>
                </a:rPr>
                <a:t>配网综</a:t>
              </a:r>
              <a:endParaRPr lang="en-US" altLang="zh-CN" sz="1800" kern="0" dirty="0">
                <a:solidFill>
                  <a:prstClr val="white"/>
                </a:solidFill>
              </a:endParaRPr>
            </a:p>
            <a:p>
              <a:pPr>
                <a:defRPr/>
              </a:pPr>
              <a:r>
                <a:rPr lang="zh-CN" altLang="en-US" sz="1800" kern="0" dirty="0">
                  <a:solidFill>
                    <a:prstClr val="white"/>
                  </a:solidFill>
                </a:rPr>
                <a:t>合网管</a:t>
              </a:r>
              <a:endParaRPr lang="zh-CN" altLang="en-US" sz="1800" dirty="0">
                <a:solidFill>
                  <a:prstClr val="white"/>
                </a:solidFill>
              </a:endParaRPr>
            </a:p>
          </p:txBody>
        </p:sp>
        <p:sp>
          <p:nvSpPr>
            <p:cNvPr id="81" name="文本框 46"/>
            <p:cNvSpPr txBox="1">
              <a:spLocks noChangeArrowheads="1"/>
            </p:cNvSpPr>
            <p:nvPr/>
          </p:nvSpPr>
          <p:spPr bwMode="auto">
            <a:xfrm>
              <a:off x="1035337" y="5085296"/>
              <a:ext cx="1882278" cy="33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r>
                <a:rPr lang="en-US" altLang="zh-CN" sz="1600" dirty="0">
                  <a:solidFill>
                    <a:srgbClr val="000000"/>
                  </a:solidFill>
                  <a:latin typeface="微软雅黑" pitchFamily="34" charset="-122"/>
                  <a:ea typeface="微软雅黑" pitchFamily="34" charset="-122"/>
                </a:rPr>
                <a:t>1.</a:t>
              </a:r>
              <a:r>
                <a:rPr lang="zh-CN" altLang="en-US" sz="1600" b="0" dirty="0">
                  <a:solidFill>
                    <a:srgbClr val="000000"/>
                  </a:solidFill>
                  <a:latin typeface="微软雅黑" pitchFamily="34" charset="-122"/>
                  <a:ea typeface="微软雅黑" pitchFamily="34" charset="-122"/>
                </a:rPr>
                <a:t>创建台帐并建模</a:t>
              </a:r>
              <a:endParaRPr lang="en-US" altLang="zh-CN" sz="1600" b="0" dirty="0">
                <a:solidFill>
                  <a:srgbClr val="000000"/>
                </a:solidFill>
                <a:latin typeface="微软雅黑" pitchFamily="34" charset="-122"/>
                <a:ea typeface="微软雅黑" pitchFamily="34" charset="-122"/>
              </a:endParaRPr>
            </a:p>
          </p:txBody>
        </p:sp>
        <p:sp>
          <p:nvSpPr>
            <p:cNvPr id="82" name="文本框 47"/>
            <p:cNvSpPr txBox="1">
              <a:spLocks noChangeArrowheads="1"/>
            </p:cNvSpPr>
            <p:nvPr/>
          </p:nvSpPr>
          <p:spPr bwMode="auto">
            <a:xfrm>
              <a:off x="3911266" y="5034792"/>
              <a:ext cx="1957743" cy="33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r>
                <a:rPr lang="en-US" altLang="zh-CN" sz="1600" b="0" dirty="0">
                  <a:solidFill>
                    <a:srgbClr val="000000"/>
                  </a:solidFill>
                  <a:latin typeface="微软雅黑" pitchFamily="34" charset="-122"/>
                  <a:ea typeface="微软雅黑" pitchFamily="34" charset="-122"/>
                </a:rPr>
                <a:t>2. </a:t>
              </a:r>
              <a:r>
                <a:rPr lang="zh-CN" altLang="en-US" sz="1600" b="0" dirty="0">
                  <a:solidFill>
                    <a:srgbClr val="000000"/>
                  </a:solidFill>
                  <a:latin typeface="微软雅黑" pitchFamily="34" charset="-122"/>
                  <a:ea typeface="微软雅黑" pitchFamily="34" charset="-122"/>
                </a:rPr>
                <a:t>传送到综合网管</a:t>
              </a:r>
            </a:p>
          </p:txBody>
        </p:sp>
        <p:cxnSp>
          <p:nvCxnSpPr>
            <p:cNvPr id="83" name="直接箭头连接符 82"/>
            <p:cNvCxnSpPr/>
            <p:nvPr/>
          </p:nvCxnSpPr>
          <p:spPr>
            <a:xfrm>
              <a:off x="7094183" y="5382540"/>
              <a:ext cx="1798448" cy="126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4" name="文本框 52"/>
            <p:cNvSpPr txBox="1">
              <a:spLocks noChangeArrowheads="1"/>
            </p:cNvSpPr>
            <p:nvPr/>
          </p:nvSpPr>
          <p:spPr bwMode="auto">
            <a:xfrm>
              <a:off x="7021685" y="5034792"/>
              <a:ext cx="2050314" cy="33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r>
                <a:rPr lang="en-US" altLang="zh-CN" sz="1600" b="0">
                  <a:solidFill>
                    <a:srgbClr val="000000"/>
                  </a:solidFill>
                  <a:latin typeface="微软雅黑" pitchFamily="34" charset="-122"/>
                  <a:ea typeface="微软雅黑" pitchFamily="34" charset="-122"/>
                </a:rPr>
                <a:t>3.</a:t>
              </a:r>
              <a:r>
                <a:rPr lang="zh-CN" altLang="en-US" sz="1600" b="0">
                  <a:solidFill>
                    <a:srgbClr val="000000"/>
                  </a:solidFill>
                  <a:latin typeface="微软雅黑" pitchFamily="34" charset="-122"/>
                  <a:ea typeface="微软雅黑" pitchFamily="34" charset="-122"/>
                </a:rPr>
                <a:t> 形成完整台帐信息</a:t>
              </a:r>
            </a:p>
          </p:txBody>
        </p:sp>
      </p:grpSp>
      <p:sp>
        <p:nvSpPr>
          <p:cNvPr id="85" name="文本框 31"/>
          <p:cNvSpPr txBox="1"/>
          <p:nvPr/>
        </p:nvSpPr>
        <p:spPr bwMode="auto">
          <a:xfrm>
            <a:off x="4021340" y="1782762"/>
            <a:ext cx="1214438" cy="923330"/>
          </a:xfrm>
          <a:prstGeom prst="rect">
            <a:avLst/>
          </a:prstGeom>
          <a:noFill/>
        </p:spPr>
        <p:txBody>
          <a:bodyPr>
            <a:spAutoFit/>
          </a:bodyPr>
          <a:lstStyle/>
          <a:p>
            <a:pPr>
              <a:defRPr/>
            </a:pPr>
            <a:r>
              <a:rPr lang="zh-CN" altLang="en-US" kern="0" dirty="0"/>
              <a:t>二</a:t>
            </a:r>
            <a:r>
              <a:rPr lang="zh-CN" altLang="en-US" kern="0" dirty="0" smtClean="0"/>
              <a:t>三维一体化应用</a:t>
            </a:r>
            <a:r>
              <a:rPr lang="zh-CN" altLang="en-US" sz="1800" kern="0" dirty="0" smtClean="0">
                <a:solidFill>
                  <a:prstClr val="white"/>
                </a:solidFill>
              </a:rPr>
              <a:t>管</a:t>
            </a:r>
            <a:endParaRPr lang="zh-CN" altLang="en-US" sz="1800" dirty="0">
              <a:solidFill>
                <a:prstClr val="white"/>
              </a:solidFill>
            </a:endParaRPr>
          </a:p>
        </p:txBody>
      </p:sp>
      <p:sp>
        <p:nvSpPr>
          <p:cNvPr id="86" name="文本框 31"/>
          <p:cNvSpPr txBox="1"/>
          <p:nvPr/>
        </p:nvSpPr>
        <p:spPr bwMode="auto">
          <a:xfrm>
            <a:off x="7236296" y="5674022"/>
            <a:ext cx="1214438" cy="923330"/>
          </a:xfrm>
          <a:prstGeom prst="rect">
            <a:avLst/>
          </a:prstGeom>
          <a:noFill/>
        </p:spPr>
        <p:txBody>
          <a:bodyPr>
            <a:spAutoFit/>
          </a:bodyPr>
          <a:lstStyle/>
          <a:p>
            <a:pPr>
              <a:defRPr/>
            </a:pPr>
            <a:r>
              <a:rPr lang="zh-CN" altLang="en-US" kern="0" dirty="0"/>
              <a:t>二</a:t>
            </a:r>
            <a:r>
              <a:rPr lang="zh-CN" altLang="en-US" kern="0" dirty="0" smtClean="0"/>
              <a:t>三维一体化应用</a:t>
            </a:r>
            <a:r>
              <a:rPr lang="zh-CN" altLang="en-US" sz="1800" kern="0" dirty="0" smtClean="0">
                <a:solidFill>
                  <a:prstClr val="white"/>
                </a:solidFill>
              </a:rPr>
              <a:t>管</a:t>
            </a:r>
            <a:endParaRPr lang="zh-CN" altLang="en-US" sz="1800" dirty="0">
              <a:solidFill>
                <a:prstClr val="white"/>
              </a:solidFill>
            </a:endParaRPr>
          </a:p>
        </p:txBody>
      </p:sp>
    </p:spTree>
    <p:extLst>
      <p:ext uri="{BB962C8B-B14F-4D97-AF65-F5344CB8AC3E}">
        <p14:creationId xmlns:p14="http://schemas.microsoft.com/office/powerpoint/2010/main" val="3762610349"/>
      </p:ext>
    </p:extLst>
  </p:cSld>
  <p:clrMapOvr>
    <a:masterClrMapping/>
  </p:clrMapOvr>
  <p:transition>
    <p:zo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1"/>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2B5C5DB0-E2F7-4096-96AE-A430798C3CD1}" type="slidenum">
              <a:rPr lang="en-US" altLang="zh-CN" smtClean="0">
                <a:solidFill>
                  <a:srgbClr val="000000"/>
                </a:solidFill>
              </a:rPr>
              <a:pPr eaLnBrk="1" hangingPunct="1"/>
              <a:t>18</a:t>
            </a:fld>
            <a:endParaRPr lang="en-US" altLang="zh-CN" smtClean="0">
              <a:solidFill>
                <a:srgbClr val="000000"/>
              </a:solidFill>
            </a:endParaRPr>
          </a:p>
        </p:txBody>
      </p:sp>
      <p:sp>
        <p:nvSpPr>
          <p:cNvPr id="4" name="Rectangle 2"/>
          <p:cNvSpPr txBox="1">
            <a:spLocks noChangeArrowheads="1"/>
          </p:cNvSpPr>
          <p:nvPr/>
        </p:nvSpPr>
        <p:spPr bwMode="auto">
          <a:xfrm>
            <a:off x="2232025" y="9525"/>
            <a:ext cx="6948488"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fontAlgn="auto">
              <a:spcBef>
                <a:spcPts val="0"/>
              </a:spcBef>
              <a:spcAft>
                <a:spcPts val="0"/>
              </a:spcAft>
              <a:defRPr/>
            </a:pPr>
            <a:r>
              <a:rPr lang="zh-CN" altLang="en-US" sz="3200" b="1" dirty="0" smtClean="0">
                <a:effectLst>
                  <a:outerShdw blurRad="38100" dist="38100" dir="2700000" algn="tl">
                    <a:srgbClr val="000000">
                      <a:alpha val="43137"/>
                    </a:srgbClr>
                  </a:outerShdw>
                </a:effectLst>
                <a:latin typeface="黑体" pitchFamily="2" charset="-122"/>
                <a:ea typeface="黑体" pitchFamily="2" charset="-122"/>
              </a:rPr>
              <a:t>物理架构</a:t>
            </a:r>
            <a:r>
              <a:rPr lang="en-US" altLang="zh-CN" sz="3200" b="1" dirty="0" smtClean="0">
                <a:effectLst>
                  <a:outerShdw blurRad="38100" dist="38100" dir="2700000" algn="tl">
                    <a:srgbClr val="000000">
                      <a:alpha val="43137"/>
                    </a:srgbClr>
                  </a:outerShdw>
                </a:effectLst>
                <a:latin typeface="黑体" pitchFamily="2" charset="-122"/>
                <a:ea typeface="黑体" pitchFamily="2" charset="-122"/>
              </a:rPr>
              <a:t>-</a:t>
            </a:r>
            <a:r>
              <a:rPr lang="zh-CN" altLang="en-US" sz="3200" b="1" dirty="0" smtClean="0">
                <a:effectLst>
                  <a:outerShdw blurRad="38100" dist="38100" dir="2700000" algn="tl">
                    <a:srgbClr val="000000">
                      <a:alpha val="43137"/>
                    </a:srgbClr>
                  </a:outerShdw>
                </a:effectLst>
                <a:latin typeface="黑体" pitchFamily="2" charset="-122"/>
                <a:ea typeface="黑体" pitchFamily="2" charset="-122"/>
              </a:rPr>
              <a:t>骨干网</a:t>
            </a:r>
            <a:endParaRPr lang="zh-CN" altLang="en-US" sz="3200" b="1" dirty="0">
              <a:effectLst>
                <a:outerShdw blurRad="38100" dist="38100" dir="2700000" algn="tl">
                  <a:srgbClr val="000000">
                    <a:alpha val="43137"/>
                  </a:srgbClr>
                </a:outerShdw>
              </a:effectLst>
              <a:latin typeface="黑体" pitchFamily="2" charset="-122"/>
              <a:ea typeface="黑体" pitchFamily="2" charset="-122"/>
            </a:endParaRPr>
          </a:p>
        </p:txBody>
      </p:sp>
      <p:graphicFrame>
        <p:nvGraphicFramePr>
          <p:cNvPr id="16388" name="对象 1"/>
          <p:cNvGraphicFramePr>
            <a:graphicFrameLocks noChangeAspect="1"/>
          </p:cNvGraphicFramePr>
          <p:nvPr/>
        </p:nvGraphicFramePr>
        <p:xfrm>
          <a:off x="323850" y="1484313"/>
          <a:ext cx="8362950" cy="5237162"/>
        </p:xfrm>
        <a:graphic>
          <a:graphicData uri="http://schemas.openxmlformats.org/presentationml/2006/ole">
            <mc:AlternateContent xmlns:mc="http://schemas.openxmlformats.org/markup-compatibility/2006">
              <mc:Choice xmlns:v="urn:schemas-microsoft-com:vml" Requires="v">
                <p:oleObj spid="_x0000_s75858" name="Visio" r:id="rId4" imgW="6878093" imgH="7801890" progId="Visio.Drawing.11">
                  <p:embed/>
                </p:oleObj>
              </mc:Choice>
              <mc:Fallback>
                <p:oleObj name="Visio" r:id="rId4" imgW="6878093" imgH="780189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50" y="1484313"/>
                        <a:ext cx="8362950" cy="523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107423141"/>
      </p:ext>
    </p:extLst>
  </p:cSld>
  <p:clrMapOvr>
    <a:masterClrMapping/>
  </p:clrMapOvr>
  <p:transition>
    <p:zo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1"/>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2B5C5DB0-E2F7-4096-96AE-A430798C3CD1}" type="slidenum">
              <a:rPr lang="en-US" altLang="zh-CN" smtClean="0">
                <a:solidFill>
                  <a:srgbClr val="000000"/>
                </a:solidFill>
              </a:rPr>
              <a:pPr eaLnBrk="1" hangingPunct="1"/>
              <a:t>19</a:t>
            </a:fld>
            <a:endParaRPr lang="en-US" altLang="zh-CN" smtClean="0">
              <a:solidFill>
                <a:srgbClr val="000000"/>
              </a:solidFill>
            </a:endParaRPr>
          </a:p>
        </p:txBody>
      </p:sp>
      <p:sp>
        <p:nvSpPr>
          <p:cNvPr id="4" name="Rectangle 2"/>
          <p:cNvSpPr txBox="1">
            <a:spLocks noChangeArrowheads="1"/>
          </p:cNvSpPr>
          <p:nvPr/>
        </p:nvSpPr>
        <p:spPr bwMode="auto">
          <a:xfrm>
            <a:off x="2232025" y="9525"/>
            <a:ext cx="6948488"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fontAlgn="auto">
              <a:spcBef>
                <a:spcPts val="0"/>
              </a:spcBef>
              <a:spcAft>
                <a:spcPts val="0"/>
              </a:spcAft>
              <a:defRPr/>
            </a:pPr>
            <a:r>
              <a:rPr lang="zh-CN" altLang="en-US" sz="3200" b="1" dirty="0" smtClean="0">
                <a:effectLst>
                  <a:outerShdw blurRad="38100" dist="38100" dir="2700000" algn="tl">
                    <a:srgbClr val="000000">
                      <a:alpha val="43137"/>
                    </a:srgbClr>
                  </a:outerShdw>
                </a:effectLst>
                <a:latin typeface="黑体" pitchFamily="2" charset="-122"/>
                <a:ea typeface="黑体" pitchFamily="2" charset="-122"/>
              </a:rPr>
              <a:t>物理架构</a:t>
            </a:r>
            <a:r>
              <a:rPr lang="en-US" altLang="zh-CN" sz="3200" b="1" dirty="0" smtClean="0">
                <a:effectLst>
                  <a:outerShdw blurRad="38100" dist="38100" dir="2700000" algn="tl">
                    <a:srgbClr val="000000">
                      <a:alpha val="43137"/>
                    </a:srgbClr>
                  </a:outerShdw>
                </a:effectLst>
                <a:latin typeface="黑体" pitchFamily="2" charset="-122"/>
                <a:ea typeface="黑体" pitchFamily="2" charset="-122"/>
              </a:rPr>
              <a:t>-</a:t>
            </a:r>
            <a:r>
              <a:rPr lang="zh-CN" altLang="en-US" sz="3200" b="1" dirty="0" smtClean="0">
                <a:effectLst>
                  <a:outerShdw blurRad="38100" dist="38100" dir="2700000" algn="tl">
                    <a:srgbClr val="000000">
                      <a:alpha val="43137"/>
                    </a:srgbClr>
                  </a:outerShdw>
                </a:effectLst>
                <a:latin typeface="黑体" pitchFamily="2" charset="-122"/>
                <a:ea typeface="黑体" pitchFamily="2" charset="-122"/>
              </a:rPr>
              <a:t>接入网</a:t>
            </a:r>
            <a:endParaRPr lang="zh-CN" altLang="en-US" sz="3200" b="1" dirty="0">
              <a:effectLst>
                <a:outerShdw blurRad="38100" dist="38100" dir="2700000" algn="tl">
                  <a:srgbClr val="000000">
                    <a:alpha val="43137"/>
                  </a:srgbClr>
                </a:outerShdw>
              </a:effectLst>
              <a:latin typeface="黑体" pitchFamily="2" charset="-122"/>
              <a:ea typeface="黑体" pitchFamily="2" charset="-122"/>
            </a:endParaRPr>
          </a:p>
        </p:txBody>
      </p:sp>
      <p:pic>
        <p:nvPicPr>
          <p:cNvPr id="5"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160463"/>
            <a:ext cx="8353425" cy="547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4716462" y="6093296"/>
            <a:ext cx="1655738" cy="144016"/>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125058320"/>
      </p:ext>
    </p:extLst>
  </p:cSld>
  <p:clrMapOvr>
    <a:masterClrMapping/>
  </p:clrMapOvr>
  <p:transition>
    <p:zo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灯片编号占位符 1"/>
          <p:cNvSpPr>
            <a:spLocks noGrp="1"/>
          </p:cNvSpPr>
          <p:nvPr>
            <p:ph type="sldNum" sz="quarter" idx="11"/>
          </p:nvPr>
        </p:nvSpPr>
        <p:spPr>
          <a:xfrm>
            <a:off x="7185025" y="6381750"/>
            <a:ext cx="19685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6014CAED-26F7-4134-B7C8-701D5A640B00}" type="slidenum">
              <a:rPr lang="en-US" altLang="zh-CN" smtClean="0">
                <a:solidFill>
                  <a:srgbClr val="000000"/>
                </a:solidFill>
              </a:rPr>
              <a:pPr eaLnBrk="1" hangingPunct="1"/>
              <a:t>2</a:t>
            </a:fld>
            <a:endParaRPr lang="en-US" altLang="zh-CN" smtClean="0">
              <a:solidFill>
                <a:srgbClr val="000000"/>
              </a:solidFill>
            </a:endParaRPr>
          </a:p>
        </p:txBody>
      </p:sp>
      <p:sp>
        <p:nvSpPr>
          <p:cNvPr id="8201" name="Rectangle 2"/>
          <p:cNvSpPr>
            <a:spLocks noChangeArrowheads="1"/>
          </p:cNvSpPr>
          <p:nvPr/>
        </p:nvSpPr>
        <p:spPr bwMode="auto">
          <a:xfrm>
            <a:off x="1406525" y="76200"/>
            <a:ext cx="762793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p>
            <a:pPr algn="r" eaLnBrk="0" hangingPunct="0"/>
            <a:r>
              <a:rPr lang="zh-CN" altLang="en-US" sz="3600" b="1">
                <a:solidFill>
                  <a:srgbClr val="000000"/>
                </a:solidFill>
                <a:latin typeface="微软雅黑" pitchFamily="34" charset="-122"/>
                <a:ea typeface="微软雅黑" pitchFamily="34" charset="-122"/>
              </a:rPr>
              <a:t>目录</a:t>
            </a:r>
            <a:endParaRPr lang="en-US" altLang="zh-CN" sz="3600" b="1">
              <a:solidFill>
                <a:srgbClr val="000000"/>
              </a:solidFill>
              <a:latin typeface="微软雅黑" pitchFamily="34" charset="-122"/>
              <a:ea typeface="微软雅黑" pitchFamily="34" charset="-122"/>
            </a:endParaRPr>
          </a:p>
        </p:txBody>
      </p:sp>
      <p:grpSp>
        <p:nvGrpSpPr>
          <p:cNvPr id="55" name="组合 14"/>
          <p:cNvGrpSpPr/>
          <p:nvPr/>
        </p:nvGrpSpPr>
        <p:grpSpPr>
          <a:xfrm>
            <a:off x="1865287" y="2133605"/>
            <a:ext cx="6258827" cy="719137"/>
            <a:chOff x="1670759" y="2281238"/>
            <a:chExt cx="6258827" cy="719137"/>
          </a:xfrm>
        </p:grpSpPr>
        <p:pic>
          <p:nvPicPr>
            <p:cNvPr id="56" name="组合 4"/>
            <p:cNvPicPr preferRelativeResize="0">
              <a:picLocks noChangeArrowheads="1"/>
            </p:cNvPicPr>
            <p:nvPr/>
          </p:nvPicPr>
          <p:blipFill>
            <a:blip r:embed="rId2"/>
            <a:srcRect/>
            <a:stretch>
              <a:fillRect/>
            </a:stretch>
          </p:blipFill>
          <p:spPr bwMode="auto">
            <a:xfrm>
              <a:off x="2166059" y="2281238"/>
              <a:ext cx="5763527" cy="719137"/>
            </a:xfrm>
            <a:prstGeom prst="rect">
              <a:avLst/>
            </a:prstGeom>
            <a:noFill/>
            <a:ln w="9525">
              <a:noFill/>
              <a:miter lim="800000"/>
              <a:headEnd/>
              <a:tailEnd/>
            </a:ln>
          </p:spPr>
        </p:pic>
        <p:sp>
          <p:nvSpPr>
            <p:cNvPr id="57" name="矩形 8"/>
            <p:cNvSpPr>
              <a:spLocks noChangeArrowheads="1"/>
            </p:cNvSpPr>
            <p:nvPr/>
          </p:nvSpPr>
          <p:spPr bwMode="auto">
            <a:xfrm>
              <a:off x="2166059" y="2423660"/>
              <a:ext cx="5263461" cy="431800"/>
            </a:xfrm>
            <a:prstGeom prst="rect">
              <a:avLst/>
            </a:prstGeom>
            <a:noFill/>
            <a:ln w="9525">
              <a:noFill/>
              <a:miter lim="800000"/>
              <a:headEnd/>
              <a:tailEnd/>
            </a:ln>
          </p:spPr>
          <p:txBody>
            <a:bodyPr/>
            <a:lstStyle/>
            <a:p>
              <a:pPr eaLnBrk="0" hangingPunct="0"/>
              <a:r>
                <a:rPr lang="zh-CN" altLang="en-US" sz="2600" b="1" dirty="0">
                  <a:solidFill>
                    <a:srgbClr val="FF0000"/>
                  </a:solidFill>
                  <a:latin typeface="微软雅黑" pitchFamily="34" charset="-122"/>
                  <a:ea typeface="微软雅黑" pitchFamily="34" charset="-122"/>
                  <a:sym typeface="Arial" charset="0"/>
                </a:rPr>
                <a:t>建设</a:t>
              </a:r>
              <a:r>
                <a:rPr lang="zh-CN" altLang="en-US" sz="2600" b="1" dirty="0" smtClean="0">
                  <a:solidFill>
                    <a:srgbClr val="FF0000"/>
                  </a:solidFill>
                  <a:latin typeface="微软雅黑" pitchFamily="34" charset="-122"/>
                  <a:ea typeface="微软雅黑" pitchFamily="34" charset="-122"/>
                  <a:sym typeface="Arial" charset="0"/>
                </a:rPr>
                <a:t>现状</a:t>
              </a:r>
              <a:endParaRPr lang="zh-CN" altLang="en-US" sz="2600" b="1" dirty="0">
                <a:solidFill>
                  <a:srgbClr val="FF0000"/>
                </a:solidFill>
                <a:latin typeface="微软雅黑" pitchFamily="34" charset="-122"/>
                <a:ea typeface="微软雅黑" pitchFamily="34" charset="-122"/>
                <a:sym typeface="Arial" charset="0"/>
              </a:endParaRPr>
            </a:p>
          </p:txBody>
        </p:sp>
        <p:sp>
          <p:nvSpPr>
            <p:cNvPr id="59" name="Rectangle 8"/>
            <p:cNvSpPr>
              <a:spLocks noChangeArrowheads="1"/>
            </p:cNvSpPr>
            <p:nvPr/>
          </p:nvSpPr>
          <p:spPr bwMode="auto">
            <a:xfrm>
              <a:off x="1670759" y="2296660"/>
              <a:ext cx="431800" cy="647700"/>
            </a:xfrm>
            <a:prstGeom prst="rect">
              <a:avLst/>
            </a:prstGeom>
            <a:gradFill rotWithShape="1">
              <a:gsLst>
                <a:gs pos="0">
                  <a:srgbClr val="475E76"/>
                </a:gs>
                <a:gs pos="50000">
                  <a:srgbClr val="99CCFF"/>
                </a:gs>
                <a:gs pos="100000">
                  <a:srgbClr val="475E76"/>
                </a:gs>
              </a:gsLst>
              <a:lin ang="0" scaled="1"/>
            </a:gradFill>
            <a:ln w="9525">
              <a:solidFill>
                <a:schemeClr val="tx1"/>
              </a:solidFill>
              <a:miter lim="800000"/>
              <a:headEnd/>
              <a:tailEnd/>
            </a:ln>
          </p:spPr>
          <p:txBody>
            <a:bodyPr wrap="none" anchor="ctr"/>
            <a:lstStyle/>
            <a:p>
              <a:pPr algn="ctr" eaLnBrk="0" hangingPunct="0"/>
              <a:r>
                <a:rPr lang="zh-CN" altLang="en-US" sz="2600" dirty="0">
                  <a:solidFill>
                    <a:srgbClr val="000000"/>
                  </a:solidFill>
                  <a:latin typeface="微软雅黑" pitchFamily="34" charset="-122"/>
                  <a:ea typeface="微软雅黑" pitchFamily="34" charset="-122"/>
                </a:rPr>
                <a:t>一</a:t>
              </a:r>
            </a:p>
          </p:txBody>
        </p:sp>
      </p:grpSp>
      <p:grpSp>
        <p:nvGrpSpPr>
          <p:cNvPr id="60" name="组合 15"/>
          <p:cNvGrpSpPr/>
          <p:nvPr/>
        </p:nvGrpSpPr>
        <p:grpSpPr>
          <a:xfrm>
            <a:off x="1865287" y="2968633"/>
            <a:ext cx="6258827" cy="719137"/>
            <a:chOff x="1670759" y="2281238"/>
            <a:chExt cx="6258827" cy="719137"/>
          </a:xfrm>
        </p:grpSpPr>
        <p:pic>
          <p:nvPicPr>
            <p:cNvPr id="61" name="组合 4"/>
            <p:cNvPicPr preferRelativeResize="0">
              <a:picLocks noChangeArrowheads="1"/>
            </p:cNvPicPr>
            <p:nvPr/>
          </p:nvPicPr>
          <p:blipFill>
            <a:blip r:embed="rId2"/>
            <a:srcRect/>
            <a:stretch>
              <a:fillRect/>
            </a:stretch>
          </p:blipFill>
          <p:spPr bwMode="auto">
            <a:xfrm>
              <a:off x="2166059" y="2281238"/>
              <a:ext cx="5763527" cy="719137"/>
            </a:xfrm>
            <a:prstGeom prst="rect">
              <a:avLst/>
            </a:prstGeom>
            <a:noFill/>
            <a:ln w="9525">
              <a:noFill/>
              <a:miter lim="800000"/>
              <a:headEnd/>
              <a:tailEnd/>
            </a:ln>
          </p:spPr>
        </p:pic>
        <p:sp>
          <p:nvSpPr>
            <p:cNvPr id="62" name="矩形 8"/>
            <p:cNvSpPr>
              <a:spLocks noChangeArrowheads="1"/>
            </p:cNvSpPr>
            <p:nvPr/>
          </p:nvSpPr>
          <p:spPr bwMode="auto">
            <a:xfrm>
              <a:off x="2166059" y="2423660"/>
              <a:ext cx="5263461" cy="431800"/>
            </a:xfrm>
            <a:prstGeom prst="rect">
              <a:avLst/>
            </a:prstGeom>
            <a:noFill/>
            <a:ln w="9525">
              <a:noFill/>
              <a:miter lim="800000"/>
              <a:headEnd/>
              <a:tailEnd/>
            </a:ln>
          </p:spPr>
          <p:txBody>
            <a:bodyPr/>
            <a:lstStyle/>
            <a:p>
              <a:pPr eaLnBrk="0" hangingPunct="0"/>
              <a:r>
                <a:rPr lang="zh-CN" altLang="en-US" sz="2600" b="1" dirty="0">
                  <a:solidFill>
                    <a:srgbClr val="0000FF"/>
                  </a:solidFill>
                  <a:latin typeface="微软雅黑" pitchFamily="34" charset="-122"/>
                  <a:ea typeface="微软雅黑" pitchFamily="34" charset="-122"/>
                  <a:sym typeface="Arial" charset="0"/>
                </a:rPr>
                <a:t>系统</a:t>
              </a:r>
              <a:r>
                <a:rPr lang="zh-CN" altLang="en-US" sz="2600" b="1" dirty="0" smtClean="0">
                  <a:solidFill>
                    <a:srgbClr val="0000FF"/>
                  </a:solidFill>
                  <a:latin typeface="微软雅黑" pitchFamily="34" charset="-122"/>
                  <a:ea typeface="微软雅黑" pitchFamily="34" charset="-122"/>
                  <a:sym typeface="Arial" charset="0"/>
                </a:rPr>
                <a:t>架构</a:t>
              </a:r>
              <a:endParaRPr lang="zh-CN" altLang="en-US" sz="2600" b="1" dirty="0">
                <a:solidFill>
                  <a:srgbClr val="0000FF"/>
                </a:solidFill>
                <a:latin typeface="微软雅黑" pitchFamily="34" charset="-122"/>
                <a:ea typeface="微软雅黑" pitchFamily="34" charset="-122"/>
                <a:sym typeface="Arial" charset="0"/>
              </a:endParaRPr>
            </a:p>
          </p:txBody>
        </p:sp>
        <p:sp>
          <p:nvSpPr>
            <p:cNvPr id="63" name="Rectangle 8"/>
            <p:cNvSpPr>
              <a:spLocks noChangeArrowheads="1"/>
            </p:cNvSpPr>
            <p:nvPr/>
          </p:nvSpPr>
          <p:spPr bwMode="auto">
            <a:xfrm>
              <a:off x="1670759" y="2296660"/>
              <a:ext cx="431800" cy="647700"/>
            </a:xfrm>
            <a:prstGeom prst="rect">
              <a:avLst/>
            </a:prstGeom>
            <a:gradFill rotWithShape="1">
              <a:gsLst>
                <a:gs pos="0">
                  <a:srgbClr val="475E76"/>
                </a:gs>
                <a:gs pos="50000">
                  <a:srgbClr val="99CCFF"/>
                </a:gs>
                <a:gs pos="100000">
                  <a:srgbClr val="475E76"/>
                </a:gs>
              </a:gsLst>
              <a:lin ang="0" scaled="1"/>
            </a:gradFill>
            <a:ln w="9525">
              <a:solidFill>
                <a:schemeClr val="tx1"/>
              </a:solidFill>
              <a:miter lim="800000"/>
              <a:headEnd/>
              <a:tailEnd/>
            </a:ln>
          </p:spPr>
          <p:txBody>
            <a:bodyPr wrap="none" anchor="ctr"/>
            <a:lstStyle/>
            <a:p>
              <a:pPr algn="ctr" eaLnBrk="0" hangingPunct="0"/>
              <a:r>
                <a:rPr lang="zh-CN" altLang="en-US" sz="2600" dirty="0" smtClean="0">
                  <a:solidFill>
                    <a:srgbClr val="000000"/>
                  </a:solidFill>
                  <a:latin typeface="微软雅黑" pitchFamily="34" charset="-122"/>
                  <a:ea typeface="微软雅黑" pitchFamily="34" charset="-122"/>
                </a:rPr>
                <a:t>二</a:t>
              </a:r>
              <a:endParaRPr lang="zh-CN" altLang="en-US" sz="2600" dirty="0">
                <a:solidFill>
                  <a:srgbClr val="000000"/>
                </a:solidFill>
                <a:latin typeface="微软雅黑" pitchFamily="34" charset="-122"/>
                <a:ea typeface="微软雅黑" pitchFamily="34" charset="-122"/>
              </a:endParaRPr>
            </a:p>
          </p:txBody>
        </p:sp>
      </p:grpSp>
      <p:grpSp>
        <p:nvGrpSpPr>
          <p:cNvPr id="64" name="组合 19"/>
          <p:cNvGrpSpPr/>
          <p:nvPr/>
        </p:nvGrpSpPr>
        <p:grpSpPr>
          <a:xfrm>
            <a:off x="1865287" y="3803661"/>
            <a:ext cx="6258827" cy="719137"/>
            <a:chOff x="1670759" y="2281238"/>
            <a:chExt cx="6258827" cy="719137"/>
          </a:xfrm>
        </p:grpSpPr>
        <p:pic>
          <p:nvPicPr>
            <p:cNvPr id="66" name="组合 4"/>
            <p:cNvPicPr preferRelativeResize="0">
              <a:picLocks noChangeArrowheads="1"/>
            </p:cNvPicPr>
            <p:nvPr/>
          </p:nvPicPr>
          <p:blipFill>
            <a:blip r:embed="rId2"/>
            <a:srcRect/>
            <a:stretch>
              <a:fillRect/>
            </a:stretch>
          </p:blipFill>
          <p:spPr bwMode="auto">
            <a:xfrm>
              <a:off x="2166059" y="2281238"/>
              <a:ext cx="5763527" cy="719137"/>
            </a:xfrm>
            <a:prstGeom prst="rect">
              <a:avLst/>
            </a:prstGeom>
            <a:noFill/>
            <a:ln w="9525">
              <a:noFill/>
              <a:miter lim="800000"/>
              <a:headEnd/>
              <a:tailEnd/>
            </a:ln>
          </p:spPr>
        </p:pic>
        <p:sp>
          <p:nvSpPr>
            <p:cNvPr id="67" name="矩形 8"/>
            <p:cNvSpPr>
              <a:spLocks noChangeArrowheads="1"/>
            </p:cNvSpPr>
            <p:nvPr/>
          </p:nvSpPr>
          <p:spPr bwMode="auto">
            <a:xfrm>
              <a:off x="2166059" y="2423660"/>
              <a:ext cx="5263461" cy="431800"/>
            </a:xfrm>
            <a:prstGeom prst="rect">
              <a:avLst/>
            </a:prstGeom>
            <a:noFill/>
            <a:ln w="9525">
              <a:noFill/>
              <a:miter lim="800000"/>
              <a:headEnd/>
              <a:tailEnd/>
            </a:ln>
          </p:spPr>
          <p:txBody>
            <a:bodyPr/>
            <a:lstStyle/>
            <a:p>
              <a:pPr eaLnBrk="0" hangingPunct="0"/>
              <a:r>
                <a:rPr lang="zh-CN" altLang="en-US" sz="2600" b="1" dirty="0" smtClean="0">
                  <a:solidFill>
                    <a:srgbClr val="0000FF"/>
                  </a:solidFill>
                  <a:latin typeface="微软雅黑" pitchFamily="34" charset="-122"/>
                  <a:ea typeface="微软雅黑" pitchFamily="34" charset="-122"/>
                  <a:sym typeface="Arial" charset="0"/>
                </a:rPr>
                <a:t>系统功能</a:t>
              </a:r>
            </a:p>
            <a:p>
              <a:pPr eaLnBrk="0" hangingPunct="0"/>
              <a:endParaRPr lang="zh-CN" altLang="en-US" sz="2600" b="1" dirty="0">
                <a:solidFill>
                  <a:srgbClr val="0000FF"/>
                </a:solidFill>
                <a:latin typeface="微软雅黑" pitchFamily="34" charset="-122"/>
                <a:ea typeface="微软雅黑" pitchFamily="34" charset="-122"/>
                <a:sym typeface="Arial" charset="0"/>
              </a:endParaRPr>
            </a:p>
          </p:txBody>
        </p:sp>
        <p:sp>
          <p:nvSpPr>
            <p:cNvPr id="68" name="Rectangle 8"/>
            <p:cNvSpPr>
              <a:spLocks noChangeArrowheads="1"/>
            </p:cNvSpPr>
            <p:nvPr/>
          </p:nvSpPr>
          <p:spPr bwMode="auto">
            <a:xfrm>
              <a:off x="1670759" y="2296660"/>
              <a:ext cx="431800" cy="647700"/>
            </a:xfrm>
            <a:prstGeom prst="rect">
              <a:avLst/>
            </a:prstGeom>
            <a:gradFill rotWithShape="1">
              <a:gsLst>
                <a:gs pos="0">
                  <a:srgbClr val="475E76"/>
                </a:gs>
                <a:gs pos="50000">
                  <a:srgbClr val="99CCFF"/>
                </a:gs>
                <a:gs pos="100000">
                  <a:srgbClr val="475E76"/>
                </a:gs>
              </a:gsLst>
              <a:lin ang="0" scaled="1"/>
            </a:gradFill>
            <a:ln w="9525">
              <a:solidFill>
                <a:schemeClr val="tx1"/>
              </a:solidFill>
              <a:miter lim="800000"/>
              <a:headEnd/>
              <a:tailEnd/>
            </a:ln>
          </p:spPr>
          <p:txBody>
            <a:bodyPr wrap="none" anchor="ctr"/>
            <a:lstStyle/>
            <a:p>
              <a:pPr algn="ctr" eaLnBrk="0" hangingPunct="0"/>
              <a:r>
                <a:rPr lang="zh-CN" altLang="en-US" sz="2600" dirty="0">
                  <a:solidFill>
                    <a:srgbClr val="000000"/>
                  </a:solidFill>
                  <a:latin typeface="微软雅黑" pitchFamily="34" charset="-122"/>
                  <a:ea typeface="微软雅黑" pitchFamily="34" charset="-122"/>
                </a:rPr>
                <a:t>三</a:t>
              </a:r>
            </a:p>
          </p:txBody>
        </p:sp>
      </p:grpSp>
      <p:grpSp>
        <p:nvGrpSpPr>
          <p:cNvPr id="69" name="组合 23"/>
          <p:cNvGrpSpPr/>
          <p:nvPr/>
        </p:nvGrpSpPr>
        <p:grpSpPr>
          <a:xfrm>
            <a:off x="1865287" y="4638689"/>
            <a:ext cx="6258827" cy="719137"/>
            <a:chOff x="1670759" y="2281238"/>
            <a:chExt cx="6258827" cy="719137"/>
          </a:xfrm>
        </p:grpSpPr>
        <p:pic>
          <p:nvPicPr>
            <p:cNvPr id="70" name="组合 4"/>
            <p:cNvPicPr preferRelativeResize="0">
              <a:picLocks noChangeArrowheads="1"/>
            </p:cNvPicPr>
            <p:nvPr/>
          </p:nvPicPr>
          <p:blipFill>
            <a:blip r:embed="rId2"/>
            <a:srcRect/>
            <a:stretch>
              <a:fillRect/>
            </a:stretch>
          </p:blipFill>
          <p:spPr bwMode="auto">
            <a:xfrm>
              <a:off x="2166059" y="2281238"/>
              <a:ext cx="5763527" cy="719137"/>
            </a:xfrm>
            <a:prstGeom prst="rect">
              <a:avLst/>
            </a:prstGeom>
            <a:noFill/>
            <a:ln w="9525">
              <a:noFill/>
              <a:miter lim="800000"/>
              <a:headEnd/>
              <a:tailEnd/>
            </a:ln>
          </p:spPr>
        </p:pic>
        <p:sp>
          <p:nvSpPr>
            <p:cNvPr id="71" name="矩形 8"/>
            <p:cNvSpPr>
              <a:spLocks noChangeArrowheads="1"/>
            </p:cNvSpPr>
            <p:nvPr/>
          </p:nvSpPr>
          <p:spPr bwMode="auto">
            <a:xfrm>
              <a:off x="2166059" y="2423660"/>
              <a:ext cx="5263461" cy="431800"/>
            </a:xfrm>
            <a:prstGeom prst="rect">
              <a:avLst/>
            </a:prstGeom>
            <a:noFill/>
            <a:ln w="9525">
              <a:noFill/>
              <a:miter lim="800000"/>
              <a:headEnd/>
              <a:tailEnd/>
            </a:ln>
          </p:spPr>
          <p:txBody>
            <a:bodyPr/>
            <a:lstStyle/>
            <a:p>
              <a:pPr eaLnBrk="0" hangingPunct="0"/>
              <a:r>
                <a:rPr lang="zh-CN" altLang="en-US" sz="2600" b="1" dirty="0" smtClean="0">
                  <a:solidFill>
                    <a:srgbClr val="0000FF"/>
                  </a:solidFill>
                  <a:latin typeface="微软雅黑" pitchFamily="34" charset="-122"/>
                  <a:ea typeface="微软雅黑" pitchFamily="34" charset="-122"/>
                  <a:sym typeface="Arial" charset="0"/>
                </a:rPr>
                <a:t>系统实施</a:t>
              </a:r>
              <a:endParaRPr lang="zh-CN" altLang="en-US" sz="2600" b="1" dirty="0">
                <a:solidFill>
                  <a:srgbClr val="0000FF"/>
                </a:solidFill>
                <a:latin typeface="微软雅黑" pitchFamily="34" charset="-122"/>
                <a:ea typeface="微软雅黑" pitchFamily="34" charset="-122"/>
                <a:sym typeface="Arial" charset="0"/>
              </a:endParaRPr>
            </a:p>
          </p:txBody>
        </p:sp>
        <p:sp>
          <p:nvSpPr>
            <p:cNvPr id="72" name="Rectangle 8"/>
            <p:cNvSpPr>
              <a:spLocks noChangeArrowheads="1"/>
            </p:cNvSpPr>
            <p:nvPr/>
          </p:nvSpPr>
          <p:spPr bwMode="auto">
            <a:xfrm>
              <a:off x="1670759" y="2296660"/>
              <a:ext cx="431800" cy="647700"/>
            </a:xfrm>
            <a:prstGeom prst="rect">
              <a:avLst/>
            </a:prstGeom>
            <a:gradFill rotWithShape="1">
              <a:gsLst>
                <a:gs pos="0">
                  <a:srgbClr val="475E76"/>
                </a:gs>
                <a:gs pos="50000">
                  <a:srgbClr val="99CCFF"/>
                </a:gs>
                <a:gs pos="100000">
                  <a:srgbClr val="475E76"/>
                </a:gs>
              </a:gsLst>
              <a:lin ang="0" scaled="1"/>
            </a:gradFill>
            <a:ln w="9525">
              <a:solidFill>
                <a:schemeClr val="tx1"/>
              </a:solidFill>
              <a:miter lim="800000"/>
              <a:headEnd/>
              <a:tailEnd/>
            </a:ln>
          </p:spPr>
          <p:txBody>
            <a:bodyPr wrap="none" anchor="ctr"/>
            <a:lstStyle/>
            <a:p>
              <a:pPr algn="ctr" eaLnBrk="0" hangingPunct="0"/>
              <a:r>
                <a:rPr lang="zh-CN" altLang="en-US" sz="2600" dirty="0">
                  <a:solidFill>
                    <a:srgbClr val="000000"/>
                  </a:solidFill>
                  <a:latin typeface="微软雅黑" pitchFamily="34" charset="-122"/>
                  <a:ea typeface="微软雅黑" pitchFamily="34" charset="-122"/>
                </a:rPr>
                <a:t>四</a:t>
              </a:r>
            </a:p>
          </p:txBody>
        </p:sp>
      </p:grpSp>
      <p:pic>
        <p:nvPicPr>
          <p:cNvPr id="73" name="Picture 3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85786" y="2214554"/>
            <a:ext cx="936625" cy="431800"/>
          </a:xfrm>
          <a:prstGeom prst="rect">
            <a:avLst/>
          </a:prstGeom>
          <a:noFill/>
          <a:ln w="38100" algn="ctr">
            <a:noFill/>
            <a:miter lim="800000"/>
            <a:headEnd/>
            <a:tailEnd/>
          </a:ln>
        </p:spPr>
      </p:pic>
    </p:spTree>
    <p:extLst>
      <p:ext uri="{BB962C8B-B14F-4D97-AF65-F5344CB8AC3E}">
        <p14:creationId xmlns:p14="http://schemas.microsoft.com/office/powerpoint/2010/main" val="892666030"/>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fill="hold"/>
                                        <p:tgtEl>
                                          <p:spTgt spid="73"/>
                                        </p:tgtEl>
                                        <p:attrNameLst>
                                          <p:attrName>ppt_x</p:attrName>
                                        </p:attrNameLst>
                                      </p:cBhvr>
                                      <p:tavLst>
                                        <p:tav tm="0">
                                          <p:val>
                                            <p:strVal val="0-#ppt_w/2"/>
                                          </p:val>
                                        </p:tav>
                                        <p:tav tm="100000">
                                          <p:val>
                                            <p:strVal val="#ppt_x"/>
                                          </p:val>
                                        </p:tav>
                                      </p:tavLst>
                                    </p:anim>
                                    <p:anim calcmode="lin" valueType="num">
                                      <p:cBhvr additive="base">
                                        <p:cTn id="8" dur="500" fill="hold"/>
                                        <p:tgtEl>
                                          <p:spTgt spid="7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灯片编号占位符 1"/>
          <p:cNvSpPr>
            <a:spLocks noGrp="1"/>
          </p:cNvSpPr>
          <p:nvPr>
            <p:ph type="sldNum" sz="quarter" idx="11"/>
          </p:nvPr>
        </p:nvSpPr>
        <p:spPr>
          <a:xfrm>
            <a:off x="7185025" y="6381750"/>
            <a:ext cx="19685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6014CAED-26F7-4134-B7C8-701D5A640B00}" type="slidenum">
              <a:rPr lang="en-US" altLang="zh-CN" smtClean="0">
                <a:solidFill>
                  <a:srgbClr val="000000"/>
                </a:solidFill>
              </a:rPr>
              <a:pPr eaLnBrk="1" hangingPunct="1"/>
              <a:t>20</a:t>
            </a:fld>
            <a:endParaRPr lang="en-US" altLang="zh-CN" smtClean="0">
              <a:solidFill>
                <a:srgbClr val="000000"/>
              </a:solidFill>
            </a:endParaRPr>
          </a:p>
        </p:txBody>
      </p:sp>
      <p:sp>
        <p:nvSpPr>
          <p:cNvPr id="8201" name="Rectangle 2"/>
          <p:cNvSpPr>
            <a:spLocks noChangeArrowheads="1"/>
          </p:cNvSpPr>
          <p:nvPr/>
        </p:nvSpPr>
        <p:spPr bwMode="auto">
          <a:xfrm>
            <a:off x="1406525" y="76200"/>
            <a:ext cx="762793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p>
            <a:pPr algn="r" eaLnBrk="0" hangingPunct="0"/>
            <a:r>
              <a:rPr lang="zh-CN" altLang="en-US" sz="3600" b="1">
                <a:solidFill>
                  <a:srgbClr val="000000"/>
                </a:solidFill>
                <a:latin typeface="微软雅黑" pitchFamily="34" charset="-122"/>
                <a:ea typeface="微软雅黑" pitchFamily="34" charset="-122"/>
              </a:rPr>
              <a:t>目录</a:t>
            </a:r>
            <a:endParaRPr lang="en-US" altLang="zh-CN" sz="3600" b="1">
              <a:solidFill>
                <a:srgbClr val="000000"/>
              </a:solidFill>
              <a:latin typeface="微软雅黑" pitchFamily="34" charset="-122"/>
              <a:ea typeface="微软雅黑" pitchFamily="34" charset="-122"/>
            </a:endParaRPr>
          </a:p>
        </p:txBody>
      </p:sp>
      <p:grpSp>
        <p:nvGrpSpPr>
          <p:cNvPr id="55" name="组合 14"/>
          <p:cNvGrpSpPr/>
          <p:nvPr/>
        </p:nvGrpSpPr>
        <p:grpSpPr>
          <a:xfrm>
            <a:off x="1865287" y="2133605"/>
            <a:ext cx="6258827" cy="719137"/>
            <a:chOff x="1670759" y="2281238"/>
            <a:chExt cx="6258827" cy="719137"/>
          </a:xfrm>
        </p:grpSpPr>
        <p:pic>
          <p:nvPicPr>
            <p:cNvPr id="56" name="组合 4"/>
            <p:cNvPicPr preferRelativeResize="0">
              <a:picLocks noChangeArrowheads="1"/>
            </p:cNvPicPr>
            <p:nvPr/>
          </p:nvPicPr>
          <p:blipFill>
            <a:blip r:embed="rId2"/>
            <a:srcRect/>
            <a:stretch>
              <a:fillRect/>
            </a:stretch>
          </p:blipFill>
          <p:spPr bwMode="auto">
            <a:xfrm>
              <a:off x="2166059" y="2281238"/>
              <a:ext cx="5763527" cy="719137"/>
            </a:xfrm>
            <a:prstGeom prst="rect">
              <a:avLst/>
            </a:prstGeom>
            <a:noFill/>
            <a:ln w="9525">
              <a:noFill/>
              <a:miter lim="800000"/>
              <a:headEnd/>
              <a:tailEnd/>
            </a:ln>
          </p:spPr>
        </p:pic>
        <p:sp>
          <p:nvSpPr>
            <p:cNvPr id="57" name="矩形 8"/>
            <p:cNvSpPr>
              <a:spLocks noChangeArrowheads="1"/>
            </p:cNvSpPr>
            <p:nvPr/>
          </p:nvSpPr>
          <p:spPr bwMode="auto">
            <a:xfrm>
              <a:off x="2166059" y="2423660"/>
              <a:ext cx="5263461" cy="431800"/>
            </a:xfrm>
            <a:prstGeom prst="rect">
              <a:avLst/>
            </a:prstGeom>
            <a:noFill/>
            <a:ln w="9525">
              <a:noFill/>
              <a:miter lim="800000"/>
              <a:headEnd/>
              <a:tailEnd/>
            </a:ln>
          </p:spPr>
          <p:txBody>
            <a:bodyPr/>
            <a:lstStyle/>
            <a:p>
              <a:pPr eaLnBrk="0" hangingPunct="0"/>
              <a:r>
                <a:rPr lang="zh-CN" altLang="en-US" sz="2600" b="1" dirty="0">
                  <a:solidFill>
                    <a:srgbClr val="0000FF"/>
                  </a:solidFill>
                  <a:latin typeface="微软雅黑" pitchFamily="34" charset="-122"/>
                  <a:ea typeface="微软雅黑" pitchFamily="34" charset="-122"/>
                  <a:sym typeface="Arial" charset="0"/>
                </a:rPr>
                <a:t>建设</a:t>
              </a:r>
              <a:r>
                <a:rPr lang="zh-CN" altLang="en-US" sz="2600" b="1" dirty="0" smtClean="0">
                  <a:solidFill>
                    <a:srgbClr val="0000FF"/>
                  </a:solidFill>
                  <a:latin typeface="微软雅黑" pitchFamily="34" charset="-122"/>
                  <a:ea typeface="微软雅黑" pitchFamily="34" charset="-122"/>
                  <a:sym typeface="Arial" charset="0"/>
                </a:rPr>
                <a:t>现状</a:t>
              </a:r>
              <a:endParaRPr lang="zh-CN" altLang="en-US" sz="2600" b="1" dirty="0">
                <a:solidFill>
                  <a:srgbClr val="0000FF"/>
                </a:solidFill>
                <a:latin typeface="微软雅黑" pitchFamily="34" charset="-122"/>
                <a:ea typeface="微软雅黑" pitchFamily="34" charset="-122"/>
                <a:sym typeface="Arial" charset="0"/>
              </a:endParaRPr>
            </a:p>
          </p:txBody>
        </p:sp>
        <p:sp>
          <p:nvSpPr>
            <p:cNvPr id="59" name="Rectangle 8"/>
            <p:cNvSpPr>
              <a:spLocks noChangeArrowheads="1"/>
            </p:cNvSpPr>
            <p:nvPr/>
          </p:nvSpPr>
          <p:spPr bwMode="auto">
            <a:xfrm>
              <a:off x="1670759" y="2296660"/>
              <a:ext cx="431800" cy="647700"/>
            </a:xfrm>
            <a:prstGeom prst="rect">
              <a:avLst/>
            </a:prstGeom>
            <a:gradFill rotWithShape="1">
              <a:gsLst>
                <a:gs pos="0">
                  <a:srgbClr val="475E76"/>
                </a:gs>
                <a:gs pos="50000">
                  <a:srgbClr val="99CCFF"/>
                </a:gs>
                <a:gs pos="100000">
                  <a:srgbClr val="475E76"/>
                </a:gs>
              </a:gsLst>
              <a:lin ang="0" scaled="1"/>
            </a:gradFill>
            <a:ln w="9525">
              <a:solidFill>
                <a:schemeClr val="tx1"/>
              </a:solidFill>
              <a:miter lim="800000"/>
              <a:headEnd/>
              <a:tailEnd/>
            </a:ln>
          </p:spPr>
          <p:txBody>
            <a:bodyPr wrap="none" anchor="ctr"/>
            <a:lstStyle/>
            <a:p>
              <a:pPr algn="ctr" eaLnBrk="0" hangingPunct="0"/>
              <a:r>
                <a:rPr lang="zh-CN" altLang="en-US" sz="2600" dirty="0">
                  <a:solidFill>
                    <a:srgbClr val="000000"/>
                  </a:solidFill>
                  <a:latin typeface="微软雅黑" pitchFamily="34" charset="-122"/>
                  <a:ea typeface="微软雅黑" pitchFamily="34" charset="-122"/>
                </a:rPr>
                <a:t>一</a:t>
              </a:r>
            </a:p>
          </p:txBody>
        </p:sp>
      </p:grpSp>
      <p:grpSp>
        <p:nvGrpSpPr>
          <p:cNvPr id="60" name="组合 15"/>
          <p:cNvGrpSpPr/>
          <p:nvPr/>
        </p:nvGrpSpPr>
        <p:grpSpPr>
          <a:xfrm>
            <a:off x="1865287" y="2968633"/>
            <a:ext cx="6258827" cy="719137"/>
            <a:chOff x="1670759" y="2281238"/>
            <a:chExt cx="6258827" cy="719137"/>
          </a:xfrm>
        </p:grpSpPr>
        <p:pic>
          <p:nvPicPr>
            <p:cNvPr id="61" name="组合 4"/>
            <p:cNvPicPr preferRelativeResize="0">
              <a:picLocks noChangeArrowheads="1"/>
            </p:cNvPicPr>
            <p:nvPr/>
          </p:nvPicPr>
          <p:blipFill>
            <a:blip r:embed="rId2"/>
            <a:srcRect/>
            <a:stretch>
              <a:fillRect/>
            </a:stretch>
          </p:blipFill>
          <p:spPr bwMode="auto">
            <a:xfrm>
              <a:off x="2166059" y="2281238"/>
              <a:ext cx="5763527" cy="719137"/>
            </a:xfrm>
            <a:prstGeom prst="rect">
              <a:avLst/>
            </a:prstGeom>
            <a:noFill/>
            <a:ln w="9525">
              <a:noFill/>
              <a:miter lim="800000"/>
              <a:headEnd/>
              <a:tailEnd/>
            </a:ln>
          </p:spPr>
        </p:pic>
        <p:sp>
          <p:nvSpPr>
            <p:cNvPr id="62" name="矩形 8"/>
            <p:cNvSpPr>
              <a:spLocks noChangeArrowheads="1"/>
            </p:cNvSpPr>
            <p:nvPr/>
          </p:nvSpPr>
          <p:spPr bwMode="auto">
            <a:xfrm>
              <a:off x="2166059" y="2423660"/>
              <a:ext cx="5263461" cy="431800"/>
            </a:xfrm>
            <a:prstGeom prst="rect">
              <a:avLst/>
            </a:prstGeom>
            <a:noFill/>
            <a:ln w="9525">
              <a:noFill/>
              <a:miter lim="800000"/>
              <a:headEnd/>
              <a:tailEnd/>
            </a:ln>
          </p:spPr>
          <p:txBody>
            <a:bodyPr/>
            <a:lstStyle/>
            <a:p>
              <a:pPr eaLnBrk="0" hangingPunct="0"/>
              <a:r>
                <a:rPr lang="zh-CN" altLang="en-US" sz="2600" b="1" dirty="0">
                  <a:solidFill>
                    <a:srgbClr val="0000FF"/>
                  </a:solidFill>
                  <a:latin typeface="微软雅黑" pitchFamily="34" charset="-122"/>
                  <a:ea typeface="微软雅黑" pitchFamily="34" charset="-122"/>
                  <a:sym typeface="Arial" charset="0"/>
                </a:rPr>
                <a:t>系统架构</a:t>
              </a:r>
            </a:p>
          </p:txBody>
        </p:sp>
        <p:sp>
          <p:nvSpPr>
            <p:cNvPr id="63" name="Rectangle 8"/>
            <p:cNvSpPr>
              <a:spLocks noChangeArrowheads="1"/>
            </p:cNvSpPr>
            <p:nvPr/>
          </p:nvSpPr>
          <p:spPr bwMode="auto">
            <a:xfrm>
              <a:off x="1670759" y="2296660"/>
              <a:ext cx="431800" cy="647700"/>
            </a:xfrm>
            <a:prstGeom prst="rect">
              <a:avLst/>
            </a:prstGeom>
            <a:gradFill rotWithShape="1">
              <a:gsLst>
                <a:gs pos="0">
                  <a:srgbClr val="475E76"/>
                </a:gs>
                <a:gs pos="50000">
                  <a:srgbClr val="99CCFF"/>
                </a:gs>
                <a:gs pos="100000">
                  <a:srgbClr val="475E76"/>
                </a:gs>
              </a:gsLst>
              <a:lin ang="0" scaled="1"/>
            </a:gradFill>
            <a:ln w="9525">
              <a:solidFill>
                <a:schemeClr val="tx1"/>
              </a:solidFill>
              <a:miter lim="800000"/>
              <a:headEnd/>
              <a:tailEnd/>
            </a:ln>
          </p:spPr>
          <p:txBody>
            <a:bodyPr wrap="none" anchor="ctr"/>
            <a:lstStyle/>
            <a:p>
              <a:pPr algn="ctr" eaLnBrk="0" hangingPunct="0"/>
              <a:r>
                <a:rPr lang="zh-CN" altLang="en-US" sz="2600" dirty="0" smtClean="0">
                  <a:solidFill>
                    <a:srgbClr val="000000"/>
                  </a:solidFill>
                  <a:latin typeface="微软雅黑" pitchFamily="34" charset="-122"/>
                  <a:ea typeface="微软雅黑" pitchFamily="34" charset="-122"/>
                </a:rPr>
                <a:t>二</a:t>
              </a:r>
              <a:endParaRPr lang="zh-CN" altLang="en-US" sz="2600" dirty="0">
                <a:solidFill>
                  <a:srgbClr val="000000"/>
                </a:solidFill>
                <a:latin typeface="微软雅黑" pitchFamily="34" charset="-122"/>
                <a:ea typeface="微软雅黑" pitchFamily="34" charset="-122"/>
              </a:endParaRPr>
            </a:p>
          </p:txBody>
        </p:sp>
      </p:grpSp>
      <p:grpSp>
        <p:nvGrpSpPr>
          <p:cNvPr id="64" name="组合 19"/>
          <p:cNvGrpSpPr/>
          <p:nvPr/>
        </p:nvGrpSpPr>
        <p:grpSpPr>
          <a:xfrm>
            <a:off x="1865287" y="3803661"/>
            <a:ext cx="6258827" cy="719137"/>
            <a:chOff x="1670759" y="2281238"/>
            <a:chExt cx="6258827" cy="719137"/>
          </a:xfrm>
        </p:grpSpPr>
        <p:pic>
          <p:nvPicPr>
            <p:cNvPr id="66" name="组合 4"/>
            <p:cNvPicPr preferRelativeResize="0">
              <a:picLocks noChangeArrowheads="1"/>
            </p:cNvPicPr>
            <p:nvPr/>
          </p:nvPicPr>
          <p:blipFill>
            <a:blip r:embed="rId2"/>
            <a:srcRect/>
            <a:stretch>
              <a:fillRect/>
            </a:stretch>
          </p:blipFill>
          <p:spPr bwMode="auto">
            <a:xfrm>
              <a:off x="2166059" y="2281238"/>
              <a:ext cx="5763527" cy="719137"/>
            </a:xfrm>
            <a:prstGeom prst="rect">
              <a:avLst/>
            </a:prstGeom>
            <a:noFill/>
            <a:ln w="9525">
              <a:noFill/>
              <a:miter lim="800000"/>
              <a:headEnd/>
              <a:tailEnd/>
            </a:ln>
          </p:spPr>
        </p:pic>
        <p:sp>
          <p:nvSpPr>
            <p:cNvPr id="67" name="矩形 8"/>
            <p:cNvSpPr>
              <a:spLocks noChangeArrowheads="1"/>
            </p:cNvSpPr>
            <p:nvPr/>
          </p:nvSpPr>
          <p:spPr bwMode="auto">
            <a:xfrm>
              <a:off x="2166059" y="2423660"/>
              <a:ext cx="5263461" cy="431800"/>
            </a:xfrm>
            <a:prstGeom prst="rect">
              <a:avLst/>
            </a:prstGeom>
            <a:noFill/>
            <a:ln w="9525">
              <a:noFill/>
              <a:miter lim="800000"/>
              <a:headEnd/>
              <a:tailEnd/>
            </a:ln>
          </p:spPr>
          <p:txBody>
            <a:bodyPr/>
            <a:lstStyle/>
            <a:p>
              <a:pPr eaLnBrk="0" hangingPunct="0"/>
              <a:r>
                <a:rPr lang="zh-CN" altLang="en-US" sz="2600" b="1" dirty="0" smtClean="0">
                  <a:solidFill>
                    <a:srgbClr val="FF0000"/>
                  </a:solidFill>
                  <a:latin typeface="微软雅黑" pitchFamily="34" charset="-122"/>
                  <a:ea typeface="微软雅黑" pitchFamily="34" charset="-122"/>
                  <a:sym typeface="Arial" charset="0"/>
                </a:rPr>
                <a:t>系统功能</a:t>
              </a:r>
              <a:endParaRPr lang="zh-CN" altLang="en-US" sz="2600" b="1" dirty="0">
                <a:solidFill>
                  <a:srgbClr val="FF0000"/>
                </a:solidFill>
                <a:latin typeface="微软雅黑" pitchFamily="34" charset="-122"/>
                <a:ea typeface="微软雅黑" pitchFamily="34" charset="-122"/>
                <a:sym typeface="Arial" charset="0"/>
              </a:endParaRPr>
            </a:p>
            <a:p>
              <a:pPr eaLnBrk="0" hangingPunct="0"/>
              <a:endParaRPr lang="zh-CN" altLang="en-US" sz="2600" b="1" dirty="0">
                <a:solidFill>
                  <a:srgbClr val="FF0000"/>
                </a:solidFill>
                <a:latin typeface="微软雅黑" pitchFamily="34" charset="-122"/>
                <a:ea typeface="微软雅黑" pitchFamily="34" charset="-122"/>
                <a:sym typeface="Arial" charset="0"/>
              </a:endParaRPr>
            </a:p>
          </p:txBody>
        </p:sp>
        <p:sp>
          <p:nvSpPr>
            <p:cNvPr id="68" name="Rectangle 8"/>
            <p:cNvSpPr>
              <a:spLocks noChangeArrowheads="1"/>
            </p:cNvSpPr>
            <p:nvPr/>
          </p:nvSpPr>
          <p:spPr bwMode="auto">
            <a:xfrm>
              <a:off x="1670759" y="2296660"/>
              <a:ext cx="431800" cy="647700"/>
            </a:xfrm>
            <a:prstGeom prst="rect">
              <a:avLst/>
            </a:prstGeom>
            <a:gradFill rotWithShape="1">
              <a:gsLst>
                <a:gs pos="0">
                  <a:srgbClr val="475E76"/>
                </a:gs>
                <a:gs pos="50000">
                  <a:srgbClr val="99CCFF"/>
                </a:gs>
                <a:gs pos="100000">
                  <a:srgbClr val="475E76"/>
                </a:gs>
              </a:gsLst>
              <a:lin ang="0" scaled="1"/>
            </a:gradFill>
            <a:ln w="9525">
              <a:solidFill>
                <a:schemeClr val="tx1"/>
              </a:solidFill>
              <a:miter lim="800000"/>
              <a:headEnd/>
              <a:tailEnd/>
            </a:ln>
          </p:spPr>
          <p:txBody>
            <a:bodyPr wrap="none" anchor="ctr"/>
            <a:lstStyle/>
            <a:p>
              <a:pPr algn="ctr" eaLnBrk="0" hangingPunct="0"/>
              <a:r>
                <a:rPr lang="zh-CN" altLang="en-US" sz="2600" dirty="0">
                  <a:solidFill>
                    <a:srgbClr val="000000"/>
                  </a:solidFill>
                  <a:latin typeface="微软雅黑" pitchFamily="34" charset="-122"/>
                  <a:ea typeface="微软雅黑" pitchFamily="34" charset="-122"/>
                </a:rPr>
                <a:t>三</a:t>
              </a:r>
            </a:p>
          </p:txBody>
        </p:sp>
      </p:grpSp>
      <p:grpSp>
        <p:nvGrpSpPr>
          <p:cNvPr id="69" name="组合 23"/>
          <p:cNvGrpSpPr/>
          <p:nvPr/>
        </p:nvGrpSpPr>
        <p:grpSpPr>
          <a:xfrm>
            <a:off x="1865287" y="4638689"/>
            <a:ext cx="6258827" cy="719137"/>
            <a:chOff x="1670759" y="2281238"/>
            <a:chExt cx="6258827" cy="719137"/>
          </a:xfrm>
        </p:grpSpPr>
        <p:pic>
          <p:nvPicPr>
            <p:cNvPr id="70" name="组合 4"/>
            <p:cNvPicPr preferRelativeResize="0">
              <a:picLocks noChangeArrowheads="1"/>
            </p:cNvPicPr>
            <p:nvPr/>
          </p:nvPicPr>
          <p:blipFill>
            <a:blip r:embed="rId2"/>
            <a:srcRect/>
            <a:stretch>
              <a:fillRect/>
            </a:stretch>
          </p:blipFill>
          <p:spPr bwMode="auto">
            <a:xfrm>
              <a:off x="2166059" y="2281238"/>
              <a:ext cx="5763527" cy="719137"/>
            </a:xfrm>
            <a:prstGeom prst="rect">
              <a:avLst/>
            </a:prstGeom>
            <a:noFill/>
            <a:ln w="9525">
              <a:noFill/>
              <a:miter lim="800000"/>
              <a:headEnd/>
              <a:tailEnd/>
            </a:ln>
          </p:spPr>
        </p:pic>
        <p:sp>
          <p:nvSpPr>
            <p:cNvPr id="71" name="矩形 8"/>
            <p:cNvSpPr>
              <a:spLocks noChangeArrowheads="1"/>
            </p:cNvSpPr>
            <p:nvPr/>
          </p:nvSpPr>
          <p:spPr bwMode="auto">
            <a:xfrm>
              <a:off x="2166059" y="2423660"/>
              <a:ext cx="5263461" cy="431800"/>
            </a:xfrm>
            <a:prstGeom prst="rect">
              <a:avLst/>
            </a:prstGeom>
            <a:noFill/>
            <a:ln w="9525">
              <a:noFill/>
              <a:miter lim="800000"/>
              <a:headEnd/>
              <a:tailEnd/>
            </a:ln>
          </p:spPr>
          <p:txBody>
            <a:bodyPr/>
            <a:lstStyle/>
            <a:p>
              <a:pPr eaLnBrk="0" hangingPunct="0"/>
              <a:r>
                <a:rPr lang="zh-CN" altLang="en-US" sz="2600" b="1" dirty="0" smtClean="0">
                  <a:solidFill>
                    <a:srgbClr val="0000FF"/>
                  </a:solidFill>
                  <a:latin typeface="微软雅黑" pitchFamily="34" charset="-122"/>
                  <a:ea typeface="微软雅黑" pitchFamily="34" charset="-122"/>
                  <a:sym typeface="Arial" charset="0"/>
                </a:rPr>
                <a:t>系统实施</a:t>
              </a:r>
              <a:endParaRPr lang="zh-CN" altLang="en-US" sz="2600" b="1" dirty="0">
                <a:solidFill>
                  <a:srgbClr val="0000FF"/>
                </a:solidFill>
                <a:latin typeface="微软雅黑" pitchFamily="34" charset="-122"/>
                <a:ea typeface="微软雅黑" pitchFamily="34" charset="-122"/>
                <a:sym typeface="Arial" charset="0"/>
              </a:endParaRPr>
            </a:p>
          </p:txBody>
        </p:sp>
        <p:sp>
          <p:nvSpPr>
            <p:cNvPr id="72" name="Rectangle 8"/>
            <p:cNvSpPr>
              <a:spLocks noChangeArrowheads="1"/>
            </p:cNvSpPr>
            <p:nvPr/>
          </p:nvSpPr>
          <p:spPr bwMode="auto">
            <a:xfrm>
              <a:off x="1670759" y="2296660"/>
              <a:ext cx="431800" cy="647700"/>
            </a:xfrm>
            <a:prstGeom prst="rect">
              <a:avLst/>
            </a:prstGeom>
            <a:gradFill rotWithShape="1">
              <a:gsLst>
                <a:gs pos="0">
                  <a:srgbClr val="475E76"/>
                </a:gs>
                <a:gs pos="50000">
                  <a:srgbClr val="99CCFF"/>
                </a:gs>
                <a:gs pos="100000">
                  <a:srgbClr val="475E76"/>
                </a:gs>
              </a:gsLst>
              <a:lin ang="0" scaled="1"/>
            </a:gradFill>
            <a:ln w="9525">
              <a:solidFill>
                <a:schemeClr val="tx1"/>
              </a:solidFill>
              <a:miter lim="800000"/>
              <a:headEnd/>
              <a:tailEnd/>
            </a:ln>
          </p:spPr>
          <p:txBody>
            <a:bodyPr wrap="none" anchor="ctr"/>
            <a:lstStyle/>
            <a:p>
              <a:pPr algn="ctr" eaLnBrk="0" hangingPunct="0"/>
              <a:r>
                <a:rPr lang="zh-CN" altLang="en-US" sz="2600" dirty="0">
                  <a:solidFill>
                    <a:srgbClr val="000000"/>
                  </a:solidFill>
                  <a:latin typeface="微软雅黑" pitchFamily="34" charset="-122"/>
                  <a:ea typeface="微软雅黑" pitchFamily="34" charset="-122"/>
                </a:rPr>
                <a:t>四</a:t>
              </a:r>
            </a:p>
          </p:txBody>
        </p:sp>
      </p:grpSp>
      <p:pic>
        <p:nvPicPr>
          <p:cNvPr id="73" name="Picture 3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85786" y="3933304"/>
            <a:ext cx="936625" cy="431800"/>
          </a:xfrm>
          <a:prstGeom prst="rect">
            <a:avLst/>
          </a:prstGeom>
          <a:noFill/>
          <a:ln w="38100" algn="ctr">
            <a:noFill/>
            <a:miter lim="800000"/>
            <a:headEnd/>
            <a:tailEnd/>
          </a:ln>
        </p:spPr>
      </p:pic>
    </p:spTree>
    <p:extLst>
      <p:ext uri="{BB962C8B-B14F-4D97-AF65-F5344CB8AC3E}">
        <p14:creationId xmlns:p14="http://schemas.microsoft.com/office/powerpoint/2010/main" val="3240119305"/>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fill="hold"/>
                                        <p:tgtEl>
                                          <p:spTgt spid="73"/>
                                        </p:tgtEl>
                                        <p:attrNameLst>
                                          <p:attrName>ppt_x</p:attrName>
                                        </p:attrNameLst>
                                      </p:cBhvr>
                                      <p:tavLst>
                                        <p:tav tm="0">
                                          <p:val>
                                            <p:strVal val="0-#ppt_w/2"/>
                                          </p:val>
                                        </p:tav>
                                        <p:tav tm="100000">
                                          <p:val>
                                            <p:strVal val="#ppt_x"/>
                                          </p:val>
                                        </p:tav>
                                      </p:tavLst>
                                    </p:anim>
                                    <p:anim calcmode="lin" valueType="num">
                                      <p:cBhvr additive="base">
                                        <p:cTn id="8" dur="500" fill="hold"/>
                                        <p:tgtEl>
                                          <p:spTgt spid="7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1"/>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E3B090C6-5BC7-4705-B26C-1F5E09CABD5D}" type="slidenum">
              <a:rPr lang="en-US" altLang="zh-CN" smtClean="0">
                <a:solidFill>
                  <a:srgbClr val="000000"/>
                </a:solidFill>
              </a:rPr>
              <a:pPr eaLnBrk="1" hangingPunct="1"/>
              <a:t>21</a:t>
            </a:fld>
            <a:endParaRPr lang="en-US" altLang="zh-CN" smtClean="0">
              <a:solidFill>
                <a:srgbClr val="000000"/>
              </a:solidFill>
            </a:endParaRPr>
          </a:p>
        </p:txBody>
      </p:sp>
      <p:grpSp>
        <p:nvGrpSpPr>
          <p:cNvPr id="3" name="组合 2"/>
          <p:cNvGrpSpPr>
            <a:grpSpLocks/>
          </p:cNvGrpSpPr>
          <p:nvPr/>
        </p:nvGrpSpPr>
        <p:grpSpPr bwMode="auto">
          <a:xfrm>
            <a:off x="1320800" y="2211388"/>
            <a:ext cx="6453188" cy="630237"/>
            <a:chOff x="1320800" y="2211388"/>
            <a:chExt cx="6453188" cy="630237"/>
          </a:xfrm>
        </p:grpSpPr>
        <p:sp>
          <p:nvSpPr>
            <p:cNvPr id="20520" name="Line 7"/>
            <p:cNvSpPr>
              <a:spLocks noChangeShapeType="1"/>
            </p:cNvSpPr>
            <p:nvPr/>
          </p:nvSpPr>
          <p:spPr bwMode="auto">
            <a:xfrm>
              <a:off x="6184900" y="2495550"/>
              <a:ext cx="1588" cy="3460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21" name="Line 8"/>
            <p:cNvSpPr>
              <a:spLocks noChangeShapeType="1"/>
            </p:cNvSpPr>
            <p:nvPr/>
          </p:nvSpPr>
          <p:spPr bwMode="auto">
            <a:xfrm flipV="1">
              <a:off x="1331913" y="2495550"/>
              <a:ext cx="6442075"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22" name="Line 10"/>
            <p:cNvSpPr>
              <a:spLocks noChangeShapeType="1"/>
            </p:cNvSpPr>
            <p:nvPr/>
          </p:nvSpPr>
          <p:spPr bwMode="auto">
            <a:xfrm>
              <a:off x="4570413" y="2211388"/>
              <a:ext cx="1587" cy="2841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23" name="Line 21"/>
            <p:cNvSpPr>
              <a:spLocks noChangeShapeType="1"/>
            </p:cNvSpPr>
            <p:nvPr/>
          </p:nvSpPr>
          <p:spPr bwMode="auto">
            <a:xfrm>
              <a:off x="7769225" y="2503488"/>
              <a:ext cx="1588" cy="3079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24" name="Line 26"/>
            <p:cNvSpPr>
              <a:spLocks noChangeShapeType="1"/>
            </p:cNvSpPr>
            <p:nvPr/>
          </p:nvSpPr>
          <p:spPr bwMode="auto">
            <a:xfrm>
              <a:off x="1320800" y="2487613"/>
              <a:ext cx="1588" cy="331787"/>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25" name="Line 32"/>
            <p:cNvSpPr>
              <a:spLocks noChangeShapeType="1"/>
            </p:cNvSpPr>
            <p:nvPr/>
          </p:nvSpPr>
          <p:spPr bwMode="auto">
            <a:xfrm flipH="1">
              <a:off x="2946400" y="2495550"/>
              <a:ext cx="1588" cy="3460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26" name="Line 37"/>
            <p:cNvSpPr>
              <a:spLocks noChangeShapeType="1"/>
            </p:cNvSpPr>
            <p:nvPr/>
          </p:nvSpPr>
          <p:spPr bwMode="auto">
            <a:xfrm flipH="1">
              <a:off x="4568825" y="2495550"/>
              <a:ext cx="1588" cy="34607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1" name="组合 10"/>
          <p:cNvGrpSpPr>
            <a:grpSpLocks/>
          </p:cNvGrpSpPr>
          <p:nvPr/>
        </p:nvGrpSpPr>
        <p:grpSpPr bwMode="auto">
          <a:xfrm>
            <a:off x="1331913" y="5662613"/>
            <a:ext cx="6440487" cy="360362"/>
            <a:chOff x="1331913" y="5662613"/>
            <a:chExt cx="6440487" cy="360362"/>
          </a:xfrm>
        </p:grpSpPr>
        <p:sp>
          <p:nvSpPr>
            <p:cNvPr id="20515" name="Line 2"/>
            <p:cNvSpPr>
              <a:spLocks noChangeShapeType="1"/>
            </p:cNvSpPr>
            <p:nvPr/>
          </p:nvSpPr>
          <p:spPr bwMode="auto">
            <a:xfrm>
              <a:off x="1331913" y="5662613"/>
              <a:ext cx="1587" cy="3476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16" name="Line 3"/>
            <p:cNvSpPr>
              <a:spLocks noChangeShapeType="1"/>
            </p:cNvSpPr>
            <p:nvPr/>
          </p:nvSpPr>
          <p:spPr bwMode="auto">
            <a:xfrm>
              <a:off x="2987675" y="5673625"/>
              <a:ext cx="1588" cy="347663"/>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17" name="Line 4"/>
            <p:cNvSpPr>
              <a:spLocks noChangeShapeType="1"/>
            </p:cNvSpPr>
            <p:nvPr/>
          </p:nvSpPr>
          <p:spPr bwMode="auto">
            <a:xfrm>
              <a:off x="7770813" y="5675313"/>
              <a:ext cx="1587" cy="3476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18" name="Line 5"/>
            <p:cNvSpPr>
              <a:spLocks noChangeShapeType="1"/>
            </p:cNvSpPr>
            <p:nvPr/>
          </p:nvSpPr>
          <p:spPr bwMode="auto">
            <a:xfrm>
              <a:off x="4570413" y="5662613"/>
              <a:ext cx="1587" cy="3476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519" name="Line 6"/>
            <p:cNvSpPr>
              <a:spLocks noChangeShapeType="1"/>
            </p:cNvSpPr>
            <p:nvPr/>
          </p:nvSpPr>
          <p:spPr bwMode="auto">
            <a:xfrm>
              <a:off x="6186488" y="5675313"/>
              <a:ext cx="1587" cy="347662"/>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7" name="Rectangle 12"/>
          <p:cNvSpPr>
            <a:spLocks noChangeArrowheads="1"/>
          </p:cNvSpPr>
          <p:nvPr/>
        </p:nvSpPr>
        <p:spPr bwMode="auto">
          <a:xfrm>
            <a:off x="5508625" y="2603500"/>
            <a:ext cx="1398588" cy="611188"/>
          </a:xfrm>
          <a:prstGeom prst="rect">
            <a:avLst/>
          </a:prstGeom>
          <a:solidFill>
            <a:schemeClr val="accent4"/>
          </a:solidFill>
          <a:ln>
            <a:noFill/>
          </a:ln>
        </p:spPr>
        <p:txBody>
          <a:bodyPr wrap="none" anchor="ctr"/>
          <a:lstStyle/>
          <a:p>
            <a:pPr fontAlgn="auto">
              <a:spcBef>
                <a:spcPts val="0"/>
              </a:spcBef>
              <a:spcAft>
                <a:spcPts val="0"/>
              </a:spcAft>
              <a:defRPr/>
            </a:pPr>
            <a:endParaRPr lang="zh-CN" altLang="en-US">
              <a:latin typeface="华文细黑" pitchFamily="2" charset="-122"/>
              <a:ea typeface="华文细黑" pitchFamily="2" charset="-122"/>
            </a:endParaRPr>
          </a:p>
        </p:txBody>
      </p:sp>
      <p:sp>
        <p:nvSpPr>
          <p:cNvPr id="18" name="Text Box 13"/>
          <p:cNvSpPr txBox="1">
            <a:spLocks noChangeArrowheads="1"/>
          </p:cNvSpPr>
          <p:nvPr/>
        </p:nvSpPr>
        <p:spPr bwMode="auto">
          <a:xfrm>
            <a:off x="5548313" y="2566988"/>
            <a:ext cx="12557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zh-CN" altLang="en-US" b="1">
                <a:solidFill>
                  <a:schemeClr val="bg1"/>
                </a:solidFill>
                <a:latin typeface="华文细黑" pitchFamily="2" charset="-122"/>
                <a:ea typeface="华文细黑" pitchFamily="2" charset="-122"/>
              </a:rPr>
              <a:t>光缆资源管理</a:t>
            </a:r>
          </a:p>
        </p:txBody>
      </p:sp>
      <p:sp>
        <p:nvSpPr>
          <p:cNvPr id="20" name="AutoShape 15"/>
          <p:cNvSpPr>
            <a:spLocks noChangeArrowheads="1"/>
          </p:cNvSpPr>
          <p:nvPr/>
        </p:nvSpPr>
        <p:spPr bwMode="ltGray">
          <a:xfrm>
            <a:off x="412750" y="1627014"/>
            <a:ext cx="8242300" cy="577850"/>
          </a:xfrm>
          <a:prstGeom prst="roundRect">
            <a:avLst>
              <a:gd name="adj" fmla="val 22829"/>
            </a:avLst>
          </a:prstGeom>
          <a:ln/>
        </p:spPr>
        <p:style>
          <a:lnRef idx="0">
            <a:schemeClr val="accent4"/>
          </a:lnRef>
          <a:fillRef idx="3">
            <a:schemeClr val="accent4"/>
          </a:fillRef>
          <a:effectRef idx="3">
            <a:schemeClr val="accent4"/>
          </a:effectRef>
          <a:fontRef idx="minor">
            <a:schemeClr val="lt1"/>
          </a:fontRef>
        </p:style>
        <p:txBody>
          <a:bodyPr lIns="22467" tIns="11234" rIns="22467" bIns="11234" anchor="ctr" anchorCtr="1">
            <a:spAutoFit/>
          </a:bodyPr>
          <a:lstStyle/>
          <a:p>
            <a:pPr fontAlgn="auto">
              <a:spcBef>
                <a:spcPts val="0"/>
              </a:spcBef>
              <a:spcAft>
                <a:spcPts val="0"/>
              </a:spcAft>
              <a:defRPr/>
            </a:pPr>
            <a:endParaRPr lang="zh-CN" altLang="en-US">
              <a:latin typeface="华文细黑" pitchFamily="2" charset="-122"/>
              <a:ea typeface="华文细黑" pitchFamily="2" charset="-122"/>
            </a:endParaRPr>
          </a:p>
        </p:txBody>
      </p:sp>
      <p:grpSp>
        <p:nvGrpSpPr>
          <p:cNvPr id="22" name="组合 21"/>
          <p:cNvGrpSpPr>
            <a:grpSpLocks/>
          </p:cNvGrpSpPr>
          <p:nvPr/>
        </p:nvGrpSpPr>
        <p:grpSpPr bwMode="auto">
          <a:xfrm>
            <a:off x="412750" y="6000750"/>
            <a:ext cx="8242300" cy="431800"/>
            <a:chOff x="412748" y="6000100"/>
            <a:chExt cx="8242301" cy="432000"/>
          </a:xfrm>
        </p:grpSpPr>
        <p:sp>
          <p:nvSpPr>
            <p:cNvPr id="23" name="AutoShape 18"/>
            <p:cNvSpPr>
              <a:spLocks noChangeArrowheads="1"/>
            </p:cNvSpPr>
            <p:nvPr/>
          </p:nvSpPr>
          <p:spPr bwMode="ltGray">
            <a:xfrm>
              <a:off x="412748" y="6000100"/>
              <a:ext cx="8242301" cy="432000"/>
            </a:xfrm>
            <a:prstGeom prst="roundRect">
              <a:avLst>
                <a:gd name="adj" fmla="val 22829"/>
              </a:avLst>
            </a:prstGeom>
            <a:ln/>
          </p:spPr>
          <p:style>
            <a:lnRef idx="0">
              <a:schemeClr val="accent6"/>
            </a:lnRef>
            <a:fillRef idx="3">
              <a:schemeClr val="accent6"/>
            </a:fillRef>
            <a:effectRef idx="3">
              <a:schemeClr val="accent6"/>
            </a:effectRef>
            <a:fontRef idx="minor">
              <a:schemeClr val="lt1"/>
            </a:fontRef>
          </p:style>
          <p:txBody>
            <a:bodyPr lIns="22467" tIns="11234" rIns="22467" bIns="11234" anchor="ctr" anchorCtr="1">
              <a:spAutoFit/>
            </a:bodyPr>
            <a:lstStyle/>
            <a:p>
              <a:pPr fontAlgn="auto">
                <a:spcBef>
                  <a:spcPts val="0"/>
                </a:spcBef>
                <a:spcAft>
                  <a:spcPts val="0"/>
                </a:spcAft>
                <a:defRPr/>
              </a:pPr>
              <a:endParaRPr lang="zh-CN" altLang="en-US">
                <a:latin typeface="华文细黑" pitchFamily="2" charset="-122"/>
                <a:ea typeface="华文细黑" pitchFamily="2" charset="-122"/>
              </a:endParaRPr>
            </a:p>
          </p:txBody>
        </p:sp>
        <p:sp>
          <p:nvSpPr>
            <p:cNvPr id="20514" name="Rectangle 20"/>
            <p:cNvSpPr>
              <a:spLocks noChangeArrowheads="1"/>
            </p:cNvSpPr>
            <p:nvPr/>
          </p:nvSpPr>
          <p:spPr bwMode="auto">
            <a:xfrm>
              <a:off x="2041525" y="6045200"/>
              <a:ext cx="5327650" cy="341313"/>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65817" tIns="32909" rIns="65817" bIns="32909">
              <a:spAutoFit/>
            </a:bodyPr>
            <a:lstStyle/>
            <a:p>
              <a:pPr algn="ctr" defTabSz="658813"/>
              <a:r>
                <a:rPr lang="zh-CN" altLang="en-US">
                  <a:latin typeface="华文细黑" pitchFamily="2" charset="-122"/>
                  <a:ea typeface="华文细黑" pitchFamily="2" charset="-122"/>
                </a:rPr>
                <a:t>提供资源管理、地理位置信息和资源查询功能</a:t>
              </a:r>
            </a:p>
          </p:txBody>
        </p:sp>
      </p:grpSp>
      <p:sp>
        <p:nvSpPr>
          <p:cNvPr id="25" name="Rectangle 22"/>
          <p:cNvSpPr>
            <a:spLocks noChangeArrowheads="1"/>
          </p:cNvSpPr>
          <p:nvPr/>
        </p:nvSpPr>
        <p:spPr bwMode="auto">
          <a:xfrm>
            <a:off x="7123113" y="3214688"/>
            <a:ext cx="1368425" cy="2473325"/>
          </a:xfrm>
          <a:prstGeom prst="rect">
            <a:avLst/>
          </a:prstGeom>
          <a:solidFill>
            <a:srgbClr val="EAEAE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zh-CN" altLang="en-US">
              <a:latin typeface="华文细黑" pitchFamily="2" charset="-122"/>
              <a:ea typeface="华文细黑" pitchFamily="2" charset="-122"/>
            </a:endParaRPr>
          </a:p>
        </p:txBody>
      </p:sp>
      <p:sp>
        <p:nvSpPr>
          <p:cNvPr id="26" name="Text Box 23"/>
          <p:cNvSpPr txBox="1">
            <a:spLocks noChangeArrowheads="1"/>
          </p:cNvSpPr>
          <p:nvPr/>
        </p:nvSpPr>
        <p:spPr bwMode="auto">
          <a:xfrm>
            <a:off x="7123113" y="3227388"/>
            <a:ext cx="1354137" cy="156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177800" indent="-1778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20000"/>
              </a:lnSpc>
              <a:buClr>
                <a:srgbClr val="FF3300"/>
              </a:buClr>
              <a:buSzPct val="65000"/>
              <a:buFont typeface="Wingdings" pitchFamily="2" charset="2"/>
              <a:buChar char="l"/>
            </a:pPr>
            <a:r>
              <a:rPr kumimoji="1" lang="en-US" altLang="zh-CN" sz="1600" b="1">
                <a:solidFill>
                  <a:srgbClr val="5F5F5F"/>
                </a:solidFill>
                <a:latin typeface="华文细黑" pitchFamily="2" charset="-122"/>
                <a:ea typeface="华文细黑" pitchFamily="2" charset="-122"/>
              </a:rPr>
              <a:t>ODF</a:t>
            </a:r>
          </a:p>
          <a:p>
            <a:pPr eaLnBrk="1" hangingPunct="1">
              <a:lnSpc>
                <a:spcPct val="120000"/>
              </a:lnSpc>
              <a:buClr>
                <a:srgbClr val="FF3300"/>
              </a:buClr>
              <a:buSzPct val="65000"/>
              <a:buFont typeface="Wingdings" pitchFamily="2" charset="2"/>
              <a:buChar char="l"/>
            </a:pPr>
            <a:r>
              <a:rPr kumimoji="1" lang="zh-CN" altLang="en-US" sz="1600" b="1">
                <a:solidFill>
                  <a:srgbClr val="5F5F5F"/>
                </a:solidFill>
                <a:latin typeface="华文细黑" pitchFamily="2" charset="-122"/>
                <a:ea typeface="华文细黑" pitchFamily="2" charset="-122"/>
              </a:rPr>
              <a:t>机框</a:t>
            </a:r>
          </a:p>
          <a:p>
            <a:pPr eaLnBrk="1" hangingPunct="1">
              <a:lnSpc>
                <a:spcPct val="120000"/>
              </a:lnSpc>
              <a:buClr>
                <a:srgbClr val="FF3300"/>
              </a:buClr>
              <a:buSzPct val="65000"/>
              <a:buFont typeface="Wingdings" pitchFamily="2" charset="2"/>
              <a:buChar char="l"/>
            </a:pPr>
            <a:r>
              <a:rPr kumimoji="1" lang="zh-CN" altLang="en-US" sz="1600" b="1">
                <a:solidFill>
                  <a:srgbClr val="5F5F5F"/>
                </a:solidFill>
                <a:latin typeface="华文细黑" pitchFamily="2" charset="-122"/>
                <a:ea typeface="华文细黑" pitchFamily="2" charset="-122"/>
              </a:rPr>
              <a:t>光模块</a:t>
            </a:r>
          </a:p>
          <a:p>
            <a:pPr eaLnBrk="1" hangingPunct="1">
              <a:lnSpc>
                <a:spcPct val="120000"/>
              </a:lnSpc>
              <a:buClr>
                <a:srgbClr val="FF3300"/>
              </a:buClr>
              <a:buSzPct val="65000"/>
              <a:buFont typeface="Wingdings" pitchFamily="2" charset="2"/>
              <a:buChar char="l"/>
            </a:pPr>
            <a:r>
              <a:rPr kumimoji="1" lang="zh-CN" altLang="en-US" sz="1600" b="1">
                <a:solidFill>
                  <a:srgbClr val="5F5F5F"/>
                </a:solidFill>
                <a:latin typeface="华文细黑" pitchFamily="2" charset="-122"/>
                <a:ea typeface="华文细黑" pitchFamily="2" charset="-122"/>
              </a:rPr>
              <a:t>光端子</a:t>
            </a:r>
          </a:p>
          <a:p>
            <a:pPr eaLnBrk="1" hangingPunct="1">
              <a:lnSpc>
                <a:spcPct val="120000"/>
              </a:lnSpc>
              <a:buClr>
                <a:srgbClr val="FF3300"/>
              </a:buClr>
              <a:buSzPct val="65000"/>
              <a:buFont typeface="Wingdings" pitchFamily="2" charset="2"/>
              <a:buChar char="l"/>
            </a:pPr>
            <a:r>
              <a:rPr kumimoji="1" lang="zh-CN" altLang="en-US" sz="1600" b="1">
                <a:solidFill>
                  <a:srgbClr val="5F5F5F"/>
                </a:solidFill>
                <a:latin typeface="华文细黑" pitchFamily="2" charset="-122"/>
                <a:ea typeface="华文细黑" pitchFamily="2" charset="-122"/>
              </a:rPr>
              <a:t>终端设备</a:t>
            </a:r>
          </a:p>
        </p:txBody>
      </p:sp>
      <p:sp>
        <p:nvSpPr>
          <p:cNvPr id="27" name="Rectangle 24"/>
          <p:cNvSpPr>
            <a:spLocks noChangeArrowheads="1"/>
          </p:cNvSpPr>
          <p:nvPr/>
        </p:nvSpPr>
        <p:spPr bwMode="auto">
          <a:xfrm>
            <a:off x="7092950" y="2603500"/>
            <a:ext cx="1398588" cy="611188"/>
          </a:xfrm>
          <a:prstGeom prst="rect">
            <a:avLst/>
          </a:prstGeom>
          <a:solidFill>
            <a:schemeClr val="accent4"/>
          </a:solidFill>
          <a:ln>
            <a:noFill/>
          </a:ln>
        </p:spPr>
        <p:txBody>
          <a:bodyPr wrap="none" anchor="ctr"/>
          <a:lstStyle/>
          <a:p>
            <a:pPr fontAlgn="auto">
              <a:spcBef>
                <a:spcPts val="0"/>
              </a:spcBef>
              <a:spcAft>
                <a:spcPts val="0"/>
              </a:spcAft>
              <a:defRPr/>
            </a:pPr>
            <a:endParaRPr lang="zh-CN" altLang="en-US">
              <a:latin typeface="华文细黑" pitchFamily="2" charset="-122"/>
              <a:ea typeface="华文细黑" pitchFamily="2" charset="-122"/>
            </a:endParaRPr>
          </a:p>
        </p:txBody>
      </p:sp>
      <p:sp>
        <p:nvSpPr>
          <p:cNvPr id="28" name="Text Box 25"/>
          <p:cNvSpPr txBox="1">
            <a:spLocks noChangeArrowheads="1"/>
          </p:cNvSpPr>
          <p:nvPr/>
        </p:nvSpPr>
        <p:spPr bwMode="auto">
          <a:xfrm>
            <a:off x="7132638" y="2566988"/>
            <a:ext cx="12557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zh-CN" altLang="en-US" b="1">
                <a:solidFill>
                  <a:schemeClr val="bg1"/>
                </a:solidFill>
                <a:latin typeface="华文细黑" pitchFamily="2" charset="-122"/>
                <a:ea typeface="华文细黑" pitchFamily="2" charset="-122"/>
              </a:rPr>
              <a:t>机房资源管理</a:t>
            </a:r>
          </a:p>
        </p:txBody>
      </p:sp>
      <p:sp>
        <p:nvSpPr>
          <p:cNvPr id="29" name="Rectangle 27"/>
          <p:cNvSpPr>
            <a:spLocks noChangeArrowheads="1"/>
          </p:cNvSpPr>
          <p:nvPr/>
        </p:nvSpPr>
        <p:spPr bwMode="auto">
          <a:xfrm>
            <a:off x="674688" y="3222625"/>
            <a:ext cx="1409700" cy="2513013"/>
          </a:xfrm>
          <a:prstGeom prst="rect">
            <a:avLst/>
          </a:prstGeom>
          <a:solidFill>
            <a:srgbClr val="EAEAE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zh-CN" altLang="en-US">
              <a:latin typeface="华文细黑" pitchFamily="2" charset="-122"/>
              <a:ea typeface="华文细黑" pitchFamily="2" charset="-122"/>
            </a:endParaRPr>
          </a:p>
        </p:txBody>
      </p:sp>
      <p:sp>
        <p:nvSpPr>
          <p:cNvPr id="30" name="Text Box 28"/>
          <p:cNvSpPr txBox="1">
            <a:spLocks noChangeArrowheads="1"/>
          </p:cNvSpPr>
          <p:nvPr/>
        </p:nvSpPr>
        <p:spPr bwMode="auto">
          <a:xfrm>
            <a:off x="747713" y="3316288"/>
            <a:ext cx="1192212" cy="973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177800" indent="-177800" eaLnBrk="0" hangingPunct="0">
              <a:tabLst>
                <a:tab pos="355600" algn="l"/>
              </a:tabLst>
              <a:defRPr>
                <a:solidFill>
                  <a:schemeClr val="tx1"/>
                </a:solidFill>
                <a:latin typeface="Arial" charset="0"/>
                <a:ea typeface="宋体" charset="-122"/>
              </a:defRPr>
            </a:lvl1pPr>
            <a:lvl2pPr marL="742950" indent="-285750" eaLnBrk="0" hangingPunct="0">
              <a:tabLst>
                <a:tab pos="355600" algn="l"/>
              </a:tabLst>
              <a:defRPr>
                <a:solidFill>
                  <a:schemeClr val="tx1"/>
                </a:solidFill>
                <a:latin typeface="Arial" charset="0"/>
                <a:ea typeface="宋体" charset="-122"/>
              </a:defRPr>
            </a:lvl2pPr>
            <a:lvl3pPr marL="1143000" indent="-228600" eaLnBrk="0" hangingPunct="0">
              <a:tabLst>
                <a:tab pos="355600" algn="l"/>
              </a:tabLst>
              <a:defRPr>
                <a:solidFill>
                  <a:schemeClr val="tx1"/>
                </a:solidFill>
                <a:latin typeface="Arial" charset="0"/>
                <a:ea typeface="宋体" charset="-122"/>
              </a:defRPr>
            </a:lvl3pPr>
            <a:lvl4pPr marL="1600200" indent="-228600" eaLnBrk="0" hangingPunct="0">
              <a:tabLst>
                <a:tab pos="355600" algn="l"/>
              </a:tabLst>
              <a:defRPr>
                <a:solidFill>
                  <a:schemeClr val="tx1"/>
                </a:solidFill>
                <a:latin typeface="Arial" charset="0"/>
                <a:ea typeface="宋体" charset="-122"/>
              </a:defRPr>
            </a:lvl4pPr>
            <a:lvl5pPr marL="2057400" indent="-228600" eaLnBrk="0" hangingPunct="0">
              <a:tabLst>
                <a:tab pos="355600" algn="l"/>
              </a:tabLst>
              <a:defRPr>
                <a:solidFill>
                  <a:schemeClr val="tx1"/>
                </a:solidFill>
                <a:latin typeface="Arial" charset="0"/>
                <a:ea typeface="宋体" charset="-122"/>
              </a:defRPr>
            </a:lvl5pPr>
            <a:lvl6pPr marL="2514600" indent="-228600" eaLnBrk="0" fontAlgn="base" hangingPunct="0">
              <a:spcBef>
                <a:spcPct val="0"/>
              </a:spcBef>
              <a:spcAft>
                <a:spcPct val="0"/>
              </a:spcAft>
              <a:tabLst>
                <a:tab pos="355600" algn="l"/>
              </a:tabLst>
              <a:defRPr>
                <a:solidFill>
                  <a:schemeClr val="tx1"/>
                </a:solidFill>
                <a:latin typeface="Arial" charset="0"/>
                <a:ea typeface="宋体" charset="-122"/>
              </a:defRPr>
            </a:lvl6pPr>
            <a:lvl7pPr marL="2971800" indent="-228600" eaLnBrk="0" fontAlgn="base" hangingPunct="0">
              <a:spcBef>
                <a:spcPct val="0"/>
              </a:spcBef>
              <a:spcAft>
                <a:spcPct val="0"/>
              </a:spcAft>
              <a:tabLst>
                <a:tab pos="355600" algn="l"/>
              </a:tabLst>
              <a:defRPr>
                <a:solidFill>
                  <a:schemeClr val="tx1"/>
                </a:solidFill>
                <a:latin typeface="Arial" charset="0"/>
                <a:ea typeface="宋体" charset="-122"/>
              </a:defRPr>
            </a:lvl7pPr>
            <a:lvl8pPr marL="3429000" indent="-228600" eaLnBrk="0" fontAlgn="base" hangingPunct="0">
              <a:spcBef>
                <a:spcPct val="0"/>
              </a:spcBef>
              <a:spcAft>
                <a:spcPct val="0"/>
              </a:spcAft>
              <a:tabLst>
                <a:tab pos="355600" algn="l"/>
              </a:tabLst>
              <a:defRPr>
                <a:solidFill>
                  <a:schemeClr val="tx1"/>
                </a:solidFill>
                <a:latin typeface="Arial" charset="0"/>
                <a:ea typeface="宋体" charset="-122"/>
              </a:defRPr>
            </a:lvl8pPr>
            <a:lvl9pPr marL="3886200" indent="-228600" eaLnBrk="0" fontAlgn="base" hangingPunct="0">
              <a:spcBef>
                <a:spcPct val="0"/>
              </a:spcBef>
              <a:spcAft>
                <a:spcPct val="0"/>
              </a:spcAft>
              <a:tabLst>
                <a:tab pos="355600" algn="l"/>
              </a:tabLst>
              <a:defRPr>
                <a:solidFill>
                  <a:schemeClr val="tx1"/>
                </a:solidFill>
                <a:latin typeface="Arial" charset="0"/>
                <a:ea typeface="宋体" charset="-122"/>
              </a:defRPr>
            </a:lvl9pPr>
          </a:lstStyle>
          <a:p>
            <a:pPr eaLnBrk="1" hangingPunct="1">
              <a:lnSpc>
                <a:spcPct val="120000"/>
              </a:lnSpc>
              <a:buClr>
                <a:srgbClr val="FF3300"/>
              </a:buClr>
              <a:buSzPct val="65000"/>
              <a:buFont typeface="Wingdings" pitchFamily="2" charset="2"/>
              <a:buChar char="l"/>
            </a:pPr>
            <a:r>
              <a:rPr kumimoji="1" lang="zh-CN" altLang="en-US" sz="1600" b="1">
                <a:solidFill>
                  <a:srgbClr val="5F5F5F"/>
                </a:solidFill>
                <a:latin typeface="华文细黑" pitchFamily="2" charset="-122"/>
                <a:ea typeface="华文细黑" pitchFamily="2" charset="-122"/>
              </a:rPr>
              <a:t>区域</a:t>
            </a:r>
          </a:p>
          <a:p>
            <a:pPr eaLnBrk="1" hangingPunct="1">
              <a:lnSpc>
                <a:spcPct val="120000"/>
              </a:lnSpc>
              <a:buClr>
                <a:srgbClr val="FF3300"/>
              </a:buClr>
              <a:buSzPct val="65000"/>
              <a:buFont typeface="Wingdings" pitchFamily="2" charset="2"/>
              <a:buChar char="l"/>
            </a:pPr>
            <a:r>
              <a:rPr kumimoji="1" lang="zh-CN" altLang="en-US" sz="1600" b="1">
                <a:solidFill>
                  <a:srgbClr val="5F5F5F"/>
                </a:solidFill>
                <a:latin typeface="华文细黑" pitchFamily="2" charset="-122"/>
                <a:ea typeface="华文细黑" pitchFamily="2" charset="-122"/>
              </a:rPr>
              <a:t>局站</a:t>
            </a:r>
          </a:p>
          <a:p>
            <a:pPr eaLnBrk="1" hangingPunct="1">
              <a:lnSpc>
                <a:spcPct val="120000"/>
              </a:lnSpc>
              <a:buClr>
                <a:srgbClr val="FF3300"/>
              </a:buClr>
              <a:buSzPct val="65000"/>
              <a:buFont typeface="Wingdings" pitchFamily="2" charset="2"/>
              <a:buChar char="l"/>
            </a:pPr>
            <a:r>
              <a:rPr kumimoji="1" lang="zh-CN" altLang="en-US" sz="1600" b="1">
                <a:solidFill>
                  <a:srgbClr val="5F5F5F"/>
                </a:solidFill>
                <a:latin typeface="华文细黑" pitchFamily="2" charset="-122"/>
                <a:ea typeface="华文细黑" pitchFamily="2" charset="-122"/>
              </a:rPr>
              <a:t>机房</a:t>
            </a:r>
          </a:p>
        </p:txBody>
      </p:sp>
      <p:sp>
        <p:nvSpPr>
          <p:cNvPr id="31" name="Rectangle 29"/>
          <p:cNvSpPr>
            <a:spLocks noChangeArrowheads="1"/>
          </p:cNvSpPr>
          <p:nvPr/>
        </p:nvSpPr>
        <p:spPr bwMode="auto">
          <a:xfrm>
            <a:off x="644525" y="2611438"/>
            <a:ext cx="1439863" cy="611187"/>
          </a:xfrm>
          <a:prstGeom prst="rect">
            <a:avLst/>
          </a:prstGeom>
          <a:solidFill>
            <a:schemeClr val="accent4"/>
          </a:solidFill>
          <a:ln>
            <a:noFill/>
          </a:ln>
        </p:spPr>
        <p:txBody>
          <a:bodyPr wrap="none" anchor="ctr"/>
          <a:lstStyle/>
          <a:p>
            <a:pPr fontAlgn="auto">
              <a:spcBef>
                <a:spcPts val="0"/>
              </a:spcBef>
              <a:spcAft>
                <a:spcPts val="0"/>
              </a:spcAft>
              <a:defRPr/>
            </a:pPr>
            <a:endParaRPr lang="zh-CN" altLang="en-US">
              <a:latin typeface="华文细黑" pitchFamily="2" charset="-122"/>
              <a:ea typeface="华文细黑" pitchFamily="2" charset="-122"/>
            </a:endParaRPr>
          </a:p>
        </p:txBody>
      </p:sp>
      <p:sp>
        <p:nvSpPr>
          <p:cNvPr id="32" name="Text Box 30"/>
          <p:cNvSpPr txBox="1">
            <a:spLocks noChangeArrowheads="1"/>
          </p:cNvSpPr>
          <p:nvPr/>
        </p:nvSpPr>
        <p:spPr bwMode="auto">
          <a:xfrm>
            <a:off x="684213" y="2573338"/>
            <a:ext cx="12557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zh-CN" altLang="en-US" b="1">
                <a:solidFill>
                  <a:schemeClr val="bg1"/>
                </a:solidFill>
                <a:latin typeface="华文细黑" pitchFamily="2" charset="-122"/>
                <a:ea typeface="华文细黑" pitchFamily="2" charset="-122"/>
              </a:rPr>
              <a:t>空间资源管理</a:t>
            </a:r>
          </a:p>
        </p:txBody>
      </p:sp>
      <p:sp>
        <p:nvSpPr>
          <p:cNvPr id="33" name="Rectangle 33"/>
          <p:cNvSpPr>
            <a:spLocks noChangeArrowheads="1"/>
          </p:cNvSpPr>
          <p:nvPr/>
        </p:nvSpPr>
        <p:spPr bwMode="auto">
          <a:xfrm>
            <a:off x="2298700" y="3244850"/>
            <a:ext cx="1409700" cy="2490788"/>
          </a:xfrm>
          <a:prstGeom prst="rect">
            <a:avLst/>
          </a:prstGeom>
          <a:solidFill>
            <a:srgbClr val="EAEAE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zh-CN" altLang="en-US">
              <a:latin typeface="华文细黑" pitchFamily="2" charset="-122"/>
              <a:ea typeface="华文细黑" pitchFamily="2" charset="-122"/>
            </a:endParaRPr>
          </a:p>
        </p:txBody>
      </p:sp>
      <p:sp>
        <p:nvSpPr>
          <p:cNvPr id="34" name="Text Box 34"/>
          <p:cNvSpPr txBox="1">
            <a:spLocks noChangeArrowheads="1"/>
          </p:cNvSpPr>
          <p:nvPr/>
        </p:nvSpPr>
        <p:spPr bwMode="auto">
          <a:xfrm>
            <a:off x="2371725" y="3338513"/>
            <a:ext cx="1223963"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177800" indent="-177800" eaLnBrk="0" hangingPunct="0">
              <a:tabLst>
                <a:tab pos="355600" algn="l"/>
              </a:tabLst>
              <a:defRPr>
                <a:solidFill>
                  <a:schemeClr val="tx1"/>
                </a:solidFill>
                <a:latin typeface="Arial" charset="0"/>
                <a:ea typeface="宋体" charset="-122"/>
              </a:defRPr>
            </a:lvl1pPr>
            <a:lvl2pPr marL="742950" indent="-285750" eaLnBrk="0" hangingPunct="0">
              <a:tabLst>
                <a:tab pos="355600" algn="l"/>
              </a:tabLst>
              <a:defRPr>
                <a:solidFill>
                  <a:schemeClr val="tx1"/>
                </a:solidFill>
                <a:latin typeface="Arial" charset="0"/>
                <a:ea typeface="宋体" charset="-122"/>
              </a:defRPr>
            </a:lvl2pPr>
            <a:lvl3pPr marL="1143000" indent="-228600" eaLnBrk="0" hangingPunct="0">
              <a:tabLst>
                <a:tab pos="355600" algn="l"/>
              </a:tabLst>
              <a:defRPr>
                <a:solidFill>
                  <a:schemeClr val="tx1"/>
                </a:solidFill>
                <a:latin typeface="Arial" charset="0"/>
                <a:ea typeface="宋体" charset="-122"/>
              </a:defRPr>
            </a:lvl3pPr>
            <a:lvl4pPr marL="1600200" indent="-228600" eaLnBrk="0" hangingPunct="0">
              <a:tabLst>
                <a:tab pos="355600" algn="l"/>
              </a:tabLst>
              <a:defRPr>
                <a:solidFill>
                  <a:schemeClr val="tx1"/>
                </a:solidFill>
                <a:latin typeface="Arial" charset="0"/>
                <a:ea typeface="宋体" charset="-122"/>
              </a:defRPr>
            </a:lvl4pPr>
            <a:lvl5pPr marL="2057400" indent="-228600" eaLnBrk="0" hangingPunct="0">
              <a:tabLst>
                <a:tab pos="355600" algn="l"/>
              </a:tabLst>
              <a:defRPr>
                <a:solidFill>
                  <a:schemeClr val="tx1"/>
                </a:solidFill>
                <a:latin typeface="Arial" charset="0"/>
                <a:ea typeface="宋体" charset="-122"/>
              </a:defRPr>
            </a:lvl5pPr>
            <a:lvl6pPr marL="2514600" indent="-228600" eaLnBrk="0" fontAlgn="base" hangingPunct="0">
              <a:spcBef>
                <a:spcPct val="0"/>
              </a:spcBef>
              <a:spcAft>
                <a:spcPct val="0"/>
              </a:spcAft>
              <a:tabLst>
                <a:tab pos="355600" algn="l"/>
              </a:tabLst>
              <a:defRPr>
                <a:solidFill>
                  <a:schemeClr val="tx1"/>
                </a:solidFill>
                <a:latin typeface="Arial" charset="0"/>
                <a:ea typeface="宋体" charset="-122"/>
              </a:defRPr>
            </a:lvl6pPr>
            <a:lvl7pPr marL="2971800" indent="-228600" eaLnBrk="0" fontAlgn="base" hangingPunct="0">
              <a:spcBef>
                <a:spcPct val="0"/>
              </a:spcBef>
              <a:spcAft>
                <a:spcPct val="0"/>
              </a:spcAft>
              <a:tabLst>
                <a:tab pos="355600" algn="l"/>
              </a:tabLst>
              <a:defRPr>
                <a:solidFill>
                  <a:schemeClr val="tx1"/>
                </a:solidFill>
                <a:latin typeface="Arial" charset="0"/>
                <a:ea typeface="宋体" charset="-122"/>
              </a:defRPr>
            </a:lvl7pPr>
            <a:lvl8pPr marL="3429000" indent="-228600" eaLnBrk="0" fontAlgn="base" hangingPunct="0">
              <a:spcBef>
                <a:spcPct val="0"/>
              </a:spcBef>
              <a:spcAft>
                <a:spcPct val="0"/>
              </a:spcAft>
              <a:tabLst>
                <a:tab pos="355600" algn="l"/>
              </a:tabLst>
              <a:defRPr>
                <a:solidFill>
                  <a:schemeClr val="tx1"/>
                </a:solidFill>
                <a:latin typeface="Arial" charset="0"/>
                <a:ea typeface="宋体" charset="-122"/>
              </a:defRPr>
            </a:lvl8pPr>
            <a:lvl9pPr marL="3886200" indent="-228600" eaLnBrk="0" fontAlgn="base" hangingPunct="0">
              <a:spcBef>
                <a:spcPct val="0"/>
              </a:spcBef>
              <a:spcAft>
                <a:spcPct val="0"/>
              </a:spcAft>
              <a:tabLst>
                <a:tab pos="355600" algn="l"/>
              </a:tabLst>
              <a:defRPr>
                <a:solidFill>
                  <a:schemeClr val="tx1"/>
                </a:solidFill>
                <a:latin typeface="Arial" charset="0"/>
                <a:ea typeface="宋体" charset="-122"/>
              </a:defRPr>
            </a:lvl9pPr>
          </a:lstStyle>
          <a:p>
            <a:pPr eaLnBrk="1" hangingPunct="1">
              <a:lnSpc>
                <a:spcPct val="120000"/>
              </a:lnSpc>
              <a:buClr>
                <a:srgbClr val="FF3300"/>
              </a:buClr>
              <a:buSzPct val="65000"/>
              <a:buFont typeface="Wingdings" pitchFamily="2" charset="2"/>
              <a:buChar char="l"/>
            </a:pPr>
            <a:r>
              <a:rPr kumimoji="1" lang="zh-CN" altLang="en-US" sz="1600" b="1">
                <a:solidFill>
                  <a:srgbClr val="5F5F5F"/>
                </a:solidFill>
                <a:latin typeface="华文细黑" pitchFamily="2" charset="-122"/>
                <a:ea typeface="华文细黑" pitchFamily="2" charset="-122"/>
              </a:rPr>
              <a:t>电杆</a:t>
            </a:r>
          </a:p>
          <a:p>
            <a:pPr eaLnBrk="1" hangingPunct="1">
              <a:lnSpc>
                <a:spcPct val="120000"/>
              </a:lnSpc>
              <a:buClr>
                <a:srgbClr val="FF3300"/>
              </a:buClr>
              <a:buSzPct val="65000"/>
              <a:buFont typeface="Wingdings" pitchFamily="2" charset="2"/>
              <a:buChar char="l"/>
            </a:pPr>
            <a:r>
              <a:rPr kumimoji="1" lang="zh-CN" altLang="en-US" sz="1600" b="1">
                <a:solidFill>
                  <a:srgbClr val="5F5F5F"/>
                </a:solidFill>
                <a:latin typeface="华文细黑" pitchFamily="2" charset="-122"/>
                <a:ea typeface="华文细黑" pitchFamily="2" charset="-122"/>
              </a:rPr>
              <a:t>杆塔</a:t>
            </a:r>
          </a:p>
        </p:txBody>
      </p:sp>
      <p:sp>
        <p:nvSpPr>
          <p:cNvPr id="35" name="Rectangle 35"/>
          <p:cNvSpPr>
            <a:spLocks noChangeArrowheads="1"/>
          </p:cNvSpPr>
          <p:nvPr/>
        </p:nvSpPr>
        <p:spPr bwMode="auto">
          <a:xfrm>
            <a:off x="2268538" y="2633663"/>
            <a:ext cx="1439862" cy="611187"/>
          </a:xfrm>
          <a:prstGeom prst="rect">
            <a:avLst/>
          </a:prstGeom>
          <a:solidFill>
            <a:schemeClr val="accent4"/>
          </a:solidFill>
          <a:ln>
            <a:noFill/>
          </a:ln>
        </p:spPr>
        <p:txBody>
          <a:bodyPr wrap="none" anchor="ctr"/>
          <a:lstStyle/>
          <a:p>
            <a:pPr fontAlgn="auto">
              <a:spcBef>
                <a:spcPts val="0"/>
              </a:spcBef>
              <a:spcAft>
                <a:spcPts val="0"/>
              </a:spcAft>
              <a:defRPr/>
            </a:pPr>
            <a:endParaRPr lang="zh-CN" altLang="en-US">
              <a:latin typeface="华文细黑" pitchFamily="2" charset="-122"/>
              <a:ea typeface="华文细黑" pitchFamily="2" charset="-122"/>
            </a:endParaRPr>
          </a:p>
        </p:txBody>
      </p:sp>
      <p:sp>
        <p:nvSpPr>
          <p:cNvPr id="36" name="Text Box 36"/>
          <p:cNvSpPr txBox="1">
            <a:spLocks noChangeArrowheads="1"/>
          </p:cNvSpPr>
          <p:nvPr/>
        </p:nvSpPr>
        <p:spPr bwMode="auto">
          <a:xfrm>
            <a:off x="2308225" y="2595563"/>
            <a:ext cx="12557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zh-CN" altLang="en-US" b="1">
                <a:solidFill>
                  <a:schemeClr val="bg1"/>
                </a:solidFill>
                <a:latin typeface="华文细黑" pitchFamily="2" charset="-122"/>
                <a:ea typeface="华文细黑" pitchFamily="2" charset="-122"/>
              </a:rPr>
              <a:t>架空资源管理</a:t>
            </a:r>
          </a:p>
        </p:txBody>
      </p:sp>
      <p:sp>
        <p:nvSpPr>
          <p:cNvPr id="37" name="Rectangle 38"/>
          <p:cNvSpPr>
            <a:spLocks noChangeArrowheads="1"/>
          </p:cNvSpPr>
          <p:nvPr/>
        </p:nvSpPr>
        <p:spPr bwMode="auto">
          <a:xfrm>
            <a:off x="3883025" y="3244850"/>
            <a:ext cx="1409700" cy="2490788"/>
          </a:xfrm>
          <a:prstGeom prst="rect">
            <a:avLst/>
          </a:prstGeom>
          <a:solidFill>
            <a:srgbClr val="EAEAE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zh-CN" altLang="en-US">
              <a:latin typeface="华文细黑" pitchFamily="2" charset="-122"/>
              <a:ea typeface="华文细黑" pitchFamily="2" charset="-122"/>
            </a:endParaRPr>
          </a:p>
        </p:txBody>
      </p:sp>
      <p:sp>
        <p:nvSpPr>
          <p:cNvPr id="38" name="Text Box 39"/>
          <p:cNvSpPr txBox="1">
            <a:spLocks noChangeArrowheads="1"/>
          </p:cNvSpPr>
          <p:nvPr/>
        </p:nvSpPr>
        <p:spPr bwMode="auto">
          <a:xfrm>
            <a:off x="3956050" y="3338513"/>
            <a:ext cx="1152525" cy="185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177800" indent="-177800" eaLnBrk="0" hangingPunct="0">
              <a:tabLst>
                <a:tab pos="355600" algn="l"/>
              </a:tabLst>
              <a:defRPr>
                <a:solidFill>
                  <a:schemeClr val="tx1"/>
                </a:solidFill>
                <a:latin typeface="Arial" charset="0"/>
                <a:ea typeface="宋体" charset="-122"/>
              </a:defRPr>
            </a:lvl1pPr>
            <a:lvl2pPr marL="742950" indent="-285750" eaLnBrk="0" hangingPunct="0">
              <a:tabLst>
                <a:tab pos="355600" algn="l"/>
              </a:tabLst>
              <a:defRPr>
                <a:solidFill>
                  <a:schemeClr val="tx1"/>
                </a:solidFill>
                <a:latin typeface="Arial" charset="0"/>
                <a:ea typeface="宋体" charset="-122"/>
              </a:defRPr>
            </a:lvl2pPr>
            <a:lvl3pPr marL="1143000" indent="-228600" eaLnBrk="0" hangingPunct="0">
              <a:tabLst>
                <a:tab pos="355600" algn="l"/>
              </a:tabLst>
              <a:defRPr>
                <a:solidFill>
                  <a:schemeClr val="tx1"/>
                </a:solidFill>
                <a:latin typeface="Arial" charset="0"/>
                <a:ea typeface="宋体" charset="-122"/>
              </a:defRPr>
            </a:lvl3pPr>
            <a:lvl4pPr marL="1600200" indent="-228600" eaLnBrk="0" hangingPunct="0">
              <a:tabLst>
                <a:tab pos="355600" algn="l"/>
              </a:tabLst>
              <a:defRPr>
                <a:solidFill>
                  <a:schemeClr val="tx1"/>
                </a:solidFill>
                <a:latin typeface="Arial" charset="0"/>
                <a:ea typeface="宋体" charset="-122"/>
              </a:defRPr>
            </a:lvl4pPr>
            <a:lvl5pPr marL="2057400" indent="-228600" eaLnBrk="0" hangingPunct="0">
              <a:tabLst>
                <a:tab pos="355600" algn="l"/>
              </a:tabLst>
              <a:defRPr>
                <a:solidFill>
                  <a:schemeClr val="tx1"/>
                </a:solidFill>
                <a:latin typeface="Arial" charset="0"/>
                <a:ea typeface="宋体" charset="-122"/>
              </a:defRPr>
            </a:lvl5pPr>
            <a:lvl6pPr marL="2514600" indent="-228600" eaLnBrk="0" fontAlgn="base" hangingPunct="0">
              <a:spcBef>
                <a:spcPct val="0"/>
              </a:spcBef>
              <a:spcAft>
                <a:spcPct val="0"/>
              </a:spcAft>
              <a:tabLst>
                <a:tab pos="355600" algn="l"/>
              </a:tabLst>
              <a:defRPr>
                <a:solidFill>
                  <a:schemeClr val="tx1"/>
                </a:solidFill>
                <a:latin typeface="Arial" charset="0"/>
                <a:ea typeface="宋体" charset="-122"/>
              </a:defRPr>
            </a:lvl6pPr>
            <a:lvl7pPr marL="2971800" indent="-228600" eaLnBrk="0" fontAlgn="base" hangingPunct="0">
              <a:spcBef>
                <a:spcPct val="0"/>
              </a:spcBef>
              <a:spcAft>
                <a:spcPct val="0"/>
              </a:spcAft>
              <a:tabLst>
                <a:tab pos="355600" algn="l"/>
              </a:tabLst>
              <a:defRPr>
                <a:solidFill>
                  <a:schemeClr val="tx1"/>
                </a:solidFill>
                <a:latin typeface="Arial" charset="0"/>
                <a:ea typeface="宋体" charset="-122"/>
              </a:defRPr>
            </a:lvl7pPr>
            <a:lvl8pPr marL="3429000" indent="-228600" eaLnBrk="0" fontAlgn="base" hangingPunct="0">
              <a:spcBef>
                <a:spcPct val="0"/>
              </a:spcBef>
              <a:spcAft>
                <a:spcPct val="0"/>
              </a:spcAft>
              <a:tabLst>
                <a:tab pos="355600" algn="l"/>
              </a:tabLst>
              <a:defRPr>
                <a:solidFill>
                  <a:schemeClr val="tx1"/>
                </a:solidFill>
                <a:latin typeface="Arial" charset="0"/>
                <a:ea typeface="宋体" charset="-122"/>
              </a:defRPr>
            </a:lvl8pPr>
            <a:lvl9pPr marL="3886200" indent="-228600" eaLnBrk="0" fontAlgn="base" hangingPunct="0">
              <a:spcBef>
                <a:spcPct val="0"/>
              </a:spcBef>
              <a:spcAft>
                <a:spcPct val="0"/>
              </a:spcAft>
              <a:tabLst>
                <a:tab pos="355600" algn="l"/>
              </a:tabLst>
              <a:defRPr>
                <a:solidFill>
                  <a:schemeClr val="tx1"/>
                </a:solidFill>
                <a:latin typeface="Arial" charset="0"/>
                <a:ea typeface="宋体" charset="-122"/>
              </a:defRPr>
            </a:lvl9pPr>
          </a:lstStyle>
          <a:p>
            <a:pPr eaLnBrk="1" hangingPunct="1">
              <a:lnSpc>
                <a:spcPct val="120000"/>
              </a:lnSpc>
              <a:buClr>
                <a:srgbClr val="FF3300"/>
              </a:buClr>
              <a:buSzPct val="65000"/>
              <a:buFont typeface="Wingdings" pitchFamily="2" charset="2"/>
              <a:buChar char="l"/>
            </a:pPr>
            <a:r>
              <a:rPr kumimoji="1" lang="zh-CN" altLang="en-US" sz="1600" b="1">
                <a:solidFill>
                  <a:srgbClr val="5F5F5F"/>
                </a:solidFill>
                <a:latin typeface="华文细黑" pitchFamily="2" charset="-122"/>
                <a:ea typeface="华文细黑" pitchFamily="2" charset="-122"/>
              </a:rPr>
              <a:t>人井</a:t>
            </a:r>
          </a:p>
          <a:p>
            <a:pPr eaLnBrk="1" hangingPunct="1">
              <a:lnSpc>
                <a:spcPct val="120000"/>
              </a:lnSpc>
              <a:buClr>
                <a:srgbClr val="FF3300"/>
              </a:buClr>
              <a:buSzPct val="65000"/>
              <a:buFont typeface="Wingdings" pitchFamily="2" charset="2"/>
              <a:buChar char="l"/>
            </a:pPr>
            <a:r>
              <a:rPr kumimoji="1" lang="zh-CN" altLang="en-US" sz="1600" b="1">
                <a:solidFill>
                  <a:srgbClr val="5F5F5F"/>
                </a:solidFill>
                <a:latin typeface="华文细黑" pitchFamily="2" charset="-122"/>
                <a:ea typeface="华文细黑" pitchFamily="2" charset="-122"/>
              </a:rPr>
              <a:t>隧道</a:t>
            </a:r>
          </a:p>
          <a:p>
            <a:pPr eaLnBrk="1" hangingPunct="1">
              <a:lnSpc>
                <a:spcPct val="120000"/>
              </a:lnSpc>
              <a:buClr>
                <a:srgbClr val="FF3300"/>
              </a:buClr>
              <a:buSzPct val="65000"/>
              <a:buFont typeface="Wingdings" pitchFamily="2" charset="2"/>
              <a:buChar char="l"/>
            </a:pPr>
            <a:r>
              <a:rPr kumimoji="1" lang="zh-CN" altLang="en-US" sz="1600" b="1">
                <a:solidFill>
                  <a:srgbClr val="5F5F5F"/>
                </a:solidFill>
                <a:latin typeface="华文细黑" pitchFamily="2" charset="-122"/>
                <a:ea typeface="华文细黑" pitchFamily="2" charset="-122"/>
              </a:rPr>
              <a:t>管道</a:t>
            </a:r>
          </a:p>
          <a:p>
            <a:pPr eaLnBrk="1" hangingPunct="1">
              <a:lnSpc>
                <a:spcPct val="120000"/>
              </a:lnSpc>
              <a:buClr>
                <a:srgbClr val="FF3300"/>
              </a:buClr>
              <a:buSzPct val="65000"/>
              <a:buFont typeface="Wingdings" pitchFamily="2" charset="2"/>
              <a:buChar char="l"/>
            </a:pPr>
            <a:r>
              <a:rPr kumimoji="1" lang="zh-CN" altLang="en-US" sz="1600" b="1">
                <a:solidFill>
                  <a:srgbClr val="5F5F5F"/>
                </a:solidFill>
                <a:latin typeface="华文细黑" pitchFamily="2" charset="-122"/>
                <a:ea typeface="华文细黑" pitchFamily="2" charset="-122"/>
              </a:rPr>
              <a:t>管孔</a:t>
            </a:r>
          </a:p>
          <a:p>
            <a:pPr eaLnBrk="1" hangingPunct="1">
              <a:lnSpc>
                <a:spcPct val="120000"/>
              </a:lnSpc>
              <a:buClr>
                <a:srgbClr val="FF3300"/>
              </a:buClr>
              <a:buSzPct val="65000"/>
              <a:buFont typeface="Wingdings" pitchFamily="2" charset="2"/>
              <a:buChar char="l"/>
            </a:pPr>
            <a:r>
              <a:rPr kumimoji="1" lang="zh-CN" altLang="en-US" sz="1600" b="1">
                <a:solidFill>
                  <a:srgbClr val="5F5F5F"/>
                </a:solidFill>
                <a:latin typeface="华文细黑" pitchFamily="2" charset="-122"/>
                <a:ea typeface="华文细黑" pitchFamily="2" charset="-122"/>
              </a:rPr>
              <a:t>子管</a:t>
            </a:r>
          </a:p>
          <a:p>
            <a:pPr eaLnBrk="1" hangingPunct="1">
              <a:lnSpc>
                <a:spcPct val="120000"/>
              </a:lnSpc>
              <a:buClr>
                <a:srgbClr val="FF3300"/>
              </a:buClr>
              <a:buSzPct val="65000"/>
              <a:buFont typeface="Wingdings" pitchFamily="2" charset="2"/>
              <a:buChar char="l"/>
            </a:pPr>
            <a:r>
              <a:rPr kumimoji="1" lang="zh-CN" altLang="en-US" sz="1600" b="1">
                <a:solidFill>
                  <a:srgbClr val="5F5F5F"/>
                </a:solidFill>
                <a:latin typeface="华文细黑" pitchFamily="2" charset="-122"/>
                <a:ea typeface="华文细黑" pitchFamily="2" charset="-122"/>
              </a:rPr>
              <a:t>接头坑</a:t>
            </a:r>
          </a:p>
        </p:txBody>
      </p:sp>
      <p:sp>
        <p:nvSpPr>
          <p:cNvPr id="39" name="Rectangle 40"/>
          <p:cNvSpPr>
            <a:spLocks noChangeArrowheads="1"/>
          </p:cNvSpPr>
          <p:nvPr/>
        </p:nvSpPr>
        <p:spPr bwMode="auto">
          <a:xfrm>
            <a:off x="3852863" y="2633663"/>
            <a:ext cx="1439862" cy="611187"/>
          </a:xfrm>
          <a:prstGeom prst="rect">
            <a:avLst/>
          </a:prstGeom>
          <a:solidFill>
            <a:schemeClr val="accent4"/>
          </a:solidFill>
          <a:ln>
            <a:noFill/>
          </a:ln>
        </p:spPr>
        <p:txBody>
          <a:bodyPr wrap="none" anchor="ctr"/>
          <a:lstStyle/>
          <a:p>
            <a:pPr fontAlgn="auto">
              <a:spcBef>
                <a:spcPts val="0"/>
              </a:spcBef>
              <a:spcAft>
                <a:spcPts val="0"/>
              </a:spcAft>
              <a:defRPr/>
            </a:pPr>
            <a:endParaRPr lang="zh-CN" altLang="en-US">
              <a:latin typeface="华文细黑" pitchFamily="2" charset="-122"/>
              <a:ea typeface="华文细黑" pitchFamily="2" charset="-122"/>
            </a:endParaRPr>
          </a:p>
        </p:txBody>
      </p:sp>
      <p:sp>
        <p:nvSpPr>
          <p:cNvPr id="40" name="Text Box 41"/>
          <p:cNvSpPr txBox="1">
            <a:spLocks noChangeArrowheads="1"/>
          </p:cNvSpPr>
          <p:nvPr/>
        </p:nvSpPr>
        <p:spPr bwMode="auto">
          <a:xfrm>
            <a:off x="3892550" y="2595563"/>
            <a:ext cx="12557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zh-CN" altLang="en-US" b="1">
                <a:solidFill>
                  <a:schemeClr val="bg1"/>
                </a:solidFill>
                <a:latin typeface="华文细黑" pitchFamily="2" charset="-122"/>
                <a:ea typeface="华文细黑" pitchFamily="2" charset="-122"/>
              </a:rPr>
              <a:t>埋设资源管理</a:t>
            </a:r>
          </a:p>
        </p:txBody>
      </p:sp>
      <p:sp>
        <p:nvSpPr>
          <p:cNvPr id="41" name="Rectangle 55"/>
          <p:cNvSpPr>
            <a:spLocks noChangeArrowheads="1"/>
          </p:cNvSpPr>
          <p:nvPr/>
        </p:nvSpPr>
        <p:spPr bwMode="auto">
          <a:xfrm>
            <a:off x="5508625" y="3214688"/>
            <a:ext cx="1409700" cy="2490787"/>
          </a:xfrm>
          <a:prstGeom prst="rect">
            <a:avLst/>
          </a:prstGeom>
          <a:solidFill>
            <a:srgbClr val="EAEAEA"/>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zh-CN" altLang="en-US">
              <a:latin typeface="华文细黑" pitchFamily="2" charset="-122"/>
              <a:ea typeface="华文细黑" pitchFamily="2" charset="-122"/>
            </a:endParaRPr>
          </a:p>
        </p:txBody>
      </p:sp>
      <p:sp>
        <p:nvSpPr>
          <p:cNvPr id="42" name="Text Box 11"/>
          <p:cNvSpPr txBox="1">
            <a:spLocks noChangeArrowheads="1"/>
          </p:cNvSpPr>
          <p:nvPr/>
        </p:nvSpPr>
        <p:spPr bwMode="auto">
          <a:xfrm>
            <a:off x="5508625" y="3275013"/>
            <a:ext cx="1354138" cy="185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177800" indent="-17780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20000"/>
              </a:lnSpc>
              <a:buClr>
                <a:srgbClr val="FF3300"/>
              </a:buClr>
              <a:buSzPct val="65000"/>
              <a:buFont typeface="Wingdings" pitchFamily="2" charset="2"/>
              <a:buChar char="l"/>
            </a:pPr>
            <a:r>
              <a:rPr kumimoji="1" lang="zh-CN" altLang="en-US" sz="1600" b="1">
                <a:solidFill>
                  <a:srgbClr val="5F5F5F"/>
                </a:solidFill>
                <a:latin typeface="华文细黑" pitchFamily="2" charset="-122"/>
                <a:ea typeface="华文细黑" pitchFamily="2" charset="-122"/>
              </a:rPr>
              <a:t>光交接箱</a:t>
            </a:r>
          </a:p>
          <a:p>
            <a:pPr eaLnBrk="1" hangingPunct="1">
              <a:lnSpc>
                <a:spcPct val="120000"/>
              </a:lnSpc>
              <a:buClr>
                <a:srgbClr val="FF3300"/>
              </a:buClr>
              <a:buSzPct val="65000"/>
              <a:buFont typeface="Wingdings" pitchFamily="2" charset="2"/>
              <a:buChar char="l"/>
            </a:pPr>
            <a:r>
              <a:rPr kumimoji="1" lang="zh-CN" altLang="en-US" sz="1600" b="1">
                <a:solidFill>
                  <a:srgbClr val="5F5F5F"/>
                </a:solidFill>
                <a:latin typeface="华文细黑" pitchFamily="2" charset="-122"/>
                <a:ea typeface="华文细黑" pitchFamily="2" charset="-122"/>
              </a:rPr>
              <a:t>光缆接头</a:t>
            </a:r>
          </a:p>
          <a:p>
            <a:pPr eaLnBrk="1" hangingPunct="1">
              <a:lnSpc>
                <a:spcPct val="120000"/>
              </a:lnSpc>
              <a:buClr>
                <a:srgbClr val="FF3300"/>
              </a:buClr>
              <a:buSzPct val="65000"/>
              <a:buFont typeface="Wingdings" pitchFamily="2" charset="2"/>
              <a:buChar char="l"/>
            </a:pPr>
            <a:r>
              <a:rPr kumimoji="1" lang="zh-CN" altLang="en-US" sz="1600" b="1">
                <a:solidFill>
                  <a:srgbClr val="5F5F5F"/>
                </a:solidFill>
                <a:latin typeface="华文细黑" pitchFamily="2" charset="-122"/>
                <a:ea typeface="华文细黑" pitchFamily="2" charset="-122"/>
              </a:rPr>
              <a:t>光缆段</a:t>
            </a:r>
          </a:p>
          <a:p>
            <a:pPr eaLnBrk="1" hangingPunct="1">
              <a:lnSpc>
                <a:spcPct val="120000"/>
              </a:lnSpc>
              <a:buClr>
                <a:srgbClr val="FF3300"/>
              </a:buClr>
              <a:buSzPct val="65000"/>
              <a:buFont typeface="Wingdings" pitchFamily="2" charset="2"/>
              <a:buChar char="l"/>
            </a:pPr>
            <a:r>
              <a:rPr kumimoji="1" lang="zh-CN" altLang="en-US" sz="1600" b="1">
                <a:solidFill>
                  <a:srgbClr val="5F5F5F"/>
                </a:solidFill>
                <a:latin typeface="华文细黑" pitchFamily="2" charset="-122"/>
                <a:ea typeface="华文细黑" pitchFamily="2" charset="-122"/>
              </a:rPr>
              <a:t>光缆纤芯</a:t>
            </a:r>
          </a:p>
          <a:p>
            <a:pPr eaLnBrk="1" hangingPunct="1">
              <a:lnSpc>
                <a:spcPct val="120000"/>
              </a:lnSpc>
              <a:buClr>
                <a:srgbClr val="FF3300"/>
              </a:buClr>
              <a:buSzPct val="65000"/>
              <a:buFont typeface="Wingdings" pitchFamily="2" charset="2"/>
              <a:buChar char="l"/>
            </a:pPr>
            <a:r>
              <a:rPr kumimoji="1" lang="zh-CN" altLang="en-US" sz="1600" b="1">
                <a:solidFill>
                  <a:srgbClr val="5F5F5F"/>
                </a:solidFill>
                <a:latin typeface="华文细黑" pitchFamily="2" charset="-122"/>
                <a:ea typeface="华文细黑" pitchFamily="2" charset="-122"/>
              </a:rPr>
              <a:t>光路</a:t>
            </a:r>
          </a:p>
          <a:p>
            <a:pPr eaLnBrk="1" hangingPunct="1">
              <a:lnSpc>
                <a:spcPct val="120000"/>
              </a:lnSpc>
              <a:buClr>
                <a:srgbClr val="FF3300"/>
              </a:buClr>
              <a:buSzPct val="65000"/>
              <a:buFont typeface="Wingdings" pitchFamily="2" charset="2"/>
              <a:buChar char="l"/>
            </a:pPr>
            <a:r>
              <a:rPr kumimoji="1" lang="zh-CN" altLang="en-US" sz="1600" b="1">
                <a:solidFill>
                  <a:srgbClr val="5F5F5F"/>
                </a:solidFill>
                <a:latin typeface="华文细黑" pitchFamily="2" charset="-122"/>
                <a:ea typeface="华文细黑" pitchFamily="2" charset="-122"/>
              </a:rPr>
              <a:t>光缆盘留</a:t>
            </a:r>
          </a:p>
        </p:txBody>
      </p:sp>
      <p:sp>
        <p:nvSpPr>
          <p:cNvPr id="43" name="Rectangle 2"/>
          <p:cNvSpPr txBox="1">
            <a:spLocks noChangeArrowheads="1"/>
          </p:cNvSpPr>
          <p:nvPr/>
        </p:nvSpPr>
        <p:spPr bwMode="auto">
          <a:xfrm>
            <a:off x="2232025" y="9525"/>
            <a:ext cx="6948488"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fontAlgn="auto">
              <a:spcBef>
                <a:spcPts val="0"/>
              </a:spcBef>
              <a:spcAft>
                <a:spcPts val="0"/>
              </a:spcAft>
              <a:defRPr/>
            </a:pPr>
            <a:r>
              <a:rPr lang="zh-CN" altLang="en-US" sz="3200" b="1" dirty="0" smtClean="0">
                <a:effectLst>
                  <a:outerShdw blurRad="38100" dist="38100" dir="2700000" algn="tl">
                    <a:srgbClr val="000000">
                      <a:alpha val="43137"/>
                    </a:srgbClr>
                  </a:outerShdw>
                </a:effectLst>
                <a:latin typeface="黑体" pitchFamily="2" charset="-122"/>
                <a:ea typeface="黑体" pitchFamily="2" charset="-122"/>
              </a:rPr>
              <a:t>骨干网</a:t>
            </a:r>
            <a:r>
              <a:rPr lang="en-US" altLang="zh-CN" sz="3200" b="1" dirty="0" smtClean="0">
                <a:effectLst>
                  <a:outerShdw blurRad="38100" dist="38100" dir="2700000" algn="tl">
                    <a:srgbClr val="000000">
                      <a:alpha val="43137"/>
                    </a:srgbClr>
                  </a:outerShdw>
                </a:effectLst>
                <a:latin typeface="黑体" pitchFamily="2" charset="-122"/>
                <a:ea typeface="黑体" pitchFamily="2" charset="-122"/>
              </a:rPr>
              <a:t>-</a:t>
            </a:r>
            <a:r>
              <a:rPr lang="zh-CN" altLang="en-US" sz="3200" b="1" dirty="0" smtClean="0">
                <a:effectLst>
                  <a:outerShdw blurRad="38100" dist="38100" dir="2700000" algn="tl">
                    <a:srgbClr val="000000">
                      <a:alpha val="43137"/>
                    </a:srgbClr>
                  </a:outerShdw>
                </a:effectLst>
                <a:latin typeface="黑体" pitchFamily="2" charset="-122"/>
                <a:ea typeface="黑体" pitchFamily="2" charset="-122"/>
              </a:rPr>
              <a:t>静态资源</a:t>
            </a:r>
            <a:endParaRPr lang="zh-CN" altLang="en-US" sz="3200" b="1" dirty="0">
              <a:effectLst>
                <a:outerShdw blurRad="38100" dist="38100" dir="2700000" algn="tl">
                  <a:srgbClr val="000000">
                    <a:alpha val="43137"/>
                  </a:srgbClr>
                </a:outerShdw>
              </a:effectLst>
              <a:latin typeface="黑体" pitchFamily="2" charset="-122"/>
              <a:ea typeface="黑体" pitchFamily="2" charset="-122"/>
            </a:endParaRPr>
          </a:p>
        </p:txBody>
      </p:sp>
      <p:sp>
        <p:nvSpPr>
          <p:cNvPr id="20510" name="Text Box 17"/>
          <p:cNvSpPr txBox="1">
            <a:spLocks noChangeArrowheads="1"/>
          </p:cNvSpPr>
          <p:nvPr/>
        </p:nvSpPr>
        <p:spPr bwMode="auto">
          <a:xfrm>
            <a:off x="1312863" y="1692275"/>
            <a:ext cx="60737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5817" tIns="32909" rIns="65817" bIns="32909" anchor="ctr">
            <a:spAutoFit/>
          </a:bodyPr>
          <a:lstStyle>
            <a:lvl1pPr defTabSz="658813" eaLnBrk="0" hangingPunct="0">
              <a:defRPr>
                <a:solidFill>
                  <a:schemeClr val="tx1"/>
                </a:solidFill>
                <a:latin typeface="Arial" charset="0"/>
                <a:ea typeface="宋体" charset="-122"/>
              </a:defRPr>
            </a:lvl1pPr>
            <a:lvl2pPr marL="742950" indent="-285750" defTabSz="658813" eaLnBrk="0" hangingPunct="0">
              <a:defRPr>
                <a:solidFill>
                  <a:schemeClr val="tx1"/>
                </a:solidFill>
                <a:latin typeface="Arial" charset="0"/>
                <a:ea typeface="宋体" charset="-122"/>
              </a:defRPr>
            </a:lvl2pPr>
            <a:lvl3pPr marL="1143000" indent="-228600" defTabSz="658813" eaLnBrk="0" hangingPunct="0">
              <a:defRPr>
                <a:solidFill>
                  <a:schemeClr val="tx1"/>
                </a:solidFill>
                <a:latin typeface="Arial" charset="0"/>
                <a:ea typeface="宋体" charset="-122"/>
              </a:defRPr>
            </a:lvl3pPr>
            <a:lvl4pPr marL="1600200" indent="-228600" defTabSz="658813" eaLnBrk="0" hangingPunct="0">
              <a:defRPr>
                <a:solidFill>
                  <a:schemeClr val="tx1"/>
                </a:solidFill>
                <a:latin typeface="Arial" charset="0"/>
                <a:ea typeface="宋体" charset="-122"/>
              </a:defRPr>
            </a:lvl4pPr>
            <a:lvl5pPr marL="2057400" indent="-228600" defTabSz="658813" eaLnBrk="0" hangingPunct="0">
              <a:defRPr>
                <a:solidFill>
                  <a:schemeClr val="tx1"/>
                </a:solidFill>
                <a:latin typeface="Arial" charset="0"/>
                <a:ea typeface="宋体" charset="-122"/>
              </a:defRPr>
            </a:lvl5pPr>
            <a:lvl6pPr marL="2514600" indent="-228600" defTabSz="658813" eaLnBrk="0" fontAlgn="base" hangingPunct="0">
              <a:spcBef>
                <a:spcPct val="0"/>
              </a:spcBef>
              <a:spcAft>
                <a:spcPct val="0"/>
              </a:spcAft>
              <a:defRPr>
                <a:solidFill>
                  <a:schemeClr val="tx1"/>
                </a:solidFill>
                <a:latin typeface="Arial" charset="0"/>
                <a:ea typeface="宋体" charset="-122"/>
              </a:defRPr>
            </a:lvl6pPr>
            <a:lvl7pPr marL="2971800" indent="-228600" defTabSz="658813" eaLnBrk="0" fontAlgn="base" hangingPunct="0">
              <a:spcBef>
                <a:spcPct val="0"/>
              </a:spcBef>
              <a:spcAft>
                <a:spcPct val="0"/>
              </a:spcAft>
              <a:defRPr>
                <a:solidFill>
                  <a:schemeClr val="tx1"/>
                </a:solidFill>
                <a:latin typeface="Arial" charset="0"/>
                <a:ea typeface="宋体" charset="-122"/>
              </a:defRPr>
            </a:lvl7pPr>
            <a:lvl8pPr marL="3429000" indent="-228600" defTabSz="658813" eaLnBrk="0" fontAlgn="base" hangingPunct="0">
              <a:spcBef>
                <a:spcPct val="0"/>
              </a:spcBef>
              <a:spcAft>
                <a:spcPct val="0"/>
              </a:spcAft>
              <a:defRPr>
                <a:solidFill>
                  <a:schemeClr val="tx1"/>
                </a:solidFill>
                <a:latin typeface="Arial" charset="0"/>
                <a:ea typeface="宋体" charset="-122"/>
              </a:defRPr>
            </a:lvl8pPr>
            <a:lvl9pPr marL="3886200" indent="-228600" defTabSz="658813"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zh-CN" altLang="en-US" sz="2400" b="1">
                <a:solidFill>
                  <a:schemeClr val="bg1"/>
                </a:solidFill>
                <a:latin typeface="华文细黑" pitchFamily="2" charset="-122"/>
                <a:ea typeface="华文细黑" pitchFamily="2" charset="-122"/>
              </a:rPr>
              <a:t>光缆静态资源</a:t>
            </a:r>
          </a:p>
        </p:txBody>
      </p:sp>
    </p:spTree>
    <p:extLst>
      <p:ext uri="{BB962C8B-B14F-4D97-AF65-F5344CB8AC3E}">
        <p14:creationId xmlns:p14="http://schemas.microsoft.com/office/powerpoint/2010/main" val="1368462907"/>
      </p:ext>
    </p:extLst>
  </p:cSld>
  <p:clrMapOvr>
    <a:masterClrMapping/>
  </p:clrMapOvr>
  <p:transition>
    <p:zo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1"/>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67A6BB7C-7CBC-4736-A45F-76DA15A4245E}" type="slidenum">
              <a:rPr lang="en-US" altLang="zh-CN" smtClean="0">
                <a:solidFill>
                  <a:srgbClr val="000000"/>
                </a:solidFill>
              </a:rPr>
              <a:pPr eaLnBrk="1" hangingPunct="1"/>
              <a:t>22</a:t>
            </a:fld>
            <a:endParaRPr lang="en-US" altLang="zh-CN" smtClean="0">
              <a:solidFill>
                <a:srgbClr val="000000"/>
              </a:solidFill>
            </a:endParaRPr>
          </a:p>
        </p:txBody>
      </p:sp>
      <p:pic>
        <p:nvPicPr>
          <p:cNvPr id="3174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947" y="2276475"/>
            <a:ext cx="7999265" cy="417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748" name="Text Box 132"/>
          <p:cNvSpPr txBox="1">
            <a:spLocks noChangeArrowheads="1"/>
          </p:cNvSpPr>
          <p:nvPr/>
        </p:nvSpPr>
        <p:spPr bwMode="auto">
          <a:xfrm>
            <a:off x="927100" y="1801813"/>
            <a:ext cx="906463"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latin typeface="华文细黑" pitchFamily="2" charset="-122"/>
                <a:ea typeface="华文细黑" pitchFamily="2" charset="-122"/>
              </a:rPr>
              <a:t>...</a:t>
            </a:r>
          </a:p>
        </p:txBody>
      </p:sp>
      <p:grpSp>
        <p:nvGrpSpPr>
          <p:cNvPr id="31749" name="Group 76"/>
          <p:cNvGrpSpPr>
            <a:grpSpLocks/>
          </p:cNvGrpSpPr>
          <p:nvPr/>
        </p:nvGrpSpPr>
        <p:grpSpPr bwMode="auto">
          <a:xfrm>
            <a:off x="555625" y="1419225"/>
            <a:ext cx="1441450" cy="857250"/>
            <a:chOff x="1079" y="300"/>
            <a:chExt cx="908" cy="755"/>
          </a:xfrm>
        </p:grpSpPr>
        <p:sp>
          <p:nvSpPr>
            <p:cNvPr id="31757" name="AutoShape 77"/>
            <p:cNvSpPr>
              <a:spLocks noChangeAspect="1" noChangeArrowheads="1" noTextEdit="1"/>
            </p:cNvSpPr>
            <p:nvPr/>
          </p:nvSpPr>
          <p:spPr bwMode="auto">
            <a:xfrm>
              <a:off x="1079" y="300"/>
              <a:ext cx="908" cy="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1758" name="Freeform 78"/>
            <p:cNvSpPr>
              <a:spLocks/>
            </p:cNvSpPr>
            <p:nvPr/>
          </p:nvSpPr>
          <p:spPr bwMode="auto">
            <a:xfrm>
              <a:off x="1088" y="309"/>
              <a:ext cx="382" cy="303"/>
            </a:xfrm>
            <a:custGeom>
              <a:avLst/>
              <a:gdLst>
                <a:gd name="T0" fmla="*/ 0 w 5538"/>
                <a:gd name="T1" fmla="*/ 0 h 4399"/>
                <a:gd name="T2" fmla="*/ 0 w 5538"/>
                <a:gd name="T3" fmla="*/ 0 h 4399"/>
                <a:gd name="T4" fmla="*/ 0 w 5538"/>
                <a:gd name="T5" fmla="*/ 0 h 4399"/>
                <a:gd name="T6" fmla="*/ 0 w 5538"/>
                <a:gd name="T7" fmla="*/ 0 h 4399"/>
                <a:gd name="T8" fmla="*/ 0 60000 65536"/>
                <a:gd name="T9" fmla="*/ 0 60000 65536"/>
                <a:gd name="T10" fmla="*/ 0 60000 65536"/>
                <a:gd name="T11" fmla="*/ 0 60000 65536"/>
                <a:gd name="T12" fmla="*/ 0 w 5538"/>
                <a:gd name="T13" fmla="*/ 0 h 4399"/>
                <a:gd name="T14" fmla="*/ 5538 w 5538"/>
                <a:gd name="T15" fmla="*/ 4399 h 4399"/>
              </a:gdLst>
              <a:ahLst/>
              <a:cxnLst>
                <a:cxn ang="T8">
                  <a:pos x="T0" y="T1"/>
                </a:cxn>
                <a:cxn ang="T9">
                  <a:pos x="T2" y="T3"/>
                </a:cxn>
                <a:cxn ang="T10">
                  <a:pos x="T4" y="T5"/>
                </a:cxn>
                <a:cxn ang="T11">
                  <a:pos x="T6" y="T7"/>
                </a:cxn>
              </a:cxnLst>
              <a:rect l="T12" t="T13" r="T14" b="T15"/>
              <a:pathLst>
                <a:path w="5538" h="4399">
                  <a:moveTo>
                    <a:pt x="5538" y="18"/>
                  </a:moveTo>
                  <a:lnTo>
                    <a:pt x="0" y="4399"/>
                  </a:lnTo>
                  <a:lnTo>
                    <a:pt x="0" y="0"/>
                  </a:lnTo>
                  <a:lnTo>
                    <a:pt x="5538" y="18"/>
                  </a:lnTo>
                  <a:close/>
                </a:path>
              </a:pathLst>
            </a:custGeom>
            <a:solidFill>
              <a:srgbClr val="96A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59" name="Freeform 79"/>
            <p:cNvSpPr>
              <a:spLocks/>
            </p:cNvSpPr>
            <p:nvPr/>
          </p:nvSpPr>
          <p:spPr bwMode="auto">
            <a:xfrm>
              <a:off x="1088" y="310"/>
              <a:ext cx="399" cy="316"/>
            </a:xfrm>
            <a:custGeom>
              <a:avLst/>
              <a:gdLst>
                <a:gd name="T0" fmla="*/ 0 w 5792"/>
                <a:gd name="T1" fmla="*/ 0 h 4584"/>
                <a:gd name="T2" fmla="*/ 0 w 5792"/>
                <a:gd name="T3" fmla="*/ 0 h 4584"/>
                <a:gd name="T4" fmla="*/ 0 w 5792"/>
                <a:gd name="T5" fmla="*/ 0 h 4584"/>
                <a:gd name="T6" fmla="*/ 0 w 5792"/>
                <a:gd name="T7" fmla="*/ 0 h 4584"/>
                <a:gd name="T8" fmla="*/ 0 w 5792"/>
                <a:gd name="T9" fmla="*/ 0 h 4584"/>
                <a:gd name="T10" fmla="*/ 0 60000 65536"/>
                <a:gd name="T11" fmla="*/ 0 60000 65536"/>
                <a:gd name="T12" fmla="*/ 0 60000 65536"/>
                <a:gd name="T13" fmla="*/ 0 60000 65536"/>
                <a:gd name="T14" fmla="*/ 0 60000 65536"/>
                <a:gd name="T15" fmla="*/ 0 w 5792"/>
                <a:gd name="T16" fmla="*/ 0 h 4584"/>
                <a:gd name="T17" fmla="*/ 5792 w 5792"/>
                <a:gd name="T18" fmla="*/ 4584 h 4584"/>
              </a:gdLst>
              <a:ahLst/>
              <a:cxnLst>
                <a:cxn ang="T10">
                  <a:pos x="T0" y="T1"/>
                </a:cxn>
                <a:cxn ang="T11">
                  <a:pos x="T2" y="T3"/>
                </a:cxn>
                <a:cxn ang="T12">
                  <a:pos x="T4" y="T5"/>
                </a:cxn>
                <a:cxn ang="T13">
                  <a:pos x="T6" y="T7"/>
                </a:cxn>
                <a:cxn ang="T14">
                  <a:pos x="T8" y="T9"/>
                </a:cxn>
              </a:cxnLst>
              <a:rect l="T15" t="T16" r="T17" b="T18"/>
              <a:pathLst>
                <a:path w="5792" h="4584">
                  <a:moveTo>
                    <a:pt x="0" y="4181"/>
                  </a:moveTo>
                  <a:lnTo>
                    <a:pt x="5284" y="0"/>
                  </a:lnTo>
                  <a:lnTo>
                    <a:pt x="5792" y="2"/>
                  </a:lnTo>
                  <a:lnTo>
                    <a:pt x="0" y="4584"/>
                  </a:lnTo>
                  <a:lnTo>
                    <a:pt x="0" y="4181"/>
                  </a:lnTo>
                  <a:close/>
                </a:path>
              </a:pathLst>
            </a:custGeom>
            <a:solidFill>
              <a:srgbClr val="96A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0" name="Freeform 80"/>
            <p:cNvSpPr>
              <a:spLocks/>
            </p:cNvSpPr>
            <p:nvPr/>
          </p:nvSpPr>
          <p:spPr bwMode="auto">
            <a:xfrm>
              <a:off x="1088" y="310"/>
              <a:ext cx="417" cy="330"/>
            </a:xfrm>
            <a:custGeom>
              <a:avLst/>
              <a:gdLst>
                <a:gd name="T0" fmla="*/ 0 w 6046"/>
                <a:gd name="T1" fmla="*/ 0 h 4786"/>
                <a:gd name="T2" fmla="*/ 0 w 6046"/>
                <a:gd name="T3" fmla="*/ 0 h 4786"/>
                <a:gd name="T4" fmla="*/ 0 w 6046"/>
                <a:gd name="T5" fmla="*/ 0 h 4786"/>
                <a:gd name="T6" fmla="*/ 0 w 6046"/>
                <a:gd name="T7" fmla="*/ 0 h 4786"/>
                <a:gd name="T8" fmla="*/ 0 w 6046"/>
                <a:gd name="T9" fmla="*/ 0 h 4786"/>
                <a:gd name="T10" fmla="*/ 0 60000 65536"/>
                <a:gd name="T11" fmla="*/ 0 60000 65536"/>
                <a:gd name="T12" fmla="*/ 0 60000 65536"/>
                <a:gd name="T13" fmla="*/ 0 60000 65536"/>
                <a:gd name="T14" fmla="*/ 0 60000 65536"/>
                <a:gd name="T15" fmla="*/ 0 w 6046"/>
                <a:gd name="T16" fmla="*/ 0 h 4786"/>
                <a:gd name="T17" fmla="*/ 6046 w 6046"/>
                <a:gd name="T18" fmla="*/ 4786 h 4786"/>
              </a:gdLst>
              <a:ahLst/>
              <a:cxnLst>
                <a:cxn ang="T10">
                  <a:pos x="T0" y="T1"/>
                </a:cxn>
                <a:cxn ang="T11">
                  <a:pos x="T2" y="T3"/>
                </a:cxn>
                <a:cxn ang="T12">
                  <a:pos x="T4" y="T5"/>
                </a:cxn>
                <a:cxn ang="T13">
                  <a:pos x="T6" y="T7"/>
                </a:cxn>
                <a:cxn ang="T14">
                  <a:pos x="T8" y="T9"/>
                </a:cxn>
              </a:cxnLst>
              <a:rect l="T15" t="T16" r="T17" b="T18"/>
              <a:pathLst>
                <a:path w="6046" h="4786">
                  <a:moveTo>
                    <a:pt x="0" y="4381"/>
                  </a:moveTo>
                  <a:lnTo>
                    <a:pt x="5538" y="0"/>
                  </a:lnTo>
                  <a:lnTo>
                    <a:pt x="6046" y="2"/>
                  </a:lnTo>
                  <a:lnTo>
                    <a:pt x="0" y="4786"/>
                  </a:lnTo>
                  <a:lnTo>
                    <a:pt x="0" y="4381"/>
                  </a:lnTo>
                  <a:close/>
                </a:path>
              </a:pathLst>
            </a:custGeom>
            <a:solidFill>
              <a:srgbClr val="98B0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1" name="Freeform 81"/>
            <p:cNvSpPr>
              <a:spLocks/>
            </p:cNvSpPr>
            <p:nvPr/>
          </p:nvSpPr>
          <p:spPr bwMode="auto">
            <a:xfrm>
              <a:off x="1088" y="310"/>
              <a:ext cx="434" cy="344"/>
            </a:xfrm>
            <a:custGeom>
              <a:avLst/>
              <a:gdLst>
                <a:gd name="T0" fmla="*/ 0 w 6300"/>
                <a:gd name="T1" fmla="*/ 0 h 4986"/>
                <a:gd name="T2" fmla="*/ 0 w 6300"/>
                <a:gd name="T3" fmla="*/ 0 h 4986"/>
                <a:gd name="T4" fmla="*/ 0 w 6300"/>
                <a:gd name="T5" fmla="*/ 0 h 4986"/>
                <a:gd name="T6" fmla="*/ 0 w 6300"/>
                <a:gd name="T7" fmla="*/ 0 h 4986"/>
                <a:gd name="T8" fmla="*/ 0 w 6300"/>
                <a:gd name="T9" fmla="*/ 0 h 4986"/>
                <a:gd name="T10" fmla="*/ 0 60000 65536"/>
                <a:gd name="T11" fmla="*/ 0 60000 65536"/>
                <a:gd name="T12" fmla="*/ 0 60000 65536"/>
                <a:gd name="T13" fmla="*/ 0 60000 65536"/>
                <a:gd name="T14" fmla="*/ 0 60000 65536"/>
                <a:gd name="T15" fmla="*/ 0 w 6300"/>
                <a:gd name="T16" fmla="*/ 0 h 4986"/>
                <a:gd name="T17" fmla="*/ 6300 w 6300"/>
                <a:gd name="T18" fmla="*/ 4986 h 4986"/>
              </a:gdLst>
              <a:ahLst/>
              <a:cxnLst>
                <a:cxn ang="T10">
                  <a:pos x="T0" y="T1"/>
                </a:cxn>
                <a:cxn ang="T11">
                  <a:pos x="T2" y="T3"/>
                </a:cxn>
                <a:cxn ang="T12">
                  <a:pos x="T4" y="T5"/>
                </a:cxn>
                <a:cxn ang="T13">
                  <a:pos x="T6" y="T7"/>
                </a:cxn>
                <a:cxn ang="T14">
                  <a:pos x="T8" y="T9"/>
                </a:cxn>
              </a:cxnLst>
              <a:rect l="T15" t="T16" r="T17" b="T18"/>
              <a:pathLst>
                <a:path w="6300" h="4986">
                  <a:moveTo>
                    <a:pt x="0" y="4582"/>
                  </a:moveTo>
                  <a:lnTo>
                    <a:pt x="5792" y="0"/>
                  </a:lnTo>
                  <a:lnTo>
                    <a:pt x="6300" y="2"/>
                  </a:lnTo>
                  <a:lnTo>
                    <a:pt x="0" y="4986"/>
                  </a:lnTo>
                  <a:lnTo>
                    <a:pt x="0" y="4582"/>
                  </a:lnTo>
                  <a:close/>
                </a:path>
              </a:pathLst>
            </a:custGeom>
            <a:solidFill>
              <a:srgbClr val="99B1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2" name="Freeform 82"/>
            <p:cNvSpPr>
              <a:spLocks/>
            </p:cNvSpPr>
            <p:nvPr/>
          </p:nvSpPr>
          <p:spPr bwMode="auto">
            <a:xfrm>
              <a:off x="1088" y="311"/>
              <a:ext cx="451" cy="357"/>
            </a:xfrm>
            <a:custGeom>
              <a:avLst/>
              <a:gdLst>
                <a:gd name="T0" fmla="*/ 0 w 6555"/>
                <a:gd name="T1" fmla="*/ 0 h 5187"/>
                <a:gd name="T2" fmla="*/ 0 w 6555"/>
                <a:gd name="T3" fmla="*/ 0 h 5187"/>
                <a:gd name="T4" fmla="*/ 0 w 6555"/>
                <a:gd name="T5" fmla="*/ 0 h 5187"/>
                <a:gd name="T6" fmla="*/ 0 w 6555"/>
                <a:gd name="T7" fmla="*/ 0 h 5187"/>
                <a:gd name="T8" fmla="*/ 0 w 6555"/>
                <a:gd name="T9" fmla="*/ 0 h 5187"/>
                <a:gd name="T10" fmla="*/ 0 60000 65536"/>
                <a:gd name="T11" fmla="*/ 0 60000 65536"/>
                <a:gd name="T12" fmla="*/ 0 60000 65536"/>
                <a:gd name="T13" fmla="*/ 0 60000 65536"/>
                <a:gd name="T14" fmla="*/ 0 60000 65536"/>
                <a:gd name="T15" fmla="*/ 0 w 6555"/>
                <a:gd name="T16" fmla="*/ 0 h 5187"/>
                <a:gd name="T17" fmla="*/ 6555 w 6555"/>
                <a:gd name="T18" fmla="*/ 5187 h 5187"/>
              </a:gdLst>
              <a:ahLst/>
              <a:cxnLst>
                <a:cxn ang="T10">
                  <a:pos x="T0" y="T1"/>
                </a:cxn>
                <a:cxn ang="T11">
                  <a:pos x="T2" y="T3"/>
                </a:cxn>
                <a:cxn ang="T12">
                  <a:pos x="T4" y="T5"/>
                </a:cxn>
                <a:cxn ang="T13">
                  <a:pos x="T6" y="T7"/>
                </a:cxn>
                <a:cxn ang="T14">
                  <a:pos x="T8" y="T9"/>
                </a:cxn>
              </a:cxnLst>
              <a:rect l="T15" t="T16" r="T17" b="T18"/>
              <a:pathLst>
                <a:path w="6555" h="5187">
                  <a:moveTo>
                    <a:pt x="0" y="4784"/>
                  </a:moveTo>
                  <a:lnTo>
                    <a:pt x="6046" y="0"/>
                  </a:lnTo>
                  <a:lnTo>
                    <a:pt x="6555" y="2"/>
                  </a:lnTo>
                  <a:lnTo>
                    <a:pt x="0" y="5187"/>
                  </a:lnTo>
                  <a:lnTo>
                    <a:pt x="0" y="4784"/>
                  </a:lnTo>
                  <a:close/>
                </a:path>
              </a:pathLst>
            </a:custGeom>
            <a:solidFill>
              <a:srgbClr val="9BB2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3" name="Freeform 83"/>
            <p:cNvSpPr>
              <a:spLocks/>
            </p:cNvSpPr>
            <p:nvPr/>
          </p:nvSpPr>
          <p:spPr bwMode="auto">
            <a:xfrm>
              <a:off x="1088" y="311"/>
              <a:ext cx="469" cy="370"/>
            </a:xfrm>
            <a:custGeom>
              <a:avLst/>
              <a:gdLst>
                <a:gd name="T0" fmla="*/ 0 w 6808"/>
                <a:gd name="T1" fmla="*/ 0 h 5387"/>
                <a:gd name="T2" fmla="*/ 0 w 6808"/>
                <a:gd name="T3" fmla="*/ 0 h 5387"/>
                <a:gd name="T4" fmla="*/ 0 w 6808"/>
                <a:gd name="T5" fmla="*/ 0 h 5387"/>
                <a:gd name="T6" fmla="*/ 0 w 6808"/>
                <a:gd name="T7" fmla="*/ 0 h 5387"/>
                <a:gd name="T8" fmla="*/ 0 w 6808"/>
                <a:gd name="T9" fmla="*/ 0 h 5387"/>
                <a:gd name="T10" fmla="*/ 0 60000 65536"/>
                <a:gd name="T11" fmla="*/ 0 60000 65536"/>
                <a:gd name="T12" fmla="*/ 0 60000 65536"/>
                <a:gd name="T13" fmla="*/ 0 60000 65536"/>
                <a:gd name="T14" fmla="*/ 0 60000 65536"/>
                <a:gd name="T15" fmla="*/ 0 w 6808"/>
                <a:gd name="T16" fmla="*/ 0 h 5387"/>
                <a:gd name="T17" fmla="*/ 6808 w 6808"/>
                <a:gd name="T18" fmla="*/ 5387 h 5387"/>
              </a:gdLst>
              <a:ahLst/>
              <a:cxnLst>
                <a:cxn ang="T10">
                  <a:pos x="T0" y="T1"/>
                </a:cxn>
                <a:cxn ang="T11">
                  <a:pos x="T2" y="T3"/>
                </a:cxn>
                <a:cxn ang="T12">
                  <a:pos x="T4" y="T5"/>
                </a:cxn>
                <a:cxn ang="T13">
                  <a:pos x="T6" y="T7"/>
                </a:cxn>
                <a:cxn ang="T14">
                  <a:pos x="T8" y="T9"/>
                </a:cxn>
              </a:cxnLst>
              <a:rect l="T15" t="T16" r="T17" b="T18"/>
              <a:pathLst>
                <a:path w="6808" h="5387">
                  <a:moveTo>
                    <a:pt x="0" y="4984"/>
                  </a:moveTo>
                  <a:lnTo>
                    <a:pt x="6300" y="0"/>
                  </a:lnTo>
                  <a:lnTo>
                    <a:pt x="6808" y="2"/>
                  </a:lnTo>
                  <a:lnTo>
                    <a:pt x="0" y="5387"/>
                  </a:lnTo>
                  <a:lnTo>
                    <a:pt x="0" y="4984"/>
                  </a:lnTo>
                  <a:close/>
                </a:path>
              </a:pathLst>
            </a:custGeom>
            <a:solidFill>
              <a:srgbClr val="9DB3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4" name="Freeform 84"/>
            <p:cNvSpPr>
              <a:spLocks/>
            </p:cNvSpPr>
            <p:nvPr/>
          </p:nvSpPr>
          <p:spPr bwMode="auto">
            <a:xfrm>
              <a:off x="1088" y="311"/>
              <a:ext cx="487" cy="385"/>
            </a:xfrm>
            <a:custGeom>
              <a:avLst/>
              <a:gdLst>
                <a:gd name="T0" fmla="*/ 0 w 7062"/>
                <a:gd name="T1" fmla="*/ 0 h 5589"/>
                <a:gd name="T2" fmla="*/ 0 w 7062"/>
                <a:gd name="T3" fmla="*/ 0 h 5589"/>
                <a:gd name="T4" fmla="*/ 0 w 7062"/>
                <a:gd name="T5" fmla="*/ 0 h 5589"/>
                <a:gd name="T6" fmla="*/ 0 w 7062"/>
                <a:gd name="T7" fmla="*/ 0 h 5589"/>
                <a:gd name="T8" fmla="*/ 0 w 7062"/>
                <a:gd name="T9" fmla="*/ 0 h 5589"/>
                <a:gd name="T10" fmla="*/ 0 60000 65536"/>
                <a:gd name="T11" fmla="*/ 0 60000 65536"/>
                <a:gd name="T12" fmla="*/ 0 60000 65536"/>
                <a:gd name="T13" fmla="*/ 0 60000 65536"/>
                <a:gd name="T14" fmla="*/ 0 60000 65536"/>
                <a:gd name="T15" fmla="*/ 0 w 7062"/>
                <a:gd name="T16" fmla="*/ 0 h 5589"/>
                <a:gd name="T17" fmla="*/ 7062 w 7062"/>
                <a:gd name="T18" fmla="*/ 5589 h 5589"/>
              </a:gdLst>
              <a:ahLst/>
              <a:cxnLst>
                <a:cxn ang="T10">
                  <a:pos x="T0" y="T1"/>
                </a:cxn>
                <a:cxn ang="T11">
                  <a:pos x="T2" y="T3"/>
                </a:cxn>
                <a:cxn ang="T12">
                  <a:pos x="T4" y="T5"/>
                </a:cxn>
                <a:cxn ang="T13">
                  <a:pos x="T6" y="T7"/>
                </a:cxn>
                <a:cxn ang="T14">
                  <a:pos x="T8" y="T9"/>
                </a:cxn>
              </a:cxnLst>
              <a:rect l="T15" t="T16" r="T17" b="T18"/>
              <a:pathLst>
                <a:path w="7062" h="5589">
                  <a:moveTo>
                    <a:pt x="0" y="5185"/>
                  </a:moveTo>
                  <a:lnTo>
                    <a:pt x="6555" y="0"/>
                  </a:lnTo>
                  <a:lnTo>
                    <a:pt x="7062" y="1"/>
                  </a:lnTo>
                  <a:lnTo>
                    <a:pt x="0" y="5589"/>
                  </a:lnTo>
                  <a:lnTo>
                    <a:pt x="0" y="5185"/>
                  </a:lnTo>
                  <a:close/>
                </a:path>
              </a:pathLst>
            </a:custGeom>
            <a:solidFill>
              <a:srgbClr val="9EB5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5" name="Freeform 85"/>
            <p:cNvSpPr>
              <a:spLocks/>
            </p:cNvSpPr>
            <p:nvPr/>
          </p:nvSpPr>
          <p:spPr bwMode="auto">
            <a:xfrm>
              <a:off x="1088" y="311"/>
              <a:ext cx="504" cy="398"/>
            </a:xfrm>
            <a:custGeom>
              <a:avLst/>
              <a:gdLst>
                <a:gd name="T0" fmla="*/ 0 w 7317"/>
                <a:gd name="T1" fmla="*/ 0 h 5790"/>
                <a:gd name="T2" fmla="*/ 0 w 7317"/>
                <a:gd name="T3" fmla="*/ 0 h 5790"/>
                <a:gd name="T4" fmla="*/ 0 w 7317"/>
                <a:gd name="T5" fmla="*/ 0 h 5790"/>
                <a:gd name="T6" fmla="*/ 0 w 7317"/>
                <a:gd name="T7" fmla="*/ 0 h 5790"/>
                <a:gd name="T8" fmla="*/ 0 w 7317"/>
                <a:gd name="T9" fmla="*/ 0 h 5790"/>
                <a:gd name="T10" fmla="*/ 0 60000 65536"/>
                <a:gd name="T11" fmla="*/ 0 60000 65536"/>
                <a:gd name="T12" fmla="*/ 0 60000 65536"/>
                <a:gd name="T13" fmla="*/ 0 60000 65536"/>
                <a:gd name="T14" fmla="*/ 0 60000 65536"/>
                <a:gd name="T15" fmla="*/ 0 w 7317"/>
                <a:gd name="T16" fmla="*/ 0 h 5790"/>
                <a:gd name="T17" fmla="*/ 7317 w 7317"/>
                <a:gd name="T18" fmla="*/ 5790 h 5790"/>
              </a:gdLst>
              <a:ahLst/>
              <a:cxnLst>
                <a:cxn ang="T10">
                  <a:pos x="T0" y="T1"/>
                </a:cxn>
                <a:cxn ang="T11">
                  <a:pos x="T2" y="T3"/>
                </a:cxn>
                <a:cxn ang="T12">
                  <a:pos x="T4" y="T5"/>
                </a:cxn>
                <a:cxn ang="T13">
                  <a:pos x="T6" y="T7"/>
                </a:cxn>
                <a:cxn ang="T14">
                  <a:pos x="T8" y="T9"/>
                </a:cxn>
              </a:cxnLst>
              <a:rect l="T15" t="T16" r="T17" b="T18"/>
              <a:pathLst>
                <a:path w="7317" h="5790">
                  <a:moveTo>
                    <a:pt x="0" y="5385"/>
                  </a:moveTo>
                  <a:lnTo>
                    <a:pt x="6808" y="0"/>
                  </a:lnTo>
                  <a:lnTo>
                    <a:pt x="7317" y="1"/>
                  </a:lnTo>
                  <a:lnTo>
                    <a:pt x="0" y="5790"/>
                  </a:lnTo>
                  <a:lnTo>
                    <a:pt x="0" y="5385"/>
                  </a:lnTo>
                  <a:close/>
                </a:path>
              </a:pathLst>
            </a:custGeom>
            <a:solidFill>
              <a:srgbClr val="A0B6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6" name="Freeform 86"/>
            <p:cNvSpPr>
              <a:spLocks/>
            </p:cNvSpPr>
            <p:nvPr/>
          </p:nvSpPr>
          <p:spPr bwMode="auto">
            <a:xfrm>
              <a:off x="1088" y="311"/>
              <a:ext cx="522" cy="413"/>
            </a:xfrm>
            <a:custGeom>
              <a:avLst/>
              <a:gdLst>
                <a:gd name="T0" fmla="*/ 0 w 7570"/>
                <a:gd name="T1" fmla="*/ 0 h 5991"/>
                <a:gd name="T2" fmla="*/ 0 w 7570"/>
                <a:gd name="T3" fmla="*/ 0 h 5991"/>
                <a:gd name="T4" fmla="*/ 0 w 7570"/>
                <a:gd name="T5" fmla="*/ 0 h 5991"/>
                <a:gd name="T6" fmla="*/ 0 w 7570"/>
                <a:gd name="T7" fmla="*/ 0 h 5991"/>
                <a:gd name="T8" fmla="*/ 0 w 7570"/>
                <a:gd name="T9" fmla="*/ 0 h 5991"/>
                <a:gd name="T10" fmla="*/ 0 60000 65536"/>
                <a:gd name="T11" fmla="*/ 0 60000 65536"/>
                <a:gd name="T12" fmla="*/ 0 60000 65536"/>
                <a:gd name="T13" fmla="*/ 0 60000 65536"/>
                <a:gd name="T14" fmla="*/ 0 60000 65536"/>
                <a:gd name="T15" fmla="*/ 0 w 7570"/>
                <a:gd name="T16" fmla="*/ 0 h 5991"/>
                <a:gd name="T17" fmla="*/ 7570 w 7570"/>
                <a:gd name="T18" fmla="*/ 5991 h 5991"/>
              </a:gdLst>
              <a:ahLst/>
              <a:cxnLst>
                <a:cxn ang="T10">
                  <a:pos x="T0" y="T1"/>
                </a:cxn>
                <a:cxn ang="T11">
                  <a:pos x="T2" y="T3"/>
                </a:cxn>
                <a:cxn ang="T12">
                  <a:pos x="T4" y="T5"/>
                </a:cxn>
                <a:cxn ang="T13">
                  <a:pos x="T6" y="T7"/>
                </a:cxn>
                <a:cxn ang="T14">
                  <a:pos x="T8" y="T9"/>
                </a:cxn>
              </a:cxnLst>
              <a:rect l="T15" t="T16" r="T17" b="T18"/>
              <a:pathLst>
                <a:path w="7570" h="5991">
                  <a:moveTo>
                    <a:pt x="0" y="5588"/>
                  </a:moveTo>
                  <a:lnTo>
                    <a:pt x="7062" y="0"/>
                  </a:lnTo>
                  <a:lnTo>
                    <a:pt x="7570" y="2"/>
                  </a:lnTo>
                  <a:lnTo>
                    <a:pt x="0" y="5991"/>
                  </a:lnTo>
                  <a:lnTo>
                    <a:pt x="0" y="5588"/>
                  </a:lnTo>
                  <a:close/>
                </a:path>
              </a:pathLst>
            </a:custGeom>
            <a:solidFill>
              <a:srgbClr val="A1B7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7" name="Freeform 87"/>
            <p:cNvSpPr>
              <a:spLocks/>
            </p:cNvSpPr>
            <p:nvPr/>
          </p:nvSpPr>
          <p:spPr bwMode="auto">
            <a:xfrm>
              <a:off x="1088" y="311"/>
              <a:ext cx="539" cy="426"/>
            </a:xfrm>
            <a:custGeom>
              <a:avLst/>
              <a:gdLst>
                <a:gd name="T0" fmla="*/ 0 w 7825"/>
                <a:gd name="T1" fmla="*/ 0 h 6192"/>
                <a:gd name="T2" fmla="*/ 0 w 7825"/>
                <a:gd name="T3" fmla="*/ 0 h 6192"/>
                <a:gd name="T4" fmla="*/ 0 w 7825"/>
                <a:gd name="T5" fmla="*/ 0 h 6192"/>
                <a:gd name="T6" fmla="*/ 0 w 7825"/>
                <a:gd name="T7" fmla="*/ 0 h 6192"/>
                <a:gd name="T8" fmla="*/ 0 w 7825"/>
                <a:gd name="T9" fmla="*/ 0 h 6192"/>
                <a:gd name="T10" fmla="*/ 0 60000 65536"/>
                <a:gd name="T11" fmla="*/ 0 60000 65536"/>
                <a:gd name="T12" fmla="*/ 0 60000 65536"/>
                <a:gd name="T13" fmla="*/ 0 60000 65536"/>
                <a:gd name="T14" fmla="*/ 0 60000 65536"/>
                <a:gd name="T15" fmla="*/ 0 w 7825"/>
                <a:gd name="T16" fmla="*/ 0 h 6192"/>
                <a:gd name="T17" fmla="*/ 7825 w 7825"/>
                <a:gd name="T18" fmla="*/ 6192 h 6192"/>
              </a:gdLst>
              <a:ahLst/>
              <a:cxnLst>
                <a:cxn ang="T10">
                  <a:pos x="T0" y="T1"/>
                </a:cxn>
                <a:cxn ang="T11">
                  <a:pos x="T2" y="T3"/>
                </a:cxn>
                <a:cxn ang="T12">
                  <a:pos x="T4" y="T5"/>
                </a:cxn>
                <a:cxn ang="T13">
                  <a:pos x="T6" y="T7"/>
                </a:cxn>
                <a:cxn ang="T14">
                  <a:pos x="T8" y="T9"/>
                </a:cxn>
              </a:cxnLst>
              <a:rect l="T15" t="T16" r="T17" b="T18"/>
              <a:pathLst>
                <a:path w="7825" h="6192">
                  <a:moveTo>
                    <a:pt x="0" y="5789"/>
                  </a:moveTo>
                  <a:lnTo>
                    <a:pt x="7317" y="0"/>
                  </a:lnTo>
                  <a:lnTo>
                    <a:pt x="7825" y="2"/>
                  </a:lnTo>
                  <a:lnTo>
                    <a:pt x="0" y="6192"/>
                  </a:lnTo>
                  <a:lnTo>
                    <a:pt x="0" y="5789"/>
                  </a:lnTo>
                  <a:close/>
                </a:path>
              </a:pathLst>
            </a:custGeom>
            <a:solidFill>
              <a:srgbClr val="A3B8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8" name="Freeform 88"/>
            <p:cNvSpPr>
              <a:spLocks/>
            </p:cNvSpPr>
            <p:nvPr/>
          </p:nvSpPr>
          <p:spPr bwMode="auto">
            <a:xfrm>
              <a:off x="1088" y="311"/>
              <a:ext cx="556" cy="441"/>
            </a:xfrm>
            <a:custGeom>
              <a:avLst/>
              <a:gdLst>
                <a:gd name="T0" fmla="*/ 0 w 8079"/>
                <a:gd name="T1" fmla="*/ 0 h 6393"/>
                <a:gd name="T2" fmla="*/ 0 w 8079"/>
                <a:gd name="T3" fmla="*/ 0 h 6393"/>
                <a:gd name="T4" fmla="*/ 0 w 8079"/>
                <a:gd name="T5" fmla="*/ 0 h 6393"/>
                <a:gd name="T6" fmla="*/ 0 w 8079"/>
                <a:gd name="T7" fmla="*/ 0 h 6393"/>
                <a:gd name="T8" fmla="*/ 0 w 8079"/>
                <a:gd name="T9" fmla="*/ 0 h 6393"/>
                <a:gd name="T10" fmla="*/ 0 60000 65536"/>
                <a:gd name="T11" fmla="*/ 0 60000 65536"/>
                <a:gd name="T12" fmla="*/ 0 60000 65536"/>
                <a:gd name="T13" fmla="*/ 0 60000 65536"/>
                <a:gd name="T14" fmla="*/ 0 60000 65536"/>
                <a:gd name="T15" fmla="*/ 0 w 8079"/>
                <a:gd name="T16" fmla="*/ 0 h 6393"/>
                <a:gd name="T17" fmla="*/ 8079 w 8079"/>
                <a:gd name="T18" fmla="*/ 6393 h 6393"/>
              </a:gdLst>
              <a:ahLst/>
              <a:cxnLst>
                <a:cxn ang="T10">
                  <a:pos x="T0" y="T1"/>
                </a:cxn>
                <a:cxn ang="T11">
                  <a:pos x="T2" y="T3"/>
                </a:cxn>
                <a:cxn ang="T12">
                  <a:pos x="T4" y="T5"/>
                </a:cxn>
                <a:cxn ang="T13">
                  <a:pos x="T6" y="T7"/>
                </a:cxn>
                <a:cxn ang="T14">
                  <a:pos x="T8" y="T9"/>
                </a:cxn>
              </a:cxnLst>
              <a:rect l="T15" t="T16" r="T17" b="T18"/>
              <a:pathLst>
                <a:path w="8079" h="6393">
                  <a:moveTo>
                    <a:pt x="0" y="5989"/>
                  </a:moveTo>
                  <a:lnTo>
                    <a:pt x="7570" y="0"/>
                  </a:lnTo>
                  <a:lnTo>
                    <a:pt x="8079" y="2"/>
                  </a:lnTo>
                  <a:lnTo>
                    <a:pt x="0" y="6393"/>
                  </a:lnTo>
                  <a:lnTo>
                    <a:pt x="0" y="5989"/>
                  </a:lnTo>
                  <a:close/>
                </a:path>
              </a:pathLst>
            </a:custGeom>
            <a:solidFill>
              <a:srgbClr val="A4BA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69" name="Freeform 89"/>
            <p:cNvSpPr>
              <a:spLocks/>
            </p:cNvSpPr>
            <p:nvPr/>
          </p:nvSpPr>
          <p:spPr bwMode="auto">
            <a:xfrm>
              <a:off x="1088" y="311"/>
              <a:ext cx="574" cy="454"/>
            </a:xfrm>
            <a:custGeom>
              <a:avLst/>
              <a:gdLst>
                <a:gd name="T0" fmla="*/ 0 w 8332"/>
                <a:gd name="T1" fmla="*/ 0 h 6594"/>
                <a:gd name="T2" fmla="*/ 0 w 8332"/>
                <a:gd name="T3" fmla="*/ 0 h 6594"/>
                <a:gd name="T4" fmla="*/ 0 w 8332"/>
                <a:gd name="T5" fmla="*/ 0 h 6594"/>
                <a:gd name="T6" fmla="*/ 0 w 8332"/>
                <a:gd name="T7" fmla="*/ 0 h 6594"/>
                <a:gd name="T8" fmla="*/ 0 w 8332"/>
                <a:gd name="T9" fmla="*/ 0 h 6594"/>
                <a:gd name="T10" fmla="*/ 0 60000 65536"/>
                <a:gd name="T11" fmla="*/ 0 60000 65536"/>
                <a:gd name="T12" fmla="*/ 0 60000 65536"/>
                <a:gd name="T13" fmla="*/ 0 60000 65536"/>
                <a:gd name="T14" fmla="*/ 0 60000 65536"/>
                <a:gd name="T15" fmla="*/ 0 w 8332"/>
                <a:gd name="T16" fmla="*/ 0 h 6594"/>
                <a:gd name="T17" fmla="*/ 8332 w 8332"/>
                <a:gd name="T18" fmla="*/ 6594 h 6594"/>
              </a:gdLst>
              <a:ahLst/>
              <a:cxnLst>
                <a:cxn ang="T10">
                  <a:pos x="T0" y="T1"/>
                </a:cxn>
                <a:cxn ang="T11">
                  <a:pos x="T2" y="T3"/>
                </a:cxn>
                <a:cxn ang="T12">
                  <a:pos x="T4" y="T5"/>
                </a:cxn>
                <a:cxn ang="T13">
                  <a:pos x="T6" y="T7"/>
                </a:cxn>
                <a:cxn ang="T14">
                  <a:pos x="T8" y="T9"/>
                </a:cxn>
              </a:cxnLst>
              <a:rect l="T15" t="T16" r="T17" b="T18"/>
              <a:pathLst>
                <a:path w="8332" h="6594">
                  <a:moveTo>
                    <a:pt x="0" y="6190"/>
                  </a:moveTo>
                  <a:lnTo>
                    <a:pt x="7825" y="0"/>
                  </a:lnTo>
                  <a:lnTo>
                    <a:pt x="8332" y="2"/>
                  </a:lnTo>
                  <a:lnTo>
                    <a:pt x="0" y="6594"/>
                  </a:lnTo>
                  <a:lnTo>
                    <a:pt x="0" y="6190"/>
                  </a:lnTo>
                  <a:close/>
                </a:path>
              </a:pathLst>
            </a:custGeom>
            <a:solidFill>
              <a:srgbClr val="A6BB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0" name="Freeform 90"/>
            <p:cNvSpPr>
              <a:spLocks/>
            </p:cNvSpPr>
            <p:nvPr/>
          </p:nvSpPr>
          <p:spPr bwMode="auto">
            <a:xfrm>
              <a:off x="1088" y="311"/>
              <a:ext cx="591" cy="468"/>
            </a:xfrm>
            <a:custGeom>
              <a:avLst/>
              <a:gdLst>
                <a:gd name="T0" fmla="*/ 0 w 8587"/>
                <a:gd name="T1" fmla="*/ 0 h 6795"/>
                <a:gd name="T2" fmla="*/ 0 w 8587"/>
                <a:gd name="T3" fmla="*/ 0 h 6795"/>
                <a:gd name="T4" fmla="*/ 0 w 8587"/>
                <a:gd name="T5" fmla="*/ 0 h 6795"/>
                <a:gd name="T6" fmla="*/ 0 w 8587"/>
                <a:gd name="T7" fmla="*/ 0 h 6795"/>
                <a:gd name="T8" fmla="*/ 0 w 8587"/>
                <a:gd name="T9" fmla="*/ 0 h 6795"/>
                <a:gd name="T10" fmla="*/ 0 60000 65536"/>
                <a:gd name="T11" fmla="*/ 0 60000 65536"/>
                <a:gd name="T12" fmla="*/ 0 60000 65536"/>
                <a:gd name="T13" fmla="*/ 0 60000 65536"/>
                <a:gd name="T14" fmla="*/ 0 60000 65536"/>
                <a:gd name="T15" fmla="*/ 0 w 8587"/>
                <a:gd name="T16" fmla="*/ 0 h 6795"/>
                <a:gd name="T17" fmla="*/ 8587 w 8587"/>
                <a:gd name="T18" fmla="*/ 6795 h 6795"/>
              </a:gdLst>
              <a:ahLst/>
              <a:cxnLst>
                <a:cxn ang="T10">
                  <a:pos x="T0" y="T1"/>
                </a:cxn>
                <a:cxn ang="T11">
                  <a:pos x="T2" y="T3"/>
                </a:cxn>
                <a:cxn ang="T12">
                  <a:pos x="T4" y="T5"/>
                </a:cxn>
                <a:cxn ang="T13">
                  <a:pos x="T6" y="T7"/>
                </a:cxn>
                <a:cxn ang="T14">
                  <a:pos x="T8" y="T9"/>
                </a:cxn>
              </a:cxnLst>
              <a:rect l="T15" t="T16" r="T17" b="T18"/>
              <a:pathLst>
                <a:path w="8587" h="6795">
                  <a:moveTo>
                    <a:pt x="0" y="6391"/>
                  </a:moveTo>
                  <a:lnTo>
                    <a:pt x="8079" y="0"/>
                  </a:lnTo>
                  <a:lnTo>
                    <a:pt x="8587" y="2"/>
                  </a:lnTo>
                  <a:lnTo>
                    <a:pt x="0" y="6795"/>
                  </a:lnTo>
                  <a:lnTo>
                    <a:pt x="0" y="6391"/>
                  </a:lnTo>
                  <a:close/>
                </a:path>
              </a:pathLst>
            </a:custGeom>
            <a:solidFill>
              <a:srgbClr val="A7BC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1" name="Freeform 91"/>
            <p:cNvSpPr>
              <a:spLocks/>
            </p:cNvSpPr>
            <p:nvPr/>
          </p:nvSpPr>
          <p:spPr bwMode="auto">
            <a:xfrm>
              <a:off x="1088" y="311"/>
              <a:ext cx="610" cy="482"/>
            </a:xfrm>
            <a:custGeom>
              <a:avLst/>
              <a:gdLst>
                <a:gd name="T0" fmla="*/ 0 w 8841"/>
                <a:gd name="T1" fmla="*/ 0 h 6995"/>
                <a:gd name="T2" fmla="*/ 0 w 8841"/>
                <a:gd name="T3" fmla="*/ 0 h 6995"/>
                <a:gd name="T4" fmla="*/ 0 w 8841"/>
                <a:gd name="T5" fmla="*/ 0 h 6995"/>
                <a:gd name="T6" fmla="*/ 0 w 8841"/>
                <a:gd name="T7" fmla="*/ 0 h 6995"/>
                <a:gd name="T8" fmla="*/ 0 w 8841"/>
                <a:gd name="T9" fmla="*/ 0 h 6995"/>
                <a:gd name="T10" fmla="*/ 0 60000 65536"/>
                <a:gd name="T11" fmla="*/ 0 60000 65536"/>
                <a:gd name="T12" fmla="*/ 0 60000 65536"/>
                <a:gd name="T13" fmla="*/ 0 60000 65536"/>
                <a:gd name="T14" fmla="*/ 0 60000 65536"/>
                <a:gd name="T15" fmla="*/ 0 w 8841"/>
                <a:gd name="T16" fmla="*/ 0 h 6995"/>
                <a:gd name="T17" fmla="*/ 8841 w 8841"/>
                <a:gd name="T18" fmla="*/ 6995 h 6995"/>
              </a:gdLst>
              <a:ahLst/>
              <a:cxnLst>
                <a:cxn ang="T10">
                  <a:pos x="T0" y="T1"/>
                </a:cxn>
                <a:cxn ang="T11">
                  <a:pos x="T2" y="T3"/>
                </a:cxn>
                <a:cxn ang="T12">
                  <a:pos x="T4" y="T5"/>
                </a:cxn>
                <a:cxn ang="T13">
                  <a:pos x="T6" y="T7"/>
                </a:cxn>
                <a:cxn ang="T14">
                  <a:pos x="T8" y="T9"/>
                </a:cxn>
              </a:cxnLst>
              <a:rect l="T15" t="T16" r="T17" b="T18"/>
              <a:pathLst>
                <a:path w="8841" h="6995">
                  <a:moveTo>
                    <a:pt x="0" y="6592"/>
                  </a:moveTo>
                  <a:lnTo>
                    <a:pt x="8332" y="0"/>
                  </a:lnTo>
                  <a:lnTo>
                    <a:pt x="8841" y="1"/>
                  </a:lnTo>
                  <a:lnTo>
                    <a:pt x="0" y="6995"/>
                  </a:lnTo>
                  <a:lnTo>
                    <a:pt x="0" y="6592"/>
                  </a:lnTo>
                  <a:close/>
                </a:path>
              </a:pathLst>
            </a:custGeom>
            <a:solidFill>
              <a:srgbClr val="A9BD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2" name="Freeform 92"/>
            <p:cNvSpPr>
              <a:spLocks/>
            </p:cNvSpPr>
            <p:nvPr/>
          </p:nvSpPr>
          <p:spPr bwMode="auto">
            <a:xfrm>
              <a:off x="1088" y="311"/>
              <a:ext cx="627" cy="496"/>
            </a:xfrm>
            <a:custGeom>
              <a:avLst/>
              <a:gdLst>
                <a:gd name="T0" fmla="*/ 0 w 9095"/>
                <a:gd name="T1" fmla="*/ 0 h 7197"/>
                <a:gd name="T2" fmla="*/ 0 w 9095"/>
                <a:gd name="T3" fmla="*/ 0 h 7197"/>
                <a:gd name="T4" fmla="*/ 0 w 9095"/>
                <a:gd name="T5" fmla="*/ 0 h 7197"/>
                <a:gd name="T6" fmla="*/ 0 w 9095"/>
                <a:gd name="T7" fmla="*/ 0 h 7197"/>
                <a:gd name="T8" fmla="*/ 0 w 9095"/>
                <a:gd name="T9" fmla="*/ 0 h 7197"/>
                <a:gd name="T10" fmla="*/ 0 60000 65536"/>
                <a:gd name="T11" fmla="*/ 0 60000 65536"/>
                <a:gd name="T12" fmla="*/ 0 60000 65536"/>
                <a:gd name="T13" fmla="*/ 0 60000 65536"/>
                <a:gd name="T14" fmla="*/ 0 60000 65536"/>
                <a:gd name="T15" fmla="*/ 0 w 9095"/>
                <a:gd name="T16" fmla="*/ 0 h 7197"/>
                <a:gd name="T17" fmla="*/ 9095 w 9095"/>
                <a:gd name="T18" fmla="*/ 7197 h 7197"/>
              </a:gdLst>
              <a:ahLst/>
              <a:cxnLst>
                <a:cxn ang="T10">
                  <a:pos x="T0" y="T1"/>
                </a:cxn>
                <a:cxn ang="T11">
                  <a:pos x="T2" y="T3"/>
                </a:cxn>
                <a:cxn ang="T12">
                  <a:pos x="T4" y="T5"/>
                </a:cxn>
                <a:cxn ang="T13">
                  <a:pos x="T6" y="T7"/>
                </a:cxn>
                <a:cxn ang="T14">
                  <a:pos x="T8" y="T9"/>
                </a:cxn>
              </a:cxnLst>
              <a:rect l="T15" t="T16" r="T17" b="T18"/>
              <a:pathLst>
                <a:path w="9095" h="7197">
                  <a:moveTo>
                    <a:pt x="0" y="6793"/>
                  </a:moveTo>
                  <a:lnTo>
                    <a:pt x="8587" y="0"/>
                  </a:lnTo>
                  <a:lnTo>
                    <a:pt x="9095" y="1"/>
                  </a:lnTo>
                  <a:lnTo>
                    <a:pt x="0" y="7197"/>
                  </a:lnTo>
                  <a:lnTo>
                    <a:pt x="0" y="6793"/>
                  </a:lnTo>
                  <a:close/>
                </a:path>
              </a:pathLst>
            </a:custGeom>
            <a:solidFill>
              <a:srgbClr val="AABE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3" name="Freeform 93"/>
            <p:cNvSpPr>
              <a:spLocks/>
            </p:cNvSpPr>
            <p:nvPr/>
          </p:nvSpPr>
          <p:spPr bwMode="auto">
            <a:xfrm>
              <a:off x="1088" y="311"/>
              <a:ext cx="644" cy="510"/>
            </a:xfrm>
            <a:custGeom>
              <a:avLst/>
              <a:gdLst>
                <a:gd name="T0" fmla="*/ 0 w 9349"/>
                <a:gd name="T1" fmla="*/ 0 h 7398"/>
                <a:gd name="T2" fmla="*/ 0 w 9349"/>
                <a:gd name="T3" fmla="*/ 0 h 7398"/>
                <a:gd name="T4" fmla="*/ 0 w 9349"/>
                <a:gd name="T5" fmla="*/ 0 h 7398"/>
                <a:gd name="T6" fmla="*/ 0 w 9349"/>
                <a:gd name="T7" fmla="*/ 0 h 7398"/>
                <a:gd name="T8" fmla="*/ 0 w 9349"/>
                <a:gd name="T9" fmla="*/ 0 h 7398"/>
                <a:gd name="T10" fmla="*/ 0 60000 65536"/>
                <a:gd name="T11" fmla="*/ 0 60000 65536"/>
                <a:gd name="T12" fmla="*/ 0 60000 65536"/>
                <a:gd name="T13" fmla="*/ 0 60000 65536"/>
                <a:gd name="T14" fmla="*/ 0 60000 65536"/>
                <a:gd name="T15" fmla="*/ 0 w 9349"/>
                <a:gd name="T16" fmla="*/ 0 h 7398"/>
                <a:gd name="T17" fmla="*/ 9349 w 9349"/>
                <a:gd name="T18" fmla="*/ 7398 h 7398"/>
              </a:gdLst>
              <a:ahLst/>
              <a:cxnLst>
                <a:cxn ang="T10">
                  <a:pos x="T0" y="T1"/>
                </a:cxn>
                <a:cxn ang="T11">
                  <a:pos x="T2" y="T3"/>
                </a:cxn>
                <a:cxn ang="T12">
                  <a:pos x="T4" y="T5"/>
                </a:cxn>
                <a:cxn ang="T13">
                  <a:pos x="T6" y="T7"/>
                </a:cxn>
                <a:cxn ang="T14">
                  <a:pos x="T8" y="T9"/>
                </a:cxn>
              </a:cxnLst>
              <a:rect l="T15" t="T16" r="T17" b="T18"/>
              <a:pathLst>
                <a:path w="9349" h="7398">
                  <a:moveTo>
                    <a:pt x="0" y="6994"/>
                  </a:moveTo>
                  <a:lnTo>
                    <a:pt x="8841" y="0"/>
                  </a:lnTo>
                  <a:lnTo>
                    <a:pt x="9349" y="2"/>
                  </a:lnTo>
                  <a:lnTo>
                    <a:pt x="0" y="7398"/>
                  </a:lnTo>
                  <a:lnTo>
                    <a:pt x="0" y="6994"/>
                  </a:lnTo>
                  <a:close/>
                </a:path>
              </a:pathLst>
            </a:custGeom>
            <a:solidFill>
              <a:srgbClr val="ACC0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4" name="Freeform 94"/>
            <p:cNvSpPr>
              <a:spLocks/>
            </p:cNvSpPr>
            <p:nvPr/>
          </p:nvSpPr>
          <p:spPr bwMode="auto">
            <a:xfrm>
              <a:off x="1088" y="311"/>
              <a:ext cx="662" cy="524"/>
            </a:xfrm>
            <a:custGeom>
              <a:avLst/>
              <a:gdLst>
                <a:gd name="T0" fmla="*/ 0 w 9603"/>
                <a:gd name="T1" fmla="*/ 0 h 7599"/>
                <a:gd name="T2" fmla="*/ 0 w 9603"/>
                <a:gd name="T3" fmla="*/ 0 h 7599"/>
                <a:gd name="T4" fmla="*/ 0 w 9603"/>
                <a:gd name="T5" fmla="*/ 0 h 7599"/>
                <a:gd name="T6" fmla="*/ 0 w 9603"/>
                <a:gd name="T7" fmla="*/ 0 h 7599"/>
                <a:gd name="T8" fmla="*/ 0 w 9603"/>
                <a:gd name="T9" fmla="*/ 0 h 7599"/>
                <a:gd name="T10" fmla="*/ 0 60000 65536"/>
                <a:gd name="T11" fmla="*/ 0 60000 65536"/>
                <a:gd name="T12" fmla="*/ 0 60000 65536"/>
                <a:gd name="T13" fmla="*/ 0 60000 65536"/>
                <a:gd name="T14" fmla="*/ 0 60000 65536"/>
                <a:gd name="T15" fmla="*/ 0 w 9603"/>
                <a:gd name="T16" fmla="*/ 0 h 7599"/>
                <a:gd name="T17" fmla="*/ 9603 w 9603"/>
                <a:gd name="T18" fmla="*/ 7599 h 7599"/>
              </a:gdLst>
              <a:ahLst/>
              <a:cxnLst>
                <a:cxn ang="T10">
                  <a:pos x="T0" y="T1"/>
                </a:cxn>
                <a:cxn ang="T11">
                  <a:pos x="T2" y="T3"/>
                </a:cxn>
                <a:cxn ang="T12">
                  <a:pos x="T4" y="T5"/>
                </a:cxn>
                <a:cxn ang="T13">
                  <a:pos x="T6" y="T7"/>
                </a:cxn>
                <a:cxn ang="T14">
                  <a:pos x="T8" y="T9"/>
                </a:cxn>
              </a:cxnLst>
              <a:rect l="T15" t="T16" r="T17" b="T18"/>
              <a:pathLst>
                <a:path w="9603" h="7599">
                  <a:moveTo>
                    <a:pt x="0" y="7196"/>
                  </a:moveTo>
                  <a:lnTo>
                    <a:pt x="9095" y="0"/>
                  </a:lnTo>
                  <a:lnTo>
                    <a:pt x="9603" y="2"/>
                  </a:lnTo>
                  <a:lnTo>
                    <a:pt x="0" y="7599"/>
                  </a:lnTo>
                  <a:lnTo>
                    <a:pt x="0" y="7196"/>
                  </a:lnTo>
                  <a:close/>
                </a:path>
              </a:pathLst>
            </a:custGeom>
            <a:solidFill>
              <a:srgbClr val="ADC1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5" name="Freeform 95"/>
            <p:cNvSpPr>
              <a:spLocks/>
            </p:cNvSpPr>
            <p:nvPr/>
          </p:nvSpPr>
          <p:spPr bwMode="auto">
            <a:xfrm>
              <a:off x="1088" y="311"/>
              <a:ext cx="679" cy="538"/>
            </a:xfrm>
            <a:custGeom>
              <a:avLst/>
              <a:gdLst>
                <a:gd name="T0" fmla="*/ 0 w 9857"/>
                <a:gd name="T1" fmla="*/ 0 h 7800"/>
                <a:gd name="T2" fmla="*/ 0 w 9857"/>
                <a:gd name="T3" fmla="*/ 0 h 7800"/>
                <a:gd name="T4" fmla="*/ 0 w 9857"/>
                <a:gd name="T5" fmla="*/ 0 h 7800"/>
                <a:gd name="T6" fmla="*/ 0 w 9857"/>
                <a:gd name="T7" fmla="*/ 0 h 7800"/>
                <a:gd name="T8" fmla="*/ 0 w 9857"/>
                <a:gd name="T9" fmla="*/ 0 h 7800"/>
                <a:gd name="T10" fmla="*/ 0 60000 65536"/>
                <a:gd name="T11" fmla="*/ 0 60000 65536"/>
                <a:gd name="T12" fmla="*/ 0 60000 65536"/>
                <a:gd name="T13" fmla="*/ 0 60000 65536"/>
                <a:gd name="T14" fmla="*/ 0 60000 65536"/>
                <a:gd name="T15" fmla="*/ 0 w 9857"/>
                <a:gd name="T16" fmla="*/ 0 h 7800"/>
                <a:gd name="T17" fmla="*/ 9857 w 9857"/>
                <a:gd name="T18" fmla="*/ 7800 h 7800"/>
              </a:gdLst>
              <a:ahLst/>
              <a:cxnLst>
                <a:cxn ang="T10">
                  <a:pos x="T0" y="T1"/>
                </a:cxn>
                <a:cxn ang="T11">
                  <a:pos x="T2" y="T3"/>
                </a:cxn>
                <a:cxn ang="T12">
                  <a:pos x="T4" y="T5"/>
                </a:cxn>
                <a:cxn ang="T13">
                  <a:pos x="T6" y="T7"/>
                </a:cxn>
                <a:cxn ang="T14">
                  <a:pos x="T8" y="T9"/>
                </a:cxn>
              </a:cxnLst>
              <a:rect l="T15" t="T16" r="T17" b="T18"/>
              <a:pathLst>
                <a:path w="9857" h="7800">
                  <a:moveTo>
                    <a:pt x="0" y="7396"/>
                  </a:moveTo>
                  <a:lnTo>
                    <a:pt x="9349" y="0"/>
                  </a:lnTo>
                  <a:lnTo>
                    <a:pt x="9857" y="2"/>
                  </a:lnTo>
                  <a:lnTo>
                    <a:pt x="0" y="7800"/>
                  </a:lnTo>
                  <a:lnTo>
                    <a:pt x="0" y="7396"/>
                  </a:lnTo>
                  <a:close/>
                </a:path>
              </a:pathLst>
            </a:custGeom>
            <a:solidFill>
              <a:srgbClr val="AFC2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6" name="Freeform 96"/>
            <p:cNvSpPr>
              <a:spLocks/>
            </p:cNvSpPr>
            <p:nvPr/>
          </p:nvSpPr>
          <p:spPr bwMode="auto">
            <a:xfrm>
              <a:off x="1088" y="311"/>
              <a:ext cx="696" cy="552"/>
            </a:xfrm>
            <a:custGeom>
              <a:avLst/>
              <a:gdLst>
                <a:gd name="T0" fmla="*/ 0 w 10111"/>
                <a:gd name="T1" fmla="*/ 0 h 8001"/>
                <a:gd name="T2" fmla="*/ 0 w 10111"/>
                <a:gd name="T3" fmla="*/ 0 h 8001"/>
                <a:gd name="T4" fmla="*/ 0 w 10111"/>
                <a:gd name="T5" fmla="*/ 0 h 8001"/>
                <a:gd name="T6" fmla="*/ 0 w 10111"/>
                <a:gd name="T7" fmla="*/ 0 h 8001"/>
                <a:gd name="T8" fmla="*/ 0 w 10111"/>
                <a:gd name="T9" fmla="*/ 0 h 8001"/>
                <a:gd name="T10" fmla="*/ 0 60000 65536"/>
                <a:gd name="T11" fmla="*/ 0 60000 65536"/>
                <a:gd name="T12" fmla="*/ 0 60000 65536"/>
                <a:gd name="T13" fmla="*/ 0 60000 65536"/>
                <a:gd name="T14" fmla="*/ 0 60000 65536"/>
                <a:gd name="T15" fmla="*/ 0 w 10111"/>
                <a:gd name="T16" fmla="*/ 0 h 8001"/>
                <a:gd name="T17" fmla="*/ 10111 w 10111"/>
                <a:gd name="T18" fmla="*/ 8001 h 8001"/>
              </a:gdLst>
              <a:ahLst/>
              <a:cxnLst>
                <a:cxn ang="T10">
                  <a:pos x="T0" y="T1"/>
                </a:cxn>
                <a:cxn ang="T11">
                  <a:pos x="T2" y="T3"/>
                </a:cxn>
                <a:cxn ang="T12">
                  <a:pos x="T4" y="T5"/>
                </a:cxn>
                <a:cxn ang="T13">
                  <a:pos x="T6" y="T7"/>
                </a:cxn>
                <a:cxn ang="T14">
                  <a:pos x="T8" y="T9"/>
                </a:cxn>
              </a:cxnLst>
              <a:rect l="T15" t="T16" r="T17" b="T18"/>
              <a:pathLst>
                <a:path w="10111" h="8001">
                  <a:moveTo>
                    <a:pt x="0" y="7597"/>
                  </a:moveTo>
                  <a:lnTo>
                    <a:pt x="9603" y="0"/>
                  </a:lnTo>
                  <a:lnTo>
                    <a:pt x="10111" y="2"/>
                  </a:lnTo>
                  <a:lnTo>
                    <a:pt x="0" y="8001"/>
                  </a:lnTo>
                  <a:lnTo>
                    <a:pt x="0" y="7597"/>
                  </a:lnTo>
                  <a:close/>
                </a:path>
              </a:pathLst>
            </a:custGeom>
            <a:solidFill>
              <a:srgbClr val="B0C3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7" name="Freeform 97"/>
            <p:cNvSpPr>
              <a:spLocks/>
            </p:cNvSpPr>
            <p:nvPr/>
          </p:nvSpPr>
          <p:spPr bwMode="auto">
            <a:xfrm>
              <a:off x="1088" y="312"/>
              <a:ext cx="714" cy="564"/>
            </a:xfrm>
            <a:custGeom>
              <a:avLst/>
              <a:gdLst>
                <a:gd name="T0" fmla="*/ 0 w 10364"/>
                <a:gd name="T1" fmla="*/ 0 h 8202"/>
                <a:gd name="T2" fmla="*/ 0 w 10364"/>
                <a:gd name="T3" fmla="*/ 0 h 8202"/>
                <a:gd name="T4" fmla="*/ 0 w 10364"/>
                <a:gd name="T5" fmla="*/ 0 h 8202"/>
                <a:gd name="T6" fmla="*/ 0 w 10364"/>
                <a:gd name="T7" fmla="*/ 0 h 8202"/>
                <a:gd name="T8" fmla="*/ 0 w 10364"/>
                <a:gd name="T9" fmla="*/ 0 h 8202"/>
                <a:gd name="T10" fmla="*/ 0 60000 65536"/>
                <a:gd name="T11" fmla="*/ 0 60000 65536"/>
                <a:gd name="T12" fmla="*/ 0 60000 65536"/>
                <a:gd name="T13" fmla="*/ 0 60000 65536"/>
                <a:gd name="T14" fmla="*/ 0 60000 65536"/>
                <a:gd name="T15" fmla="*/ 0 w 10364"/>
                <a:gd name="T16" fmla="*/ 0 h 8202"/>
                <a:gd name="T17" fmla="*/ 10364 w 10364"/>
                <a:gd name="T18" fmla="*/ 8202 h 8202"/>
              </a:gdLst>
              <a:ahLst/>
              <a:cxnLst>
                <a:cxn ang="T10">
                  <a:pos x="T0" y="T1"/>
                </a:cxn>
                <a:cxn ang="T11">
                  <a:pos x="T2" y="T3"/>
                </a:cxn>
                <a:cxn ang="T12">
                  <a:pos x="T4" y="T5"/>
                </a:cxn>
                <a:cxn ang="T13">
                  <a:pos x="T6" y="T7"/>
                </a:cxn>
                <a:cxn ang="T14">
                  <a:pos x="T8" y="T9"/>
                </a:cxn>
              </a:cxnLst>
              <a:rect l="T15" t="T16" r="T17" b="T18"/>
              <a:pathLst>
                <a:path w="10364" h="8202">
                  <a:moveTo>
                    <a:pt x="0" y="7798"/>
                  </a:moveTo>
                  <a:lnTo>
                    <a:pt x="9857" y="0"/>
                  </a:lnTo>
                  <a:lnTo>
                    <a:pt x="10364" y="2"/>
                  </a:lnTo>
                  <a:lnTo>
                    <a:pt x="0" y="8202"/>
                  </a:lnTo>
                  <a:lnTo>
                    <a:pt x="0" y="7798"/>
                  </a:lnTo>
                  <a:close/>
                </a:path>
              </a:pathLst>
            </a:custGeom>
            <a:solidFill>
              <a:srgbClr val="B3C5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8" name="Freeform 98"/>
            <p:cNvSpPr>
              <a:spLocks/>
            </p:cNvSpPr>
            <p:nvPr/>
          </p:nvSpPr>
          <p:spPr bwMode="auto">
            <a:xfrm>
              <a:off x="1088" y="312"/>
              <a:ext cx="732" cy="579"/>
            </a:xfrm>
            <a:custGeom>
              <a:avLst/>
              <a:gdLst>
                <a:gd name="T0" fmla="*/ 0 w 10619"/>
                <a:gd name="T1" fmla="*/ 0 h 8402"/>
                <a:gd name="T2" fmla="*/ 0 w 10619"/>
                <a:gd name="T3" fmla="*/ 0 h 8402"/>
                <a:gd name="T4" fmla="*/ 0 w 10619"/>
                <a:gd name="T5" fmla="*/ 0 h 8402"/>
                <a:gd name="T6" fmla="*/ 0 w 10619"/>
                <a:gd name="T7" fmla="*/ 0 h 8402"/>
                <a:gd name="T8" fmla="*/ 0 w 10619"/>
                <a:gd name="T9" fmla="*/ 0 h 8402"/>
                <a:gd name="T10" fmla="*/ 0 60000 65536"/>
                <a:gd name="T11" fmla="*/ 0 60000 65536"/>
                <a:gd name="T12" fmla="*/ 0 60000 65536"/>
                <a:gd name="T13" fmla="*/ 0 60000 65536"/>
                <a:gd name="T14" fmla="*/ 0 60000 65536"/>
                <a:gd name="T15" fmla="*/ 0 w 10619"/>
                <a:gd name="T16" fmla="*/ 0 h 8402"/>
                <a:gd name="T17" fmla="*/ 10619 w 10619"/>
                <a:gd name="T18" fmla="*/ 8402 h 8402"/>
              </a:gdLst>
              <a:ahLst/>
              <a:cxnLst>
                <a:cxn ang="T10">
                  <a:pos x="T0" y="T1"/>
                </a:cxn>
                <a:cxn ang="T11">
                  <a:pos x="T2" y="T3"/>
                </a:cxn>
                <a:cxn ang="T12">
                  <a:pos x="T4" y="T5"/>
                </a:cxn>
                <a:cxn ang="T13">
                  <a:pos x="T6" y="T7"/>
                </a:cxn>
                <a:cxn ang="T14">
                  <a:pos x="T8" y="T9"/>
                </a:cxn>
              </a:cxnLst>
              <a:rect l="T15" t="T16" r="T17" b="T18"/>
              <a:pathLst>
                <a:path w="10619" h="8402">
                  <a:moveTo>
                    <a:pt x="0" y="7999"/>
                  </a:moveTo>
                  <a:lnTo>
                    <a:pt x="10111" y="0"/>
                  </a:lnTo>
                  <a:lnTo>
                    <a:pt x="10619" y="1"/>
                  </a:lnTo>
                  <a:lnTo>
                    <a:pt x="0" y="8402"/>
                  </a:lnTo>
                  <a:lnTo>
                    <a:pt x="0" y="7999"/>
                  </a:lnTo>
                  <a:close/>
                </a:path>
              </a:pathLst>
            </a:custGeom>
            <a:solidFill>
              <a:srgbClr val="B5C7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79" name="Freeform 99"/>
            <p:cNvSpPr>
              <a:spLocks/>
            </p:cNvSpPr>
            <p:nvPr/>
          </p:nvSpPr>
          <p:spPr bwMode="auto">
            <a:xfrm>
              <a:off x="1088" y="312"/>
              <a:ext cx="749" cy="592"/>
            </a:xfrm>
            <a:custGeom>
              <a:avLst/>
              <a:gdLst>
                <a:gd name="T0" fmla="*/ 0 w 10873"/>
                <a:gd name="T1" fmla="*/ 0 h 8603"/>
                <a:gd name="T2" fmla="*/ 0 w 10873"/>
                <a:gd name="T3" fmla="*/ 0 h 8603"/>
                <a:gd name="T4" fmla="*/ 0 w 10873"/>
                <a:gd name="T5" fmla="*/ 0 h 8603"/>
                <a:gd name="T6" fmla="*/ 0 w 10873"/>
                <a:gd name="T7" fmla="*/ 0 h 8603"/>
                <a:gd name="T8" fmla="*/ 0 w 10873"/>
                <a:gd name="T9" fmla="*/ 0 h 8603"/>
                <a:gd name="T10" fmla="*/ 0 60000 65536"/>
                <a:gd name="T11" fmla="*/ 0 60000 65536"/>
                <a:gd name="T12" fmla="*/ 0 60000 65536"/>
                <a:gd name="T13" fmla="*/ 0 60000 65536"/>
                <a:gd name="T14" fmla="*/ 0 60000 65536"/>
                <a:gd name="T15" fmla="*/ 0 w 10873"/>
                <a:gd name="T16" fmla="*/ 0 h 8603"/>
                <a:gd name="T17" fmla="*/ 10873 w 10873"/>
                <a:gd name="T18" fmla="*/ 8603 h 8603"/>
              </a:gdLst>
              <a:ahLst/>
              <a:cxnLst>
                <a:cxn ang="T10">
                  <a:pos x="T0" y="T1"/>
                </a:cxn>
                <a:cxn ang="T11">
                  <a:pos x="T2" y="T3"/>
                </a:cxn>
                <a:cxn ang="T12">
                  <a:pos x="T4" y="T5"/>
                </a:cxn>
                <a:cxn ang="T13">
                  <a:pos x="T6" y="T7"/>
                </a:cxn>
                <a:cxn ang="T14">
                  <a:pos x="T8" y="T9"/>
                </a:cxn>
              </a:cxnLst>
              <a:rect l="T15" t="T16" r="T17" b="T18"/>
              <a:pathLst>
                <a:path w="10873" h="8603">
                  <a:moveTo>
                    <a:pt x="0" y="8200"/>
                  </a:moveTo>
                  <a:lnTo>
                    <a:pt x="10364" y="0"/>
                  </a:lnTo>
                  <a:lnTo>
                    <a:pt x="10873" y="1"/>
                  </a:lnTo>
                  <a:lnTo>
                    <a:pt x="0" y="8603"/>
                  </a:lnTo>
                  <a:lnTo>
                    <a:pt x="0" y="8200"/>
                  </a:lnTo>
                  <a:close/>
                </a:path>
              </a:pathLst>
            </a:custGeom>
            <a:solidFill>
              <a:srgbClr val="B8C9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80" name="Freeform 100"/>
            <p:cNvSpPr>
              <a:spLocks/>
            </p:cNvSpPr>
            <p:nvPr/>
          </p:nvSpPr>
          <p:spPr bwMode="auto">
            <a:xfrm>
              <a:off x="1088" y="312"/>
              <a:ext cx="767" cy="607"/>
            </a:xfrm>
            <a:custGeom>
              <a:avLst/>
              <a:gdLst>
                <a:gd name="T0" fmla="*/ 0 w 11127"/>
                <a:gd name="T1" fmla="*/ 0 h 8806"/>
                <a:gd name="T2" fmla="*/ 0 w 11127"/>
                <a:gd name="T3" fmla="*/ 0 h 8806"/>
                <a:gd name="T4" fmla="*/ 0 w 11127"/>
                <a:gd name="T5" fmla="*/ 0 h 8806"/>
                <a:gd name="T6" fmla="*/ 0 w 11127"/>
                <a:gd name="T7" fmla="*/ 0 h 8806"/>
                <a:gd name="T8" fmla="*/ 0 w 11127"/>
                <a:gd name="T9" fmla="*/ 0 h 8806"/>
                <a:gd name="T10" fmla="*/ 0 60000 65536"/>
                <a:gd name="T11" fmla="*/ 0 60000 65536"/>
                <a:gd name="T12" fmla="*/ 0 60000 65536"/>
                <a:gd name="T13" fmla="*/ 0 60000 65536"/>
                <a:gd name="T14" fmla="*/ 0 60000 65536"/>
                <a:gd name="T15" fmla="*/ 0 w 11127"/>
                <a:gd name="T16" fmla="*/ 0 h 8806"/>
                <a:gd name="T17" fmla="*/ 11127 w 11127"/>
                <a:gd name="T18" fmla="*/ 8806 h 8806"/>
              </a:gdLst>
              <a:ahLst/>
              <a:cxnLst>
                <a:cxn ang="T10">
                  <a:pos x="T0" y="T1"/>
                </a:cxn>
                <a:cxn ang="T11">
                  <a:pos x="T2" y="T3"/>
                </a:cxn>
                <a:cxn ang="T12">
                  <a:pos x="T4" y="T5"/>
                </a:cxn>
                <a:cxn ang="T13">
                  <a:pos x="T6" y="T7"/>
                </a:cxn>
                <a:cxn ang="T14">
                  <a:pos x="T8" y="T9"/>
                </a:cxn>
              </a:cxnLst>
              <a:rect l="T15" t="T16" r="T17" b="T18"/>
              <a:pathLst>
                <a:path w="11127" h="8806">
                  <a:moveTo>
                    <a:pt x="0" y="8401"/>
                  </a:moveTo>
                  <a:lnTo>
                    <a:pt x="10619" y="0"/>
                  </a:lnTo>
                  <a:lnTo>
                    <a:pt x="11127" y="2"/>
                  </a:lnTo>
                  <a:lnTo>
                    <a:pt x="0" y="8806"/>
                  </a:lnTo>
                  <a:lnTo>
                    <a:pt x="0" y="8401"/>
                  </a:lnTo>
                  <a:close/>
                </a:path>
              </a:pathLst>
            </a:custGeom>
            <a:solidFill>
              <a:srgbClr val="BACA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81" name="Freeform 101"/>
            <p:cNvSpPr>
              <a:spLocks/>
            </p:cNvSpPr>
            <p:nvPr/>
          </p:nvSpPr>
          <p:spPr bwMode="auto">
            <a:xfrm>
              <a:off x="1088" y="312"/>
              <a:ext cx="779" cy="620"/>
            </a:xfrm>
            <a:custGeom>
              <a:avLst/>
              <a:gdLst>
                <a:gd name="T0" fmla="*/ 0 w 11310"/>
                <a:gd name="T1" fmla="*/ 0 h 9006"/>
                <a:gd name="T2" fmla="*/ 0 w 11310"/>
                <a:gd name="T3" fmla="*/ 0 h 9006"/>
                <a:gd name="T4" fmla="*/ 0 w 11310"/>
                <a:gd name="T5" fmla="*/ 0 h 9006"/>
                <a:gd name="T6" fmla="*/ 0 w 11310"/>
                <a:gd name="T7" fmla="*/ 0 h 9006"/>
                <a:gd name="T8" fmla="*/ 0 w 11310"/>
                <a:gd name="T9" fmla="*/ 0 h 9006"/>
                <a:gd name="T10" fmla="*/ 0 w 11310"/>
                <a:gd name="T11" fmla="*/ 0 h 9006"/>
                <a:gd name="T12" fmla="*/ 0 w 11310"/>
                <a:gd name="T13" fmla="*/ 0 h 9006"/>
                <a:gd name="T14" fmla="*/ 0 60000 65536"/>
                <a:gd name="T15" fmla="*/ 0 60000 65536"/>
                <a:gd name="T16" fmla="*/ 0 60000 65536"/>
                <a:gd name="T17" fmla="*/ 0 60000 65536"/>
                <a:gd name="T18" fmla="*/ 0 60000 65536"/>
                <a:gd name="T19" fmla="*/ 0 60000 65536"/>
                <a:gd name="T20" fmla="*/ 0 60000 65536"/>
                <a:gd name="T21" fmla="*/ 0 w 11310"/>
                <a:gd name="T22" fmla="*/ 0 h 9006"/>
                <a:gd name="T23" fmla="*/ 11310 w 11310"/>
                <a:gd name="T24" fmla="*/ 9006 h 90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310" h="9006">
                  <a:moveTo>
                    <a:pt x="0" y="8602"/>
                  </a:moveTo>
                  <a:lnTo>
                    <a:pt x="10873" y="0"/>
                  </a:lnTo>
                  <a:lnTo>
                    <a:pt x="11294" y="2"/>
                  </a:lnTo>
                  <a:lnTo>
                    <a:pt x="11310" y="58"/>
                  </a:lnTo>
                  <a:lnTo>
                    <a:pt x="0" y="9006"/>
                  </a:lnTo>
                  <a:lnTo>
                    <a:pt x="0" y="8602"/>
                  </a:lnTo>
                  <a:close/>
                </a:path>
              </a:pathLst>
            </a:custGeom>
            <a:solidFill>
              <a:srgbClr val="BDCC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82" name="Freeform 102"/>
            <p:cNvSpPr>
              <a:spLocks/>
            </p:cNvSpPr>
            <p:nvPr/>
          </p:nvSpPr>
          <p:spPr bwMode="auto">
            <a:xfrm>
              <a:off x="1088" y="312"/>
              <a:ext cx="782" cy="634"/>
            </a:xfrm>
            <a:custGeom>
              <a:avLst/>
              <a:gdLst>
                <a:gd name="T0" fmla="*/ 0 w 11357"/>
                <a:gd name="T1" fmla="*/ 0 h 9207"/>
                <a:gd name="T2" fmla="*/ 0 w 11357"/>
                <a:gd name="T3" fmla="*/ 0 h 9207"/>
                <a:gd name="T4" fmla="*/ 0 w 11357"/>
                <a:gd name="T5" fmla="*/ 0 h 9207"/>
                <a:gd name="T6" fmla="*/ 0 w 11357"/>
                <a:gd name="T7" fmla="*/ 0 h 9207"/>
                <a:gd name="T8" fmla="*/ 0 w 11357"/>
                <a:gd name="T9" fmla="*/ 0 h 9207"/>
                <a:gd name="T10" fmla="*/ 0 w 11357"/>
                <a:gd name="T11" fmla="*/ 0 h 9207"/>
                <a:gd name="T12" fmla="*/ 0 w 11357"/>
                <a:gd name="T13" fmla="*/ 0 h 9207"/>
                <a:gd name="T14" fmla="*/ 0 60000 65536"/>
                <a:gd name="T15" fmla="*/ 0 60000 65536"/>
                <a:gd name="T16" fmla="*/ 0 60000 65536"/>
                <a:gd name="T17" fmla="*/ 0 60000 65536"/>
                <a:gd name="T18" fmla="*/ 0 60000 65536"/>
                <a:gd name="T19" fmla="*/ 0 60000 65536"/>
                <a:gd name="T20" fmla="*/ 0 60000 65536"/>
                <a:gd name="T21" fmla="*/ 0 w 11357"/>
                <a:gd name="T22" fmla="*/ 0 h 9207"/>
                <a:gd name="T23" fmla="*/ 11357 w 11357"/>
                <a:gd name="T24" fmla="*/ 9207 h 920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357" h="9207">
                  <a:moveTo>
                    <a:pt x="0" y="8804"/>
                  </a:moveTo>
                  <a:lnTo>
                    <a:pt x="11127" y="0"/>
                  </a:lnTo>
                  <a:lnTo>
                    <a:pt x="11294" y="1"/>
                  </a:lnTo>
                  <a:lnTo>
                    <a:pt x="11357" y="222"/>
                  </a:lnTo>
                  <a:lnTo>
                    <a:pt x="0" y="9207"/>
                  </a:lnTo>
                  <a:lnTo>
                    <a:pt x="0" y="8804"/>
                  </a:lnTo>
                  <a:close/>
                </a:path>
              </a:pathLst>
            </a:custGeom>
            <a:solidFill>
              <a:srgbClr val="BFCE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83" name="Freeform 103"/>
            <p:cNvSpPr>
              <a:spLocks/>
            </p:cNvSpPr>
            <p:nvPr/>
          </p:nvSpPr>
          <p:spPr bwMode="auto">
            <a:xfrm>
              <a:off x="1088" y="315"/>
              <a:ext cx="786" cy="645"/>
            </a:xfrm>
            <a:custGeom>
              <a:avLst/>
              <a:gdLst>
                <a:gd name="T0" fmla="*/ 0 w 11403"/>
                <a:gd name="T1" fmla="*/ 0 h 9351"/>
                <a:gd name="T2" fmla="*/ 0 w 11403"/>
                <a:gd name="T3" fmla="*/ 0 h 9351"/>
                <a:gd name="T4" fmla="*/ 0 w 11403"/>
                <a:gd name="T5" fmla="*/ 0 h 9351"/>
                <a:gd name="T6" fmla="*/ 0 w 11403"/>
                <a:gd name="T7" fmla="*/ 0 h 9351"/>
                <a:gd name="T8" fmla="*/ 0 w 11403"/>
                <a:gd name="T9" fmla="*/ 0 h 9351"/>
                <a:gd name="T10" fmla="*/ 0 60000 65536"/>
                <a:gd name="T11" fmla="*/ 0 60000 65536"/>
                <a:gd name="T12" fmla="*/ 0 60000 65536"/>
                <a:gd name="T13" fmla="*/ 0 60000 65536"/>
                <a:gd name="T14" fmla="*/ 0 60000 65536"/>
                <a:gd name="T15" fmla="*/ 0 w 11403"/>
                <a:gd name="T16" fmla="*/ 0 h 9351"/>
                <a:gd name="T17" fmla="*/ 11403 w 11403"/>
                <a:gd name="T18" fmla="*/ 9351 h 9351"/>
              </a:gdLst>
              <a:ahLst/>
              <a:cxnLst>
                <a:cxn ang="T10">
                  <a:pos x="T0" y="T1"/>
                </a:cxn>
                <a:cxn ang="T11">
                  <a:pos x="T2" y="T3"/>
                </a:cxn>
                <a:cxn ang="T12">
                  <a:pos x="T4" y="T5"/>
                </a:cxn>
                <a:cxn ang="T13">
                  <a:pos x="T6" y="T7"/>
                </a:cxn>
                <a:cxn ang="T14">
                  <a:pos x="T8" y="T9"/>
                </a:cxn>
              </a:cxnLst>
              <a:rect l="T15" t="T16" r="T17" b="T18"/>
              <a:pathLst>
                <a:path w="11403" h="9351">
                  <a:moveTo>
                    <a:pt x="0" y="8948"/>
                  </a:moveTo>
                  <a:lnTo>
                    <a:pt x="11310" y="0"/>
                  </a:lnTo>
                  <a:lnTo>
                    <a:pt x="11403" y="329"/>
                  </a:lnTo>
                  <a:lnTo>
                    <a:pt x="0" y="9351"/>
                  </a:lnTo>
                  <a:lnTo>
                    <a:pt x="0" y="8948"/>
                  </a:lnTo>
                  <a:close/>
                </a:path>
              </a:pathLst>
            </a:custGeom>
            <a:solidFill>
              <a:srgbClr val="C1D0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84" name="Freeform 104"/>
            <p:cNvSpPr>
              <a:spLocks/>
            </p:cNvSpPr>
            <p:nvPr/>
          </p:nvSpPr>
          <p:spPr bwMode="auto">
            <a:xfrm>
              <a:off x="1088" y="327"/>
              <a:ext cx="789" cy="647"/>
            </a:xfrm>
            <a:custGeom>
              <a:avLst/>
              <a:gdLst>
                <a:gd name="T0" fmla="*/ 0 w 11451"/>
                <a:gd name="T1" fmla="*/ 0 h 9389"/>
                <a:gd name="T2" fmla="*/ 0 w 11451"/>
                <a:gd name="T3" fmla="*/ 0 h 9389"/>
                <a:gd name="T4" fmla="*/ 0 w 11451"/>
                <a:gd name="T5" fmla="*/ 0 h 9389"/>
                <a:gd name="T6" fmla="*/ 0 w 11451"/>
                <a:gd name="T7" fmla="*/ 0 h 9389"/>
                <a:gd name="T8" fmla="*/ 0 w 11451"/>
                <a:gd name="T9" fmla="*/ 0 h 9389"/>
                <a:gd name="T10" fmla="*/ 0 60000 65536"/>
                <a:gd name="T11" fmla="*/ 0 60000 65536"/>
                <a:gd name="T12" fmla="*/ 0 60000 65536"/>
                <a:gd name="T13" fmla="*/ 0 60000 65536"/>
                <a:gd name="T14" fmla="*/ 0 60000 65536"/>
                <a:gd name="T15" fmla="*/ 0 w 11451"/>
                <a:gd name="T16" fmla="*/ 0 h 9389"/>
                <a:gd name="T17" fmla="*/ 11451 w 11451"/>
                <a:gd name="T18" fmla="*/ 9389 h 9389"/>
              </a:gdLst>
              <a:ahLst/>
              <a:cxnLst>
                <a:cxn ang="T10">
                  <a:pos x="T0" y="T1"/>
                </a:cxn>
                <a:cxn ang="T11">
                  <a:pos x="T2" y="T3"/>
                </a:cxn>
                <a:cxn ang="T12">
                  <a:pos x="T4" y="T5"/>
                </a:cxn>
                <a:cxn ang="T13">
                  <a:pos x="T6" y="T7"/>
                </a:cxn>
                <a:cxn ang="T14">
                  <a:pos x="T8" y="T9"/>
                </a:cxn>
              </a:cxnLst>
              <a:rect l="T15" t="T16" r="T17" b="T18"/>
              <a:pathLst>
                <a:path w="11451" h="9389">
                  <a:moveTo>
                    <a:pt x="0" y="8985"/>
                  </a:moveTo>
                  <a:lnTo>
                    <a:pt x="11357" y="0"/>
                  </a:lnTo>
                  <a:lnTo>
                    <a:pt x="11451" y="329"/>
                  </a:lnTo>
                  <a:lnTo>
                    <a:pt x="0" y="9389"/>
                  </a:lnTo>
                  <a:lnTo>
                    <a:pt x="0" y="8985"/>
                  </a:lnTo>
                  <a:close/>
                </a:path>
              </a:pathLst>
            </a:custGeom>
            <a:solidFill>
              <a:srgbClr val="C6D3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85" name="Freeform 105"/>
            <p:cNvSpPr>
              <a:spLocks/>
            </p:cNvSpPr>
            <p:nvPr/>
          </p:nvSpPr>
          <p:spPr bwMode="auto">
            <a:xfrm>
              <a:off x="1088" y="338"/>
              <a:ext cx="792" cy="640"/>
            </a:xfrm>
            <a:custGeom>
              <a:avLst/>
              <a:gdLst>
                <a:gd name="T0" fmla="*/ 0 w 11498"/>
                <a:gd name="T1" fmla="*/ 0 h 9275"/>
                <a:gd name="T2" fmla="*/ 0 w 11498"/>
                <a:gd name="T3" fmla="*/ 0 h 9275"/>
                <a:gd name="T4" fmla="*/ 0 w 11498"/>
                <a:gd name="T5" fmla="*/ 0 h 9275"/>
                <a:gd name="T6" fmla="*/ 0 w 11498"/>
                <a:gd name="T7" fmla="*/ 0 h 9275"/>
                <a:gd name="T8" fmla="*/ 0 w 11498"/>
                <a:gd name="T9" fmla="*/ 0 h 9275"/>
                <a:gd name="T10" fmla="*/ 0 w 11498"/>
                <a:gd name="T11" fmla="*/ 0 h 9275"/>
                <a:gd name="T12" fmla="*/ 0 w 11498"/>
                <a:gd name="T13" fmla="*/ 0 h 9275"/>
                <a:gd name="T14" fmla="*/ 0 60000 65536"/>
                <a:gd name="T15" fmla="*/ 0 60000 65536"/>
                <a:gd name="T16" fmla="*/ 0 60000 65536"/>
                <a:gd name="T17" fmla="*/ 0 60000 65536"/>
                <a:gd name="T18" fmla="*/ 0 60000 65536"/>
                <a:gd name="T19" fmla="*/ 0 60000 65536"/>
                <a:gd name="T20" fmla="*/ 0 60000 65536"/>
                <a:gd name="T21" fmla="*/ 0 w 11498"/>
                <a:gd name="T22" fmla="*/ 0 h 9275"/>
                <a:gd name="T23" fmla="*/ 11498 w 11498"/>
                <a:gd name="T24" fmla="*/ 9275 h 92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498" h="9275">
                  <a:moveTo>
                    <a:pt x="0" y="9022"/>
                  </a:moveTo>
                  <a:lnTo>
                    <a:pt x="11403" y="0"/>
                  </a:lnTo>
                  <a:lnTo>
                    <a:pt x="11498" y="330"/>
                  </a:lnTo>
                  <a:lnTo>
                    <a:pt x="191" y="9275"/>
                  </a:lnTo>
                  <a:lnTo>
                    <a:pt x="0" y="9274"/>
                  </a:lnTo>
                  <a:lnTo>
                    <a:pt x="0" y="9022"/>
                  </a:lnTo>
                  <a:close/>
                </a:path>
              </a:pathLst>
            </a:custGeom>
            <a:solidFill>
              <a:srgbClr val="C8D5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86" name="Freeform 106"/>
            <p:cNvSpPr>
              <a:spLocks/>
            </p:cNvSpPr>
            <p:nvPr/>
          </p:nvSpPr>
          <p:spPr bwMode="auto">
            <a:xfrm>
              <a:off x="1088" y="349"/>
              <a:ext cx="796" cy="629"/>
            </a:xfrm>
            <a:custGeom>
              <a:avLst/>
              <a:gdLst>
                <a:gd name="T0" fmla="*/ 0 w 11545"/>
                <a:gd name="T1" fmla="*/ 0 h 9111"/>
                <a:gd name="T2" fmla="*/ 0 w 11545"/>
                <a:gd name="T3" fmla="*/ 0 h 9111"/>
                <a:gd name="T4" fmla="*/ 0 w 11545"/>
                <a:gd name="T5" fmla="*/ 0 h 9111"/>
                <a:gd name="T6" fmla="*/ 0 w 11545"/>
                <a:gd name="T7" fmla="*/ 0 h 9111"/>
                <a:gd name="T8" fmla="*/ 0 w 11545"/>
                <a:gd name="T9" fmla="*/ 0 h 9111"/>
                <a:gd name="T10" fmla="*/ 0 w 11545"/>
                <a:gd name="T11" fmla="*/ 0 h 9111"/>
                <a:gd name="T12" fmla="*/ 0 w 11545"/>
                <a:gd name="T13" fmla="*/ 0 h 9111"/>
                <a:gd name="T14" fmla="*/ 0 60000 65536"/>
                <a:gd name="T15" fmla="*/ 0 60000 65536"/>
                <a:gd name="T16" fmla="*/ 0 60000 65536"/>
                <a:gd name="T17" fmla="*/ 0 60000 65536"/>
                <a:gd name="T18" fmla="*/ 0 60000 65536"/>
                <a:gd name="T19" fmla="*/ 0 60000 65536"/>
                <a:gd name="T20" fmla="*/ 0 60000 65536"/>
                <a:gd name="T21" fmla="*/ 0 w 11545"/>
                <a:gd name="T22" fmla="*/ 0 h 9111"/>
                <a:gd name="T23" fmla="*/ 11545 w 11545"/>
                <a:gd name="T24" fmla="*/ 9111 h 91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45" h="9111">
                  <a:moveTo>
                    <a:pt x="0" y="9060"/>
                  </a:moveTo>
                  <a:lnTo>
                    <a:pt x="11451" y="0"/>
                  </a:lnTo>
                  <a:lnTo>
                    <a:pt x="11545" y="329"/>
                  </a:lnTo>
                  <a:lnTo>
                    <a:pt x="445" y="9111"/>
                  </a:lnTo>
                  <a:lnTo>
                    <a:pt x="0" y="9109"/>
                  </a:lnTo>
                  <a:lnTo>
                    <a:pt x="0" y="9060"/>
                  </a:lnTo>
                  <a:close/>
                </a:path>
              </a:pathLst>
            </a:custGeom>
            <a:solidFill>
              <a:srgbClr val="CBD7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87" name="Freeform 107"/>
            <p:cNvSpPr>
              <a:spLocks/>
            </p:cNvSpPr>
            <p:nvPr/>
          </p:nvSpPr>
          <p:spPr bwMode="auto">
            <a:xfrm>
              <a:off x="1101" y="361"/>
              <a:ext cx="786" cy="617"/>
            </a:xfrm>
            <a:custGeom>
              <a:avLst/>
              <a:gdLst>
                <a:gd name="T0" fmla="*/ 0 w 11401"/>
                <a:gd name="T1" fmla="*/ 0 h 8947"/>
                <a:gd name="T2" fmla="*/ 0 w 11401"/>
                <a:gd name="T3" fmla="*/ 0 h 8947"/>
                <a:gd name="T4" fmla="*/ 0 w 11401"/>
                <a:gd name="T5" fmla="*/ 0 h 8947"/>
                <a:gd name="T6" fmla="*/ 0 w 11401"/>
                <a:gd name="T7" fmla="*/ 0 h 8947"/>
                <a:gd name="T8" fmla="*/ 0 w 11401"/>
                <a:gd name="T9" fmla="*/ 0 h 8947"/>
                <a:gd name="T10" fmla="*/ 0 60000 65536"/>
                <a:gd name="T11" fmla="*/ 0 60000 65536"/>
                <a:gd name="T12" fmla="*/ 0 60000 65536"/>
                <a:gd name="T13" fmla="*/ 0 60000 65536"/>
                <a:gd name="T14" fmla="*/ 0 60000 65536"/>
                <a:gd name="T15" fmla="*/ 0 w 11401"/>
                <a:gd name="T16" fmla="*/ 0 h 8947"/>
                <a:gd name="T17" fmla="*/ 11401 w 11401"/>
                <a:gd name="T18" fmla="*/ 8947 h 8947"/>
              </a:gdLst>
              <a:ahLst/>
              <a:cxnLst>
                <a:cxn ang="T10">
                  <a:pos x="T0" y="T1"/>
                </a:cxn>
                <a:cxn ang="T11">
                  <a:pos x="T2" y="T3"/>
                </a:cxn>
                <a:cxn ang="T12">
                  <a:pos x="T4" y="T5"/>
                </a:cxn>
                <a:cxn ang="T13">
                  <a:pos x="T6" y="T7"/>
                </a:cxn>
                <a:cxn ang="T14">
                  <a:pos x="T8" y="T9"/>
                </a:cxn>
              </a:cxnLst>
              <a:rect l="T15" t="T16" r="T17" b="T18"/>
              <a:pathLst>
                <a:path w="11401" h="8947">
                  <a:moveTo>
                    <a:pt x="0" y="8945"/>
                  </a:moveTo>
                  <a:lnTo>
                    <a:pt x="11307" y="0"/>
                  </a:lnTo>
                  <a:lnTo>
                    <a:pt x="11401" y="330"/>
                  </a:lnTo>
                  <a:lnTo>
                    <a:pt x="508" y="8947"/>
                  </a:lnTo>
                  <a:lnTo>
                    <a:pt x="0" y="8945"/>
                  </a:lnTo>
                  <a:close/>
                </a:path>
              </a:pathLst>
            </a:custGeom>
            <a:solidFill>
              <a:srgbClr val="CDD9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88" name="Freeform 108"/>
            <p:cNvSpPr>
              <a:spLocks/>
            </p:cNvSpPr>
            <p:nvPr/>
          </p:nvSpPr>
          <p:spPr bwMode="auto">
            <a:xfrm>
              <a:off x="1119" y="372"/>
              <a:ext cx="771" cy="606"/>
            </a:xfrm>
            <a:custGeom>
              <a:avLst/>
              <a:gdLst>
                <a:gd name="T0" fmla="*/ 0 w 11194"/>
                <a:gd name="T1" fmla="*/ 0 h 8784"/>
                <a:gd name="T2" fmla="*/ 0 w 11194"/>
                <a:gd name="T3" fmla="*/ 0 h 8784"/>
                <a:gd name="T4" fmla="*/ 0 w 11194"/>
                <a:gd name="T5" fmla="*/ 0 h 8784"/>
                <a:gd name="T6" fmla="*/ 0 w 11194"/>
                <a:gd name="T7" fmla="*/ 0 h 8784"/>
                <a:gd name="T8" fmla="*/ 0 w 11194"/>
                <a:gd name="T9" fmla="*/ 0 h 8784"/>
                <a:gd name="T10" fmla="*/ 0 60000 65536"/>
                <a:gd name="T11" fmla="*/ 0 60000 65536"/>
                <a:gd name="T12" fmla="*/ 0 60000 65536"/>
                <a:gd name="T13" fmla="*/ 0 60000 65536"/>
                <a:gd name="T14" fmla="*/ 0 60000 65536"/>
                <a:gd name="T15" fmla="*/ 0 w 11194"/>
                <a:gd name="T16" fmla="*/ 0 h 8784"/>
                <a:gd name="T17" fmla="*/ 11194 w 11194"/>
                <a:gd name="T18" fmla="*/ 8784 h 8784"/>
              </a:gdLst>
              <a:ahLst/>
              <a:cxnLst>
                <a:cxn ang="T10">
                  <a:pos x="T0" y="T1"/>
                </a:cxn>
                <a:cxn ang="T11">
                  <a:pos x="T2" y="T3"/>
                </a:cxn>
                <a:cxn ang="T12">
                  <a:pos x="T4" y="T5"/>
                </a:cxn>
                <a:cxn ang="T13">
                  <a:pos x="T6" y="T7"/>
                </a:cxn>
                <a:cxn ang="T14">
                  <a:pos x="T8" y="T9"/>
                </a:cxn>
              </a:cxnLst>
              <a:rect l="T15" t="T16" r="T17" b="T18"/>
              <a:pathLst>
                <a:path w="11194" h="8784">
                  <a:moveTo>
                    <a:pt x="0" y="8782"/>
                  </a:moveTo>
                  <a:lnTo>
                    <a:pt x="11100" y="0"/>
                  </a:lnTo>
                  <a:lnTo>
                    <a:pt x="11194" y="330"/>
                  </a:lnTo>
                  <a:lnTo>
                    <a:pt x="508" y="8784"/>
                  </a:lnTo>
                  <a:lnTo>
                    <a:pt x="0" y="8782"/>
                  </a:lnTo>
                  <a:close/>
                </a:path>
              </a:pathLst>
            </a:custGeom>
            <a:solidFill>
              <a:srgbClr val="CFDA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89" name="Freeform 109"/>
            <p:cNvSpPr>
              <a:spLocks/>
            </p:cNvSpPr>
            <p:nvPr/>
          </p:nvSpPr>
          <p:spPr bwMode="auto">
            <a:xfrm>
              <a:off x="1136" y="383"/>
              <a:ext cx="757" cy="595"/>
            </a:xfrm>
            <a:custGeom>
              <a:avLst/>
              <a:gdLst>
                <a:gd name="T0" fmla="*/ 0 w 10987"/>
                <a:gd name="T1" fmla="*/ 0 h 8618"/>
                <a:gd name="T2" fmla="*/ 0 w 10987"/>
                <a:gd name="T3" fmla="*/ 0 h 8618"/>
                <a:gd name="T4" fmla="*/ 0 w 10987"/>
                <a:gd name="T5" fmla="*/ 0 h 8618"/>
                <a:gd name="T6" fmla="*/ 0 w 10987"/>
                <a:gd name="T7" fmla="*/ 0 h 8618"/>
                <a:gd name="T8" fmla="*/ 0 w 10987"/>
                <a:gd name="T9" fmla="*/ 0 h 8618"/>
                <a:gd name="T10" fmla="*/ 0 60000 65536"/>
                <a:gd name="T11" fmla="*/ 0 60000 65536"/>
                <a:gd name="T12" fmla="*/ 0 60000 65536"/>
                <a:gd name="T13" fmla="*/ 0 60000 65536"/>
                <a:gd name="T14" fmla="*/ 0 60000 65536"/>
                <a:gd name="T15" fmla="*/ 0 w 10987"/>
                <a:gd name="T16" fmla="*/ 0 h 8618"/>
                <a:gd name="T17" fmla="*/ 10987 w 10987"/>
                <a:gd name="T18" fmla="*/ 8618 h 8618"/>
              </a:gdLst>
              <a:ahLst/>
              <a:cxnLst>
                <a:cxn ang="T10">
                  <a:pos x="T0" y="T1"/>
                </a:cxn>
                <a:cxn ang="T11">
                  <a:pos x="T2" y="T3"/>
                </a:cxn>
                <a:cxn ang="T12">
                  <a:pos x="T4" y="T5"/>
                </a:cxn>
                <a:cxn ang="T13">
                  <a:pos x="T6" y="T7"/>
                </a:cxn>
                <a:cxn ang="T14">
                  <a:pos x="T8" y="T9"/>
                </a:cxn>
              </a:cxnLst>
              <a:rect l="T15" t="T16" r="T17" b="T18"/>
              <a:pathLst>
                <a:path w="10987" h="8618">
                  <a:moveTo>
                    <a:pt x="0" y="8617"/>
                  </a:moveTo>
                  <a:lnTo>
                    <a:pt x="10893" y="0"/>
                  </a:lnTo>
                  <a:lnTo>
                    <a:pt x="10987" y="329"/>
                  </a:lnTo>
                  <a:lnTo>
                    <a:pt x="508" y="8618"/>
                  </a:lnTo>
                  <a:lnTo>
                    <a:pt x="0" y="8617"/>
                  </a:lnTo>
                  <a:close/>
                </a:path>
              </a:pathLst>
            </a:custGeom>
            <a:solidFill>
              <a:srgbClr val="D1DC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90" name="Freeform 110"/>
            <p:cNvSpPr>
              <a:spLocks/>
            </p:cNvSpPr>
            <p:nvPr/>
          </p:nvSpPr>
          <p:spPr bwMode="auto">
            <a:xfrm>
              <a:off x="1153" y="395"/>
              <a:ext cx="743" cy="583"/>
            </a:xfrm>
            <a:custGeom>
              <a:avLst/>
              <a:gdLst>
                <a:gd name="T0" fmla="*/ 0 w 10780"/>
                <a:gd name="T1" fmla="*/ 0 h 8455"/>
                <a:gd name="T2" fmla="*/ 0 w 10780"/>
                <a:gd name="T3" fmla="*/ 0 h 8455"/>
                <a:gd name="T4" fmla="*/ 0 w 10780"/>
                <a:gd name="T5" fmla="*/ 0 h 8455"/>
                <a:gd name="T6" fmla="*/ 0 w 10780"/>
                <a:gd name="T7" fmla="*/ 0 h 8455"/>
                <a:gd name="T8" fmla="*/ 0 w 10780"/>
                <a:gd name="T9" fmla="*/ 0 h 8455"/>
                <a:gd name="T10" fmla="*/ 0 60000 65536"/>
                <a:gd name="T11" fmla="*/ 0 60000 65536"/>
                <a:gd name="T12" fmla="*/ 0 60000 65536"/>
                <a:gd name="T13" fmla="*/ 0 60000 65536"/>
                <a:gd name="T14" fmla="*/ 0 60000 65536"/>
                <a:gd name="T15" fmla="*/ 0 w 10780"/>
                <a:gd name="T16" fmla="*/ 0 h 8455"/>
                <a:gd name="T17" fmla="*/ 10780 w 10780"/>
                <a:gd name="T18" fmla="*/ 8455 h 8455"/>
              </a:gdLst>
              <a:ahLst/>
              <a:cxnLst>
                <a:cxn ang="T10">
                  <a:pos x="T0" y="T1"/>
                </a:cxn>
                <a:cxn ang="T11">
                  <a:pos x="T2" y="T3"/>
                </a:cxn>
                <a:cxn ang="T12">
                  <a:pos x="T4" y="T5"/>
                </a:cxn>
                <a:cxn ang="T13">
                  <a:pos x="T6" y="T7"/>
                </a:cxn>
                <a:cxn ang="T14">
                  <a:pos x="T8" y="T9"/>
                </a:cxn>
              </a:cxnLst>
              <a:rect l="T15" t="T16" r="T17" b="T18"/>
              <a:pathLst>
                <a:path w="10780" h="8455">
                  <a:moveTo>
                    <a:pt x="0" y="8454"/>
                  </a:moveTo>
                  <a:lnTo>
                    <a:pt x="10686" y="0"/>
                  </a:lnTo>
                  <a:lnTo>
                    <a:pt x="10780" y="330"/>
                  </a:lnTo>
                  <a:lnTo>
                    <a:pt x="508" y="8455"/>
                  </a:lnTo>
                  <a:lnTo>
                    <a:pt x="0" y="8454"/>
                  </a:lnTo>
                  <a:close/>
                </a:path>
              </a:pathLst>
            </a:custGeom>
            <a:solidFill>
              <a:srgbClr val="D3DD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91" name="Freeform 111"/>
            <p:cNvSpPr>
              <a:spLocks/>
            </p:cNvSpPr>
            <p:nvPr/>
          </p:nvSpPr>
          <p:spPr bwMode="auto">
            <a:xfrm>
              <a:off x="1171" y="406"/>
              <a:ext cx="729" cy="572"/>
            </a:xfrm>
            <a:custGeom>
              <a:avLst/>
              <a:gdLst>
                <a:gd name="T0" fmla="*/ 0 w 10573"/>
                <a:gd name="T1" fmla="*/ 0 h 8291"/>
                <a:gd name="T2" fmla="*/ 0 w 10573"/>
                <a:gd name="T3" fmla="*/ 0 h 8291"/>
                <a:gd name="T4" fmla="*/ 0 w 10573"/>
                <a:gd name="T5" fmla="*/ 0 h 8291"/>
                <a:gd name="T6" fmla="*/ 0 w 10573"/>
                <a:gd name="T7" fmla="*/ 0 h 8291"/>
                <a:gd name="T8" fmla="*/ 0 w 10573"/>
                <a:gd name="T9" fmla="*/ 0 h 8291"/>
                <a:gd name="T10" fmla="*/ 0 60000 65536"/>
                <a:gd name="T11" fmla="*/ 0 60000 65536"/>
                <a:gd name="T12" fmla="*/ 0 60000 65536"/>
                <a:gd name="T13" fmla="*/ 0 60000 65536"/>
                <a:gd name="T14" fmla="*/ 0 60000 65536"/>
                <a:gd name="T15" fmla="*/ 0 w 10573"/>
                <a:gd name="T16" fmla="*/ 0 h 8291"/>
                <a:gd name="T17" fmla="*/ 10573 w 10573"/>
                <a:gd name="T18" fmla="*/ 8291 h 8291"/>
              </a:gdLst>
              <a:ahLst/>
              <a:cxnLst>
                <a:cxn ang="T10">
                  <a:pos x="T0" y="T1"/>
                </a:cxn>
                <a:cxn ang="T11">
                  <a:pos x="T2" y="T3"/>
                </a:cxn>
                <a:cxn ang="T12">
                  <a:pos x="T4" y="T5"/>
                </a:cxn>
                <a:cxn ang="T13">
                  <a:pos x="T6" y="T7"/>
                </a:cxn>
                <a:cxn ang="T14">
                  <a:pos x="T8" y="T9"/>
                </a:cxn>
              </a:cxnLst>
              <a:rect l="T15" t="T16" r="T17" b="T18"/>
              <a:pathLst>
                <a:path w="10573" h="8291">
                  <a:moveTo>
                    <a:pt x="0" y="8289"/>
                  </a:moveTo>
                  <a:lnTo>
                    <a:pt x="10479" y="0"/>
                  </a:lnTo>
                  <a:lnTo>
                    <a:pt x="10573" y="329"/>
                  </a:lnTo>
                  <a:lnTo>
                    <a:pt x="508" y="8291"/>
                  </a:lnTo>
                  <a:lnTo>
                    <a:pt x="0" y="8289"/>
                  </a:lnTo>
                  <a:close/>
                </a:path>
              </a:pathLst>
            </a:custGeom>
            <a:solidFill>
              <a:srgbClr val="D5DF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92" name="Freeform 112"/>
            <p:cNvSpPr>
              <a:spLocks/>
            </p:cNvSpPr>
            <p:nvPr/>
          </p:nvSpPr>
          <p:spPr bwMode="auto">
            <a:xfrm>
              <a:off x="1189" y="418"/>
              <a:ext cx="714" cy="560"/>
            </a:xfrm>
            <a:custGeom>
              <a:avLst/>
              <a:gdLst>
                <a:gd name="T0" fmla="*/ 0 w 10366"/>
                <a:gd name="T1" fmla="*/ 0 h 8127"/>
                <a:gd name="T2" fmla="*/ 0 w 10366"/>
                <a:gd name="T3" fmla="*/ 0 h 8127"/>
                <a:gd name="T4" fmla="*/ 0 w 10366"/>
                <a:gd name="T5" fmla="*/ 0 h 8127"/>
                <a:gd name="T6" fmla="*/ 0 w 10366"/>
                <a:gd name="T7" fmla="*/ 0 h 8127"/>
                <a:gd name="T8" fmla="*/ 0 w 10366"/>
                <a:gd name="T9" fmla="*/ 0 h 8127"/>
                <a:gd name="T10" fmla="*/ 0 60000 65536"/>
                <a:gd name="T11" fmla="*/ 0 60000 65536"/>
                <a:gd name="T12" fmla="*/ 0 60000 65536"/>
                <a:gd name="T13" fmla="*/ 0 60000 65536"/>
                <a:gd name="T14" fmla="*/ 0 60000 65536"/>
                <a:gd name="T15" fmla="*/ 0 w 10366"/>
                <a:gd name="T16" fmla="*/ 0 h 8127"/>
                <a:gd name="T17" fmla="*/ 10366 w 10366"/>
                <a:gd name="T18" fmla="*/ 8127 h 8127"/>
              </a:gdLst>
              <a:ahLst/>
              <a:cxnLst>
                <a:cxn ang="T10">
                  <a:pos x="T0" y="T1"/>
                </a:cxn>
                <a:cxn ang="T11">
                  <a:pos x="T2" y="T3"/>
                </a:cxn>
                <a:cxn ang="T12">
                  <a:pos x="T4" y="T5"/>
                </a:cxn>
                <a:cxn ang="T13">
                  <a:pos x="T6" y="T7"/>
                </a:cxn>
                <a:cxn ang="T14">
                  <a:pos x="T8" y="T9"/>
                </a:cxn>
              </a:cxnLst>
              <a:rect l="T15" t="T16" r="T17" b="T18"/>
              <a:pathLst>
                <a:path w="10366" h="8127">
                  <a:moveTo>
                    <a:pt x="0" y="8125"/>
                  </a:moveTo>
                  <a:lnTo>
                    <a:pt x="10272" y="0"/>
                  </a:lnTo>
                  <a:lnTo>
                    <a:pt x="10366" y="329"/>
                  </a:lnTo>
                  <a:lnTo>
                    <a:pt x="508" y="8127"/>
                  </a:lnTo>
                  <a:lnTo>
                    <a:pt x="0" y="8125"/>
                  </a:lnTo>
                  <a:close/>
                </a:path>
              </a:pathLst>
            </a:custGeom>
            <a:solidFill>
              <a:srgbClr val="D7E1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93" name="Freeform 113"/>
            <p:cNvSpPr>
              <a:spLocks/>
            </p:cNvSpPr>
            <p:nvPr/>
          </p:nvSpPr>
          <p:spPr bwMode="auto">
            <a:xfrm>
              <a:off x="1206" y="428"/>
              <a:ext cx="700" cy="550"/>
            </a:xfrm>
            <a:custGeom>
              <a:avLst/>
              <a:gdLst>
                <a:gd name="T0" fmla="*/ 0 w 10159"/>
                <a:gd name="T1" fmla="*/ 0 h 7964"/>
                <a:gd name="T2" fmla="*/ 0 w 10159"/>
                <a:gd name="T3" fmla="*/ 0 h 7964"/>
                <a:gd name="T4" fmla="*/ 0 w 10159"/>
                <a:gd name="T5" fmla="*/ 0 h 7964"/>
                <a:gd name="T6" fmla="*/ 0 w 10159"/>
                <a:gd name="T7" fmla="*/ 0 h 7964"/>
                <a:gd name="T8" fmla="*/ 0 w 10159"/>
                <a:gd name="T9" fmla="*/ 0 h 7964"/>
                <a:gd name="T10" fmla="*/ 0 60000 65536"/>
                <a:gd name="T11" fmla="*/ 0 60000 65536"/>
                <a:gd name="T12" fmla="*/ 0 60000 65536"/>
                <a:gd name="T13" fmla="*/ 0 60000 65536"/>
                <a:gd name="T14" fmla="*/ 0 60000 65536"/>
                <a:gd name="T15" fmla="*/ 0 w 10159"/>
                <a:gd name="T16" fmla="*/ 0 h 7964"/>
                <a:gd name="T17" fmla="*/ 10159 w 10159"/>
                <a:gd name="T18" fmla="*/ 7964 h 7964"/>
              </a:gdLst>
              <a:ahLst/>
              <a:cxnLst>
                <a:cxn ang="T10">
                  <a:pos x="T0" y="T1"/>
                </a:cxn>
                <a:cxn ang="T11">
                  <a:pos x="T2" y="T3"/>
                </a:cxn>
                <a:cxn ang="T12">
                  <a:pos x="T4" y="T5"/>
                </a:cxn>
                <a:cxn ang="T13">
                  <a:pos x="T6" y="T7"/>
                </a:cxn>
                <a:cxn ang="T14">
                  <a:pos x="T8" y="T9"/>
                </a:cxn>
              </a:cxnLst>
              <a:rect l="T15" t="T16" r="T17" b="T18"/>
              <a:pathLst>
                <a:path w="10159" h="7964">
                  <a:moveTo>
                    <a:pt x="0" y="7962"/>
                  </a:moveTo>
                  <a:lnTo>
                    <a:pt x="10065" y="0"/>
                  </a:lnTo>
                  <a:lnTo>
                    <a:pt x="10159" y="330"/>
                  </a:lnTo>
                  <a:lnTo>
                    <a:pt x="508" y="7964"/>
                  </a:lnTo>
                  <a:lnTo>
                    <a:pt x="0" y="7962"/>
                  </a:lnTo>
                  <a:close/>
                </a:path>
              </a:pathLst>
            </a:custGeom>
            <a:solidFill>
              <a:srgbClr val="DAE3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94" name="Freeform 114"/>
            <p:cNvSpPr>
              <a:spLocks/>
            </p:cNvSpPr>
            <p:nvPr/>
          </p:nvSpPr>
          <p:spPr bwMode="auto">
            <a:xfrm>
              <a:off x="1224" y="440"/>
              <a:ext cx="686" cy="538"/>
            </a:xfrm>
            <a:custGeom>
              <a:avLst/>
              <a:gdLst>
                <a:gd name="T0" fmla="*/ 0 w 9953"/>
                <a:gd name="T1" fmla="*/ 0 h 7800"/>
                <a:gd name="T2" fmla="*/ 0 w 9953"/>
                <a:gd name="T3" fmla="*/ 0 h 7800"/>
                <a:gd name="T4" fmla="*/ 0 w 9953"/>
                <a:gd name="T5" fmla="*/ 0 h 7800"/>
                <a:gd name="T6" fmla="*/ 0 w 9953"/>
                <a:gd name="T7" fmla="*/ 0 h 7800"/>
                <a:gd name="T8" fmla="*/ 0 w 9953"/>
                <a:gd name="T9" fmla="*/ 0 h 7800"/>
                <a:gd name="T10" fmla="*/ 0 60000 65536"/>
                <a:gd name="T11" fmla="*/ 0 60000 65536"/>
                <a:gd name="T12" fmla="*/ 0 60000 65536"/>
                <a:gd name="T13" fmla="*/ 0 60000 65536"/>
                <a:gd name="T14" fmla="*/ 0 60000 65536"/>
                <a:gd name="T15" fmla="*/ 0 w 9953"/>
                <a:gd name="T16" fmla="*/ 0 h 7800"/>
                <a:gd name="T17" fmla="*/ 9953 w 9953"/>
                <a:gd name="T18" fmla="*/ 7800 h 7800"/>
              </a:gdLst>
              <a:ahLst/>
              <a:cxnLst>
                <a:cxn ang="T10">
                  <a:pos x="T0" y="T1"/>
                </a:cxn>
                <a:cxn ang="T11">
                  <a:pos x="T2" y="T3"/>
                </a:cxn>
                <a:cxn ang="T12">
                  <a:pos x="T4" y="T5"/>
                </a:cxn>
                <a:cxn ang="T13">
                  <a:pos x="T6" y="T7"/>
                </a:cxn>
                <a:cxn ang="T14">
                  <a:pos x="T8" y="T9"/>
                </a:cxn>
              </a:cxnLst>
              <a:rect l="T15" t="T16" r="T17" b="T18"/>
              <a:pathLst>
                <a:path w="9953" h="7800">
                  <a:moveTo>
                    <a:pt x="0" y="7798"/>
                  </a:moveTo>
                  <a:lnTo>
                    <a:pt x="9858" y="0"/>
                  </a:lnTo>
                  <a:lnTo>
                    <a:pt x="9953" y="329"/>
                  </a:lnTo>
                  <a:lnTo>
                    <a:pt x="508" y="7800"/>
                  </a:lnTo>
                  <a:lnTo>
                    <a:pt x="0" y="7798"/>
                  </a:lnTo>
                  <a:close/>
                </a:path>
              </a:pathLst>
            </a:custGeom>
            <a:solidFill>
              <a:srgbClr val="DDE5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95" name="Freeform 115"/>
            <p:cNvSpPr>
              <a:spLocks/>
            </p:cNvSpPr>
            <p:nvPr/>
          </p:nvSpPr>
          <p:spPr bwMode="auto">
            <a:xfrm>
              <a:off x="1241" y="452"/>
              <a:ext cx="672" cy="527"/>
            </a:xfrm>
            <a:custGeom>
              <a:avLst/>
              <a:gdLst>
                <a:gd name="T0" fmla="*/ 0 w 9745"/>
                <a:gd name="T1" fmla="*/ 0 h 7636"/>
                <a:gd name="T2" fmla="*/ 0 w 9745"/>
                <a:gd name="T3" fmla="*/ 0 h 7636"/>
                <a:gd name="T4" fmla="*/ 0 w 9745"/>
                <a:gd name="T5" fmla="*/ 0 h 7636"/>
                <a:gd name="T6" fmla="*/ 0 w 9745"/>
                <a:gd name="T7" fmla="*/ 0 h 7636"/>
                <a:gd name="T8" fmla="*/ 0 w 9745"/>
                <a:gd name="T9" fmla="*/ 0 h 7636"/>
                <a:gd name="T10" fmla="*/ 0 60000 65536"/>
                <a:gd name="T11" fmla="*/ 0 60000 65536"/>
                <a:gd name="T12" fmla="*/ 0 60000 65536"/>
                <a:gd name="T13" fmla="*/ 0 60000 65536"/>
                <a:gd name="T14" fmla="*/ 0 60000 65536"/>
                <a:gd name="T15" fmla="*/ 0 w 9745"/>
                <a:gd name="T16" fmla="*/ 0 h 7636"/>
                <a:gd name="T17" fmla="*/ 9745 w 9745"/>
                <a:gd name="T18" fmla="*/ 7636 h 7636"/>
              </a:gdLst>
              <a:ahLst/>
              <a:cxnLst>
                <a:cxn ang="T10">
                  <a:pos x="T0" y="T1"/>
                </a:cxn>
                <a:cxn ang="T11">
                  <a:pos x="T2" y="T3"/>
                </a:cxn>
                <a:cxn ang="T12">
                  <a:pos x="T4" y="T5"/>
                </a:cxn>
                <a:cxn ang="T13">
                  <a:pos x="T6" y="T7"/>
                </a:cxn>
                <a:cxn ang="T14">
                  <a:pos x="T8" y="T9"/>
                </a:cxn>
              </a:cxnLst>
              <a:rect l="T15" t="T16" r="T17" b="T18"/>
              <a:pathLst>
                <a:path w="9745" h="7636">
                  <a:moveTo>
                    <a:pt x="0" y="7634"/>
                  </a:moveTo>
                  <a:lnTo>
                    <a:pt x="9651" y="0"/>
                  </a:lnTo>
                  <a:lnTo>
                    <a:pt x="9745" y="329"/>
                  </a:lnTo>
                  <a:lnTo>
                    <a:pt x="509" y="7636"/>
                  </a:lnTo>
                  <a:lnTo>
                    <a:pt x="0" y="7634"/>
                  </a:lnTo>
                  <a:close/>
                </a:path>
              </a:pathLst>
            </a:custGeom>
            <a:solidFill>
              <a:srgbClr val="DFE6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96" name="Freeform 116"/>
            <p:cNvSpPr>
              <a:spLocks/>
            </p:cNvSpPr>
            <p:nvPr/>
          </p:nvSpPr>
          <p:spPr bwMode="auto">
            <a:xfrm>
              <a:off x="1258" y="463"/>
              <a:ext cx="658" cy="516"/>
            </a:xfrm>
            <a:custGeom>
              <a:avLst/>
              <a:gdLst>
                <a:gd name="T0" fmla="*/ 0 w 9538"/>
                <a:gd name="T1" fmla="*/ 0 h 7472"/>
                <a:gd name="T2" fmla="*/ 0 w 9538"/>
                <a:gd name="T3" fmla="*/ 0 h 7472"/>
                <a:gd name="T4" fmla="*/ 0 w 9538"/>
                <a:gd name="T5" fmla="*/ 0 h 7472"/>
                <a:gd name="T6" fmla="*/ 0 w 9538"/>
                <a:gd name="T7" fmla="*/ 0 h 7472"/>
                <a:gd name="T8" fmla="*/ 0 w 9538"/>
                <a:gd name="T9" fmla="*/ 0 h 7472"/>
                <a:gd name="T10" fmla="*/ 0 60000 65536"/>
                <a:gd name="T11" fmla="*/ 0 60000 65536"/>
                <a:gd name="T12" fmla="*/ 0 60000 65536"/>
                <a:gd name="T13" fmla="*/ 0 60000 65536"/>
                <a:gd name="T14" fmla="*/ 0 60000 65536"/>
                <a:gd name="T15" fmla="*/ 0 w 9538"/>
                <a:gd name="T16" fmla="*/ 0 h 7472"/>
                <a:gd name="T17" fmla="*/ 9538 w 9538"/>
                <a:gd name="T18" fmla="*/ 7472 h 7472"/>
              </a:gdLst>
              <a:ahLst/>
              <a:cxnLst>
                <a:cxn ang="T10">
                  <a:pos x="T0" y="T1"/>
                </a:cxn>
                <a:cxn ang="T11">
                  <a:pos x="T2" y="T3"/>
                </a:cxn>
                <a:cxn ang="T12">
                  <a:pos x="T4" y="T5"/>
                </a:cxn>
                <a:cxn ang="T13">
                  <a:pos x="T6" y="T7"/>
                </a:cxn>
                <a:cxn ang="T14">
                  <a:pos x="T8" y="T9"/>
                </a:cxn>
              </a:cxnLst>
              <a:rect l="T15" t="T16" r="T17" b="T18"/>
              <a:pathLst>
                <a:path w="9538" h="7472">
                  <a:moveTo>
                    <a:pt x="0" y="7471"/>
                  </a:moveTo>
                  <a:lnTo>
                    <a:pt x="9445" y="0"/>
                  </a:lnTo>
                  <a:lnTo>
                    <a:pt x="9538" y="329"/>
                  </a:lnTo>
                  <a:lnTo>
                    <a:pt x="508" y="7472"/>
                  </a:lnTo>
                  <a:lnTo>
                    <a:pt x="0" y="7471"/>
                  </a:lnTo>
                  <a:close/>
                </a:path>
              </a:pathLst>
            </a:custGeom>
            <a:solidFill>
              <a:srgbClr val="E2E8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97" name="Freeform 117"/>
            <p:cNvSpPr>
              <a:spLocks/>
            </p:cNvSpPr>
            <p:nvPr/>
          </p:nvSpPr>
          <p:spPr bwMode="auto">
            <a:xfrm>
              <a:off x="1276" y="475"/>
              <a:ext cx="643" cy="504"/>
            </a:xfrm>
            <a:custGeom>
              <a:avLst/>
              <a:gdLst>
                <a:gd name="T0" fmla="*/ 0 w 9331"/>
                <a:gd name="T1" fmla="*/ 0 h 7308"/>
                <a:gd name="T2" fmla="*/ 0 w 9331"/>
                <a:gd name="T3" fmla="*/ 0 h 7308"/>
                <a:gd name="T4" fmla="*/ 0 w 9331"/>
                <a:gd name="T5" fmla="*/ 0 h 7308"/>
                <a:gd name="T6" fmla="*/ 0 w 9331"/>
                <a:gd name="T7" fmla="*/ 0 h 7308"/>
                <a:gd name="T8" fmla="*/ 0 w 9331"/>
                <a:gd name="T9" fmla="*/ 0 h 7308"/>
                <a:gd name="T10" fmla="*/ 0 60000 65536"/>
                <a:gd name="T11" fmla="*/ 0 60000 65536"/>
                <a:gd name="T12" fmla="*/ 0 60000 65536"/>
                <a:gd name="T13" fmla="*/ 0 60000 65536"/>
                <a:gd name="T14" fmla="*/ 0 60000 65536"/>
                <a:gd name="T15" fmla="*/ 0 w 9331"/>
                <a:gd name="T16" fmla="*/ 0 h 7308"/>
                <a:gd name="T17" fmla="*/ 9331 w 9331"/>
                <a:gd name="T18" fmla="*/ 7308 h 7308"/>
              </a:gdLst>
              <a:ahLst/>
              <a:cxnLst>
                <a:cxn ang="T10">
                  <a:pos x="T0" y="T1"/>
                </a:cxn>
                <a:cxn ang="T11">
                  <a:pos x="T2" y="T3"/>
                </a:cxn>
                <a:cxn ang="T12">
                  <a:pos x="T4" y="T5"/>
                </a:cxn>
                <a:cxn ang="T13">
                  <a:pos x="T6" y="T7"/>
                </a:cxn>
                <a:cxn ang="T14">
                  <a:pos x="T8" y="T9"/>
                </a:cxn>
              </a:cxnLst>
              <a:rect l="T15" t="T16" r="T17" b="T18"/>
              <a:pathLst>
                <a:path w="9331" h="7308">
                  <a:moveTo>
                    <a:pt x="0" y="7307"/>
                  </a:moveTo>
                  <a:lnTo>
                    <a:pt x="9236" y="0"/>
                  </a:lnTo>
                  <a:lnTo>
                    <a:pt x="9331" y="329"/>
                  </a:lnTo>
                  <a:lnTo>
                    <a:pt x="507" y="7308"/>
                  </a:lnTo>
                  <a:lnTo>
                    <a:pt x="0" y="7307"/>
                  </a:lnTo>
                  <a:close/>
                </a:path>
              </a:pathLst>
            </a:custGeom>
            <a:solidFill>
              <a:srgbClr val="E4EA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98" name="Freeform 118"/>
            <p:cNvSpPr>
              <a:spLocks/>
            </p:cNvSpPr>
            <p:nvPr/>
          </p:nvSpPr>
          <p:spPr bwMode="auto">
            <a:xfrm>
              <a:off x="1293" y="485"/>
              <a:ext cx="629" cy="494"/>
            </a:xfrm>
            <a:custGeom>
              <a:avLst/>
              <a:gdLst>
                <a:gd name="T0" fmla="*/ 0 w 9125"/>
                <a:gd name="T1" fmla="*/ 0 h 7145"/>
                <a:gd name="T2" fmla="*/ 0 w 9125"/>
                <a:gd name="T3" fmla="*/ 0 h 7145"/>
                <a:gd name="T4" fmla="*/ 0 w 9125"/>
                <a:gd name="T5" fmla="*/ 0 h 7145"/>
                <a:gd name="T6" fmla="*/ 0 w 9125"/>
                <a:gd name="T7" fmla="*/ 0 h 7145"/>
                <a:gd name="T8" fmla="*/ 0 w 9125"/>
                <a:gd name="T9" fmla="*/ 0 h 7145"/>
                <a:gd name="T10" fmla="*/ 0 60000 65536"/>
                <a:gd name="T11" fmla="*/ 0 60000 65536"/>
                <a:gd name="T12" fmla="*/ 0 60000 65536"/>
                <a:gd name="T13" fmla="*/ 0 60000 65536"/>
                <a:gd name="T14" fmla="*/ 0 60000 65536"/>
                <a:gd name="T15" fmla="*/ 0 w 9125"/>
                <a:gd name="T16" fmla="*/ 0 h 7145"/>
                <a:gd name="T17" fmla="*/ 9125 w 9125"/>
                <a:gd name="T18" fmla="*/ 7145 h 7145"/>
              </a:gdLst>
              <a:ahLst/>
              <a:cxnLst>
                <a:cxn ang="T10">
                  <a:pos x="T0" y="T1"/>
                </a:cxn>
                <a:cxn ang="T11">
                  <a:pos x="T2" y="T3"/>
                </a:cxn>
                <a:cxn ang="T12">
                  <a:pos x="T4" y="T5"/>
                </a:cxn>
                <a:cxn ang="T13">
                  <a:pos x="T6" y="T7"/>
                </a:cxn>
                <a:cxn ang="T14">
                  <a:pos x="T8" y="T9"/>
                </a:cxn>
              </a:cxnLst>
              <a:rect l="T15" t="T16" r="T17" b="T18"/>
              <a:pathLst>
                <a:path w="9125" h="7145">
                  <a:moveTo>
                    <a:pt x="0" y="7143"/>
                  </a:moveTo>
                  <a:lnTo>
                    <a:pt x="9030" y="0"/>
                  </a:lnTo>
                  <a:lnTo>
                    <a:pt x="9125" y="329"/>
                  </a:lnTo>
                  <a:lnTo>
                    <a:pt x="509" y="7145"/>
                  </a:lnTo>
                  <a:lnTo>
                    <a:pt x="0" y="7143"/>
                  </a:lnTo>
                  <a:close/>
                </a:path>
              </a:pathLst>
            </a:custGeom>
            <a:solidFill>
              <a:srgbClr val="E6EC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799" name="Freeform 119"/>
            <p:cNvSpPr>
              <a:spLocks/>
            </p:cNvSpPr>
            <p:nvPr/>
          </p:nvSpPr>
          <p:spPr bwMode="auto">
            <a:xfrm>
              <a:off x="1311" y="497"/>
              <a:ext cx="614" cy="482"/>
            </a:xfrm>
            <a:custGeom>
              <a:avLst/>
              <a:gdLst>
                <a:gd name="T0" fmla="*/ 0 w 8917"/>
                <a:gd name="T1" fmla="*/ 0 h 6981"/>
                <a:gd name="T2" fmla="*/ 0 w 8917"/>
                <a:gd name="T3" fmla="*/ 0 h 6981"/>
                <a:gd name="T4" fmla="*/ 0 w 8917"/>
                <a:gd name="T5" fmla="*/ 0 h 6981"/>
                <a:gd name="T6" fmla="*/ 0 w 8917"/>
                <a:gd name="T7" fmla="*/ 0 h 6981"/>
                <a:gd name="T8" fmla="*/ 0 w 8917"/>
                <a:gd name="T9" fmla="*/ 0 h 6981"/>
                <a:gd name="T10" fmla="*/ 0 60000 65536"/>
                <a:gd name="T11" fmla="*/ 0 60000 65536"/>
                <a:gd name="T12" fmla="*/ 0 60000 65536"/>
                <a:gd name="T13" fmla="*/ 0 60000 65536"/>
                <a:gd name="T14" fmla="*/ 0 60000 65536"/>
                <a:gd name="T15" fmla="*/ 0 w 8917"/>
                <a:gd name="T16" fmla="*/ 0 h 6981"/>
                <a:gd name="T17" fmla="*/ 8917 w 8917"/>
                <a:gd name="T18" fmla="*/ 6981 h 6981"/>
              </a:gdLst>
              <a:ahLst/>
              <a:cxnLst>
                <a:cxn ang="T10">
                  <a:pos x="T0" y="T1"/>
                </a:cxn>
                <a:cxn ang="T11">
                  <a:pos x="T2" y="T3"/>
                </a:cxn>
                <a:cxn ang="T12">
                  <a:pos x="T4" y="T5"/>
                </a:cxn>
                <a:cxn ang="T13">
                  <a:pos x="T6" y="T7"/>
                </a:cxn>
                <a:cxn ang="T14">
                  <a:pos x="T8" y="T9"/>
                </a:cxn>
              </a:cxnLst>
              <a:rect l="T15" t="T16" r="T17" b="T18"/>
              <a:pathLst>
                <a:path w="8917" h="6981">
                  <a:moveTo>
                    <a:pt x="0" y="6979"/>
                  </a:moveTo>
                  <a:lnTo>
                    <a:pt x="8824" y="0"/>
                  </a:lnTo>
                  <a:lnTo>
                    <a:pt x="8917" y="329"/>
                  </a:lnTo>
                  <a:lnTo>
                    <a:pt x="508" y="6981"/>
                  </a:lnTo>
                  <a:lnTo>
                    <a:pt x="0" y="6979"/>
                  </a:lnTo>
                  <a:close/>
                </a:path>
              </a:pathLst>
            </a:custGeom>
            <a:solidFill>
              <a:srgbClr val="E9EE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800" name="Freeform 120"/>
            <p:cNvSpPr>
              <a:spLocks/>
            </p:cNvSpPr>
            <p:nvPr/>
          </p:nvSpPr>
          <p:spPr bwMode="auto">
            <a:xfrm>
              <a:off x="1329" y="509"/>
              <a:ext cx="600" cy="470"/>
            </a:xfrm>
            <a:custGeom>
              <a:avLst/>
              <a:gdLst>
                <a:gd name="T0" fmla="*/ 0 w 8710"/>
                <a:gd name="T1" fmla="*/ 0 h 6818"/>
                <a:gd name="T2" fmla="*/ 0 w 8710"/>
                <a:gd name="T3" fmla="*/ 0 h 6818"/>
                <a:gd name="T4" fmla="*/ 0 w 8710"/>
                <a:gd name="T5" fmla="*/ 0 h 6818"/>
                <a:gd name="T6" fmla="*/ 0 w 8710"/>
                <a:gd name="T7" fmla="*/ 0 h 6818"/>
                <a:gd name="T8" fmla="*/ 0 w 8710"/>
                <a:gd name="T9" fmla="*/ 0 h 6818"/>
                <a:gd name="T10" fmla="*/ 0 60000 65536"/>
                <a:gd name="T11" fmla="*/ 0 60000 65536"/>
                <a:gd name="T12" fmla="*/ 0 60000 65536"/>
                <a:gd name="T13" fmla="*/ 0 60000 65536"/>
                <a:gd name="T14" fmla="*/ 0 60000 65536"/>
                <a:gd name="T15" fmla="*/ 0 w 8710"/>
                <a:gd name="T16" fmla="*/ 0 h 6818"/>
                <a:gd name="T17" fmla="*/ 8710 w 8710"/>
                <a:gd name="T18" fmla="*/ 6818 h 6818"/>
              </a:gdLst>
              <a:ahLst/>
              <a:cxnLst>
                <a:cxn ang="T10">
                  <a:pos x="T0" y="T1"/>
                </a:cxn>
                <a:cxn ang="T11">
                  <a:pos x="T2" y="T3"/>
                </a:cxn>
                <a:cxn ang="T12">
                  <a:pos x="T4" y="T5"/>
                </a:cxn>
                <a:cxn ang="T13">
                  <a:pos x="T6" y="T7"/>
                </a:cxn>
                <a:cxn ang="T14">
                  <a:pos x="T8" y="T9"/>
                </a:cxn>
              </a:cxnLst>
              <a:rect l="T15" t="T16" r="T17" b="T18"/>
              <a:pathLst>
                <a:path w="8710" h="6818">
                  <a:moveTo>
                    <a:pt x="0" y="6816"/>
                  </a:moveTo>
                  <a:lnTo>
                    <a:pt x="8616" y="0"/>
                  </a:lnTo>
                  <a:lnTo>
                    <a:pt x="8710" y="330"/>
                  </a:lnTo>
                  <a:lnTo>
                    <a:pt x="508" y="6818"/>
                  </a:lnTo>
                  <a:lnTo>
                    <a:pt x="0" y="6816"/>
                  </a:lnTo>
                  <a:close/>
                </a:path>
              </a:pathLst>
            </a:custGeom>
            <a:solidFill>
              <a:srgbClr val="EBF0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801" name="Freeform 121"/>
            <p:cNvSpPr>
              <a:spLocks/>
            </p:cNvSpPr>
            <p:nvPr/>
          </p:nvSpPr>
          <p:spPr bwMode="auto">
            <a:xfrm>
              <a:off x="1346" y="520"/>
              <a:ext cx="586" cy="459"/>
            </a:xfrm>
            <a:custGeom>
              <a:avLst/>
              <a:gdLst>
                <a:gd name="T0" fmla="*/ 0 w 8504"/>
                <a:gd name="T1" fmla="*/ 0 h 6654"/>
                <a:gd name="T2" fmla="*/ 0 w 8504"/>
                <a:gd name="T3" fmla="*/ 0 h 6654"/>
                <a:gd name="T4" fmla="*/ 0 w 8504"/>
                <a:gd name="T5" fmla="*/ 0 h 6654"/>
                <a:gd name="T6" fmla="*/ 0 w 8504"/>
                <a:gd name="T7" fmla="*/ 0 h 6654"/>
                <a:gd name="T8" fmla="*/ 0 w 8504"/>
                <a:gd name="T9" fmla="*/ 0 h 6654"/>
                <a:gd name="T10" fmla="*/ 0 60000 65536"/>
                <a:gd name="T11" fmla="*/ 0 60000 65536"/>
                <a:gd name="T12" fmla="*/ 0 60000 65536"/>
                <a:gd name="T13" fmla="*/ 0 60000 65536"/>
                <a:gd name="T14" fmla="*/ 0 60000 65536"/>
                <a:gd name="T15" fmla="*/ 0 w 8504"/>
                <a:gd name="T16" fmla="*/ 0 h 6654"/>
                <a:gd name="T17" fmla="*/ 8504 w 8504"/>
                <a:gd name="T18" fmla="*/ 6654 h 6654"/>
              </a:gdLst>
              <a:ahLst/>
              <a:cxnLst>
                <a:cxn ang="T10">
                  <a:pos x="T0" y="T1"/>
                </a:cxn>
                <a:cxn ang="T11">
                  <a:pos x="T2" y="T3"/>
                </a:cxn>
                <a:cxn ang="T12">
                  <a:pos x="T4" y="T5"/>
                </a:cxn>
                <a:cxn ang="T13">
                  <a:pos x="T6" y="T7"/>
                </a:cxn>
                <a:cxn ang="T14">
                  <a:pos x="T8" y="T9"/>
                </a:cxn>
              </a:cxnLst>
              <a:rect l="T15" t="T16" r="T17" b="T18"/>
              <a:pathLst>
                <a:path w="8504" h="6654">
                  <a:moveTo>
                    <a:pt x="0" y="6652"/>
                  </a:moveTo>
                  <a:lnTo>
                    <a:pt x="8409" y="0"/>
                  </a:lnTo>
                  <a:lnTo>
                    <a:pt x="8504" y="329"/>
                  </a:lnTo>
                  <a:lnTo>
                    <a:pt x="509" y="6654"/>
                  </a:lnTo>
                  <a:lnTo>
                    <a:pt x="0" y="6652"/>
                  </a:lnTo>
                  <a:close/>
                </a:path>
              </a:pathLst>
            </a:custGeom>
            <a:solidFill>
              <a:srgbClr val="EDF1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802" name="Freeform 122"/>
            <p:cNvSpPr>
              <a:spLocks/>
            </p:cNvSpPr>
            <p:nvPr/>
          </p:nvSpPr>
          <p:spPr bwMode="auto">
            <a:xfrm>
              <a:off x="1364" y="531"/>
              <a:ext cx="572" cy="448"/>
            </a:xfrm>
            <a:custGeom>
              <a:avLst/>
              <a:gdLst>
                <a:gd name="T0" fmla="*/ 0 w 8296"/>
                <a:gd name="T1" fmla="*/ 0 h 6490"/>
                <a:gd name="T2" fmla="*/ 0 w 8296"/>
                <a:gd name="T3" fmla="*/ 0 h 6490"/>
                <a:gd name="T4" fmla="*/ 0 w 8296"/>
                <a:gd name="T5" fmla="*/ 0 h 6490"/>
                <a:gd name="T6" fmla="*/ 0 w 8296"/>
                <a:gd name="T7" fmla="*/ 0 h 6490"/>
                <a:gd name="T8" fmla="*/ 0 w 8296"/>
                <a:gd name="T9" fmla="*/ 0 h 6490"/>
                <a:gd name="T10" fmla="*/ 0 60000 65536"/>
                <a:gd name="T11" fmla="*/ 0 60000 65536"/>
                <a:gd name="T12" fmla="*/ 0 60000 65536"/>
                <a:gd name="T13" fmla="*/ 0 60000 65536"/>
                <a:gd name="T14" fmla="*/ 0 60000 65536"/>
                <a:gd name="T15" fmla="*/ 0 w 8296"/>
                <a:gd name="T16" fmla="*/ 0 h 6490"/>
                <a:gd name="T17" fmla="*/ 8296 w 8296"/>
                <a:gd name="T18" fmla="*/ 6490 h 6490"/>
              </a:gdLst>
              <a:ahLst/>
              <a:cxnLst>
                <a:cxn ang="T10">
                  <a:pos x="T0" y="T1"/>
                </a:cxn>
                <a:cxn ang="T11">
                  <a:pos x="T2" y="T3"/>
                </a:cxn>
                <a:cxn ang="T12">
                  <a:pos x="T4" y="T5"/>
                </a:cxn>
                <a:cxn ang="T13">
                  <a:pos x="T6" y="T7"/>
                </a:cxn>
                <a:cxn ang="T14">
                  <a:pos x="T8" y="T9"/>
                </a:cxn>
              </a:cxnLst>
              <a:rect l="T15" t="T16" r="T17" b="T18"/>
              <a:pathLst>
                <a:path w="8296" h="6490">
                  <a:moveTo>
                    <a:pt x="0" y="6488"/>
                  </a:moveTo>
                  <a:lnTo>
                    <a:pt x="8202" y="0"/>
                  </a:lnTo>
                  <a:lnTo>
                    <a:pt x="8296" y="329"/>
                  </a:lnTo>
                  <a:lnTo>
                    <a:pt x="507" y="6490"/>
                  </a:lnTo>
                  <a:lnTo>
                    <a:pt x="0" y="6488"/>
                  </a:lnTo>
                  <a:close/>
                </a:path>
              </a:pathLst>
            </a:custGeom>
            <a:solidFill>
              <a:srgbClr val="F0F3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803" name="Freeform 123"/>
            <p:cNvSpPr>
              <a:spLocks/>
            </p:cNvSpPr>
            <p:nvPr/>
          </p:nvSpPr>
          <p:spPr bwMode="auto">
            <a:xfrm>
              <a:off x="1381" y="542"/>
              <a:ext cx="558" cy="437"/>
            </a:xfrm>
            <a:custGeom>
              <a:avLst/>
              <a:gdLst>
                <a:gd name="T0" fmla="*/ 0 w 8088"/>
                <a:gd name="T1" fmla="*/ 0 h 6327"/>
                <a:gd name="T2" fmla="*/ 0 w 8088"/>
                <a:gd name="T3" fmla="*/ 0 h 6327"/>
                <a:gd name="T4" fmla="*/ 0 w 8088"/>
                <a:gd name="T5" fmla="*/ 0 h 6327"/>
                <a:gd name="T6" fmla="*/ 0 w 8088"/>
                <a:gd name="T7" fmla="*/ 0 h 6327"/>
                <a:gd name="T8" fmla="*/ 0 w 8088"/>
                <a:gd name="T9" fmla="*/ 0 h 6327"/>
                <a:gd name="T10" fmla="*/ 0 60000 65536"/>
                <a:gd name="T11" fmla="*/ 0 60000 65536"/>
                <a:gd name="T12" fmla="*/ 0 60000 65536"/>
                <a:gd name="T13" fmla="*/ 0 60000 65536"/>
                <a:gd name="T14" fmla="*/ 0 60000 65536"/>
                <a:gd name="T15" fmla="*/ 0 w 8088"/>
                <a:gd name="T16" fmla="*/ 0 h 6327"/>
                <a:gd name="T17" fmla="*/ 8088 w 8088"/>
                <a:gd name="T18" fmla="*/ 6327 h 6327"/>
              </a:gdLst>
              <a:ahLst/>
              <a:cxnLst>
                <a:cxn ang="T10">
                  <a:pos x="T0" y="T1"/>
                </a:cxn>
                <a:cxn ang="T11">
                  <a:pos x="T2" y="T3"/>
                </a:cxn>
                <a:cxn ang="T12">
                  <a:pos x="T4" y="T5"/>
                </a:cxn>
                <a:cxn ang="T13">
                  <a:pos x="T6" y="T7"/>
                </a:cxn>
                <a:cxn ang="T14">
                  <a:pos x="T8" y="T9"/>
                </a:cxn>
              </a:cxnLst>
              <a:rect l="T15" t="T16" r="T17" b="T18"/>
              <a:pathLst>
                <a:path w="8088" h="6327">
                  <a:moveTo>
                    <a:pt x="0" y="6325"/>
                  </a:moveTo>
                  <a:lnTo>
                    <a:pt x="7995" y="0"/>
                  </a:lnTo>
                  <a:lnTo>
                    <a:pt x="8088" y="330"/>
                  </a:lnTo>
                  <a:lnTo>
                    <a:pt x="508" y="6327"/>
                  </a:lnTo>
                  <a:lnTo>
                    <a:pt x="0" y="6325"/>
                  </a:lnTo>
                  <a:close/>
                </a:path>
              </a:pathLst>
            </a:custGeom>
            <a:solidFill>
              <a:srgbClr val="F2F5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804" name="Freeform 124"/>
            <p:cNvSpPr>
              <a:spLocks/>
            </p:cNvSpPr>
            <p:nvPr/>
          </p:nvSpPr>
          <p:spPr bwMode="auto">
            <a:xfrm>
              <a:off x="1398" y="554"/>
              <a:ext cx="544" cy="425"/>
            </a:xfrm>
            <a:custGeom>
              <a:avLst/>
              <a:gdLst>
                <a:gd name="T0" fmla="*/ 0 w 7883"/>
                <a:gd name="T1" fmla="*/ 0 h 6162"/>
                <a:gd name="T2" fmla="*/ 0 w 7883"/>
                <a:gd name="T3" fmla="*/ 0 h 6162"/>
                <a:gd name="T4" fmla="*/ 0 w 7883"/>
                <a:gd name="T5" fmla="*/ 0 h 6162"/>
                <a:gd name="T6" fmla="*/ 0 w 7883"/>
                <a:gd name="T7" fmla="*/ 0 h 6162"/>
                <a:gd name="T8" fmla="*/ 0 w 7883"/>
                <a:gd name="T9" fmla="*/ 0 h 6162"/>
                <a:gd name="T10" fmla="*/ 0 60000 65536"/>
                <a:gd name="T11" fmla="*/ 0 60000 65536"/>
                <a:gd name="T12" fmla="*/ 0 60000 65536"/>
                <a:gd name="T13" fmla="*/ 0 60000 65536"/>
                <a:gd name="T14" fmla="*/ 0 60000 65536"/>
                <a:gd name="T15" fmla="*/ 0 w 7883"/>
                <a:gd name="T16" fmla="*/ 0 h 6162"/>
                <a:gd name="T17" fmla="*/ 7883 w 7883"/>
                <a:gd name="T18" fmla="*/ 6162 h 6162"/>
              </a:gdLst>
              <a:ahLst/>
              <a:cxnLst>
                <a:cxn ang="T10">
                  <a:pos x="T0" y="T1"/>
                </a:cxn>
                <a:cxn ang="T11">
                  <a:pos x="T2" y="T3"/>
                </a:cxn>
                <a:cxn ang="T12">
                  <a:pos x="T4" y="T5"/>
                </a:cxn>
                <a:cxn ang="T13">
                  <a:pos x="T6" y="T7"/>
                </a:cxn>
                <a:cxn ang="T14">
                  <a:pos x="T8" y="T9"/>
                </a:cxn>
              </a:cxnLst>
              <a:rect l="T15" t="T16" r="T17" b="T18"/>
              <a:pathLst>
                <a:path w="7883" h="6162">
                  <a:moveTo>
                    <a:pt x="0" y="6161"/>
                  </a:moveTo>
                  <a:lnTo>
                    <a:pt x="7789" y="0"/>
                  </a:lnTo>
                  <a:lnTo>
                    <a:pt x="7883" y="329"/>
                  </a:lnTo>
                  <a:lnTo>
                    <a:pt x="509" y="6162"/>
                  </a:lnTo>
                  <a:lnTo>
                    <a:pt x="0" y="6161"/>
                  </a:lnTo>
                  <a:close/>
                </a:path>
              </a:pathLst>
            </a:custGeom>
            <a:solidFill>
              <a:srgbClr val="F4F7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805" name="Freeform 125"/>
            <p:cNvSpPr>
              <a:spLocks/>
            </p:cNvSpPr>
            <p:nvPr/>
          </p:nvSpPr>
          <p:spPr bwMode="auto">
            <a:xfrm>
              <a:off x="1416" y="566"/>
              <a:ext cx="530" cy="413"/>
            </a:xfrm>
            <a:custGeom>
              <a:avLst/>
              <a:gdLst>
                <a:gd name="T0" fmla="*/ 0 w 7675"/>
                <a:gd name="T1" fmla="*/ 0 h 5998"/>
                <a:gd name="T2" fmla="*/ 0 w 7675"/>
                <a:gd name="T3" fmla="*/ 0 h 5998"/>
                <a:gd name="T4" fmla="*/ 0 w 7675"/>
                <a:gd name="T5" fmla="*/ 0 h 5998"/>
                <a:gd name="T6" fmla="*/ 0 w 7675"/>
                <a:gd name="T7" fmla="*/ 0 h 5998"/>
                <a:gd name="T8" fmla="*/ 0 w 7675"/>
                <a:gd name="T9" fmla="*/ 0 h 5998"/>
                <a:gd name="T10" fmla="*/ 0 60000 65536"/>
                <a:gd name="T11" fmla="*/ 0 60000 65536"/>
                <a:gd name="T12" fmla="*/ 0 60000 65536"/>
                <a:gd name="T13" fmla="*/ 0 60000 65536"/>
                <a:gd name="T14" fmla="*/ 0 60000 65536"/>
                <a:gd name="T15" fmla="*/ 0 w 7675"/>
                <a:gd name="T16" fmla="*/ 0 h 5998"/>
                <a:gd name="T17" fmla="*/ 7675 w 7675"/>
                <a:gd name="T18" fmla="*/ 5998 h 5998"/>
              </a:gdLst>
              <a:ahLst/>
              <a:cxnLst>
                <a:cxn ang="T10">
                  <a:pos x="T0" y="T1"/>
                </a:cxn>
                <a:cxn ang="T11">
                  <a:pos x="T2" y="T3"/>
                </a:cxn>
                <a:cxn ang="T12">
                  <a:pos x="T4" y="T5"/>
                </a:cxn>
                <a:cxn ang="T13">
                  <a:pos x="T6" y="T7"/>
                </a:cxn>
                <a:cxn ang="T14">
                  <a:pos x="T8" y="T9"/>
                </a:cxn>
              </a:cxnLst>
              <a:rect l="T15" t="T16" r="T17" b="T18"/>
              <a:pathLst>
                <a:path w="7675" h="5998">
                  <a:moveTo>
                    <a:pt x="0" y="5997"/>
                  </a:moveTo>
                  <a:lnTo>
                    <a:pt x="7580" y="0"/>
                  </a:lnTo>
                  <a:lnTo>
                    <a:pt x="7675" y="329"/>
                  </a:lnTo>
                  <a:lnTo>
                    <a:pt x="508" y="5998"/>
                  </a:lnTo>
                  <a:lnTo>
                    <a:pt x="0" y="5997"/>
                  </a:lnTo>
                  <a:close/>
                </a:path>
              </a:pathLst>
            </a:custGeom>
            <a:solidFill>
              <a:srgbClr val="F6F8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806" name="Freeform 126"/>
            <p:cNvSpPr>
              <a:spLocks/>
            </p:cNvSpPr>
            <p:nvPr/>
          </p:nvSpPr>
          <p:spPr bwMode="auto">
            <a:xfrm>
              <a:off x="1434" y="576"/>
              <a:ext cx="514" cy="403"/>
            </a:xfrm>
            <a:custGeom>
              <a:avLst/>
              <a:gdLst>
                <a:gd name="T0" fmla="*/ 0 w 7468"/>
                <a:gd name="T1" fmla="*/ 0 h 5835"/>
                <a:gd name="T2" fmla="*/ 0 w 7468"/>
                <a:gd name="T3" fmla="*/ 0 h 5835"/>
                <a:gd name="T4" fmla="*/ 0 w 7468"/>
                <a:gd name="T5" fmla="*/ 0 h 5835"/>
                <a:gd name="T6" fmla="*/ 0 w 7468"/>
                <a:gd name="T7" fmla="*/ 0 h 5835"/>
                <a:gd name="T8" fmla="*/ 0 w 7468"/>
                <a:gd name="T9" fmla="*/ 0 h 5835"/>
                <a:gd name="T10" fmla="*/ 0 60000 65536"/>
                <a:gd name="T11" fmla="*/ 0 60000 65536"/>
                <a:gd name="T12" fmla="*/ 0 60000 65536"/>
                <a:gd name="T13" fmla="*/ 0 60000 65536"/>
                <a:gd name="T14" fmla="*/ 0 60000 65536"/>
                <a:gd name="T15" fmla="*/ 0 w 7468"/>
                <a:gd name="T16" fmla="*/ 0 h 5835"/>
                <a:gd name="T17" fmla="*/ 7468 w 7468"/>
                <a:gd name="T18" fmla="*/ 5835 h 5835"/>
              </a:gdLst>
              <a:ahLst/>
              <a:cxnLst>
                <a:cxn ang="T10">
                  <a:pos x="T0" y="T1"/>
                </a:cxn>
                <a:cxn ang="T11">
                  <a:pos x="T2" y="T3"/>
                </a:cxn>
                <a:cxn ang="T12">
                  <a:pos x="T4" y="T5"/>
                </a:cxn>
                <a:cxn ang="T13">
                  <a:pos x="T6" y="T7"/>
                </a:cxn>
                <a:cxn ang="T14">
                  <a:pos x="T8" y="T9"/>
                </a:cxn>
              </a:cxnLst>
              <a:rect l="T15" t="T16" r="T17" b="T18"/>
              <a:pathLst>
                <a:path w="7468" h="5835">
                  <a:moveTo>
                    <a:pt x="0" y="5833"/>
                  </a:moveTo>
                  <a:lnTo>
                    <a:pt x="7374" y="0"/>
                  </a:lnTo>
                  <a:lnTo>
                    <a:pt x="7468" y="329"/>
                  </a:lnTo>
                  <a:lnTo>
                    <a:pt x="508" y="5835"/>
                  </a:lnTo>
                  <a:lnTo>
                    <a:pt x="0" y="5833"/>
                  </a:lnTo>
                  <a:close/>
                </a:path>
              </a:pathLst>
            </a:custGeom>
            <a:solidFill>
              <a:srgbClr val="F9FA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807" name="Freeform 127"/>
            <p:cNvSpPr>
              <a:spLocks/>
            </p:cNvSpPr>
            <p:nvPr/>
          </p:nvSpPr>
          <p:spPr bwMode="auto">
            <a:xfrm>
              <a:off x="1451" y="588"/>
              <a:ext cx="500" cy="391"/>
            </a:xfrm>
            <a:custGeom>
              <a:avLst/>
              <a:gdLst>
                <a:gd name="T0" fmla="*/ 0 w 7261"/>
                <a:gd name="T1" fmla="*/ 0 h 5671"/>
                <a:gd name="T2" fmla="*/ 0 w 7261"/>
                <a:gd name="T3" fmla="*/ 0 h 5671"/>
                <a:gd name="T4" fmla="*/ 0 w 7261"/>
                <a:gd name="T5" fmla="*/ 0 h 5671"/>
                <a:gd name="T6" fmla="*/ 0 w 7261"/>
                <a:gd name="T7" fmla="*/ 0 h 5671"/>
                <a:gd name="T8" fmla="*/ 0 w 7261"/>
                <a:gd name="T9" fmla="*/ 0 h 5671"/>
                <a:gd name="T10" fmla="*/ 0 60000 65536"/>
                <a:gd name="T11" fmla="*/ 0 60000 65536"/>
                <a:gd name="T12" fmla="*/ 0 60000 65536"/>
                <a:gd name="T13" fmla="*/ 0 60000 65536"/>
                <a:gd name="T14" fmla="*/ 0 60000 65536"/>
                <a:gd name="T15" fmla="*/ 0 w 7261"/>
                <a:gd name="T16" fmla="*/ 0 h 5671"/>
                <a:gd name="T17" fmla="*/ 7261 w 7261"/>
                <a:gd name="T18" fmla="*/ 5671 h 5671"/>
              </a:gdLst>
              <a:ahLst/>
              <a:cxnLst>
                <a:cxn ang="T10">
                  <a:pos x="T0" y="T1"/>
                </a:cxn>
                <a:cxn ang="T11">
                  <a:pos x="T2" y="T3"/>
                </a:cxn>
                <a:cxn ang="T12">
                  <a:pos x="T4" y="T5"/>
                </a:cxn>
                <a:cxn ang="T13">
                  <a:pos x="T6" y="T7"/>
                </a:cxn>
                <a:cxn ang="T14">
                  <a:pos x="T8" y="T9"/>
                </a:cxn>
              </a:cxnLst>
              <a:rect l="T15" t="T16" r="T17" b="T18"/>
              <a:pathLst>
                <a:path w="7261" h="5671">
                  <a:moveTo>
                    <a:pt x="0" y="5669"/>
                  </a:moveTo>
                  <a:lnTo>
                    <a:pt x="7167" y="0"/>
                  </a:lnTo>
                  <a:lnTo>
                    <a:pt x="7261" y="329"/>
                  </a:lnTo>
                  <a:lnTo>
                    <a:pt x="508" y="5671"/>
                  </a:lnTo>
                  <a:lnTo>
                    <a:pt x="0" y="5669"/>
                  </a:ln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808" name="Freeform 128"/>
            <p:cNvSpPr>
              <a:spLocks/>
            </p:cNvSpPr>
            <p:nvPr/>
          </p:nvSpPr>
          <p:spPr bwMode="auto">
            <a:xfrm>
              <a:off x="1469" y="599"/>
              <a:ext cx="486" cy="380"/>
            </a:xfrm>
            <a:custGeom>
              <a:avLst/>
              <a:gdLst>
                <a:gd name="T0" fmla="*/ 0 w 7054"/>
                <a:gd name="T1" fmla="*/ 0 h 5508"/>
                <a:gd name="T2" fmla="*/ 0 w 7054"/>
                <a:gd name="T3" fmla="*/ 0 h 5508"/>
                <a:gd name="T4" fmla="*/ 0 w 7054"/>
                <a:gd name="T5" fmla="*/ 0 h 5508"/>
                <a:gd name="T6" fmla="*/ 0 w 7054"/>
                <a:gd name="T7" fmla="*/ 0 h 5508"/>
                <a:gd name="T8" fmla="*/ 0 w 7054"/>
                <a:gd name="T9" fmla="*/ 0 h 5508"/>
                <a:gd name="T10" fmla="*/ 0 60000 65536"/>
                <a:gd name="T11" fmla="*/ 0 60000 65536"/>
                <a:gd name="T12" fmla="*/ 0 60000 65536"/>
                <a:gd name="T13" fmla="*/ 0 60000 65536"/>
                <a:gd name="T14" fmla="*/ 0 60000 65536"/>
                <a:gd name="T15" fmla="*/ 0 w 7054"/>
                <a:gd name="T16" fmla="*/ 0 h 5508"/>
                <a:gd name="T17" fmla="*/ 7054 w 7054"/>
                <a:gd name="T18" fmla="*/ 5508 h 5508"/>
              </a:gdLst>
              <a:ahLst/>
              <a:cxnLst>
                <a:cxn ang="T10">
                  <a:pos x="T0" y="T1"/>
                </a:cxn>
                <a:cxn ang="T11">
                  <a:pos x="T2" y="T3"/>
                </a:cxn>
                <a:cxn ang="T12">
                  <a:pos x="T4" y="T5"/>
                </a:cxn>
                <a:cxn ang="T13">
                  <a:pos x="T6" y="T7"/>
                </a:cxn>
                <a:cxn ang="T14">
                  <a:pos x="T8" y="T9"/>
                </a:cxn>
              </a:cxnLst>
              <a:rect l="T15" t="T16" r="T17" b="T18"/>
              <a:pathLst>
                <a:path w="7054" h="5508">
                  <a:moveTo>
                    <a:pt x="0" y="5506"/>
                  </a:moveTo>
                  <a:lnTo>
                    <a:pt x="6960" y="0"/>
                  </a:lnTo>
                  <a:lnTo>
                    <a:pt x="7054" y="329"/>
                  </a:lnTo>
                  <a:lnTo>
                    <a:pt x="508" y="5508"/>
                  </a:lnTo>
                  <a:lnTo>
                    <a:pt x="0" y="5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809" name="Freeform 129"/>
            <p:cNvSpPr>
              <a:spLocks/>
            </p:cNvSpPr>
            <p:nvPr/>
          </p:nvSpPr>
          <p:spPr bwMode="auto">
            <a:xfrm>
              <a:off x="1486" y="611"/>
              <a:ext cx="475" cy="370"/>
            </a:xfrm>
            <a:custGeom>
              <a:avLst/>
              <a:gdLst>
                <a:gd name="T0" fmla="*/ 0 w 6887"/>
                <a:gd name="T1" fmla="*/ 0 h 5361"/>
                <a:gd name="T2" fmla="*/ 0 w 6887"/>
                <a:gd name="T3" fmla="*/ 0 h 5361"/>
                <a:gd name="T4" fmla="*/ 0 w 6887"/>
                <a:gd name="T5" fmla="*/ 0 h 5361"/>
                <a:gd name="T6" fmla="*/ 0 w 6887"/>
                <a:gd name="T7" fmla="*/ 0 h 5361"/>
                <a:gd name="T8" fmla="*/ 0 w 6887"/>
                <a:gd name="T9" fmla="*/ 0 h 5361"/>
                <a:gd name="T10" fmla="*/ 0 60000 65536"/>
                <a:gd name="T11" fmla="*/ 0 60000 65536"/>
                <a:gd name="T12" fmla="*/ 0 60000 65536"/>
                <a:gd name="T13" fmla="*/ 0 60000 65536"/>
                <a:gd name="T14" fmla="*/ 0 60000 65536"/>
                <a:gd name="T15" fmla="*/ 0 w 6887"/>
                <a:gd name="T16" fmla="*/ 0 h 5361"/>
                <a:gd name="T17" fmla="*/ 6887 w 6887"/>
                <a:gd name="T18" fmla="*/ 5361 h 5361"/>
              </a:gdLst>
              <a:ahLst/>
              <a:cxnLst>
                <a:cxn ang="T10">
                  <a:pos x="T0" y="T1"/>
                </a:cxn>
                <a:cxn ang="T11">
                  <a:pos x="T2" y="T3"/>
                </a:cxn>
                <a:cxn ang="T12">
                  <a:pos x="T4" y="T5"/>
                </a:cxn>
                <a:cxn ang="T13">
                  <a:pos x="T6" y="T7"/>
                </a:cxn>
                <a:cxn ang="T14">
                  <a:pos x="T8" y="T9"/>
                </a:cxn>
              </a:cxnLst>
              <a:rect l="T15" t="T16" r="T17" b="T18"/>
              <a:pathLst>
                <a:path w="6887" h="5361">
                  <a:moveTo>
                    <a:pt x="0" y="5342"/>
                  </a:moveTo>
                  <a:lnTo>
                    <a:pt x="6753" y="0"/>
                  </a:lnTo>
                  <a:lnTo>
                    <a:pt x="6887" y="467"/>
                  </a:lnTo>
                  <a:lnTo>
                    <a:pt x="5514" y="5361"/>
                  </a:lnTo>
                  <a:lnTo>
                    <a:pt x="0" y="53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1810" name="Freeform 130"/>
            <p:cNvSpPr>
              <a:spLocks noEditPoints="1"/>
            </p:cNvSpPr>
            <p:nvPr/>
          </p:nvSpPr>
          <p:spPr bwMode="auto">
            <a:xfrm>
              <a:off x="1079" y="300"/>
              <a:ext cx="891" cy="689"/>
            </a:xfrm>
            <a:custGeom>
              <a:avLst/>
              <a:gdLst>
                <a:gd name="T0" fmla="*/ 0 w 12917"/>
                <a:gd name="T1" fmla="*/ 0 h 9991"/>
                <a:gd name="T2" fmla="*/ 0 w 12917"/>
                <a:gd name="T3" fmla="*/ 0 h 9991"/>
                <a:gd name="T4" fmla="*/ 0 w 12917"/>
                <a:gd name="T5" fmla="*/ 0 h 9991"/>
                <a:gd name="T6" fmla="*/ 0 w 12917"/>
                <a:gd name="T7" fmla="*/ 0 h 9991"/>
                <a:gd name="T8" fmla="*/ 0 w 12917"/>
                <a:gd name="T9" fmla="*/ 0 h 9991"/>
                <a:gd name="T10" fmla="*/ 0 w 12917"/>
                <a:gd name="T11" fmla="*/ 0 h 9991"/>
                <a:gd name="T12" fmla="*/ 0 w 12917"/>
                <a:gd name="T13" fmla="*/ 0 h 9991"/>
                <a:gd name="T14" fmla="*/ 0 w 12917"/>
                <a:gd name="T15" fmla="*/ 0 h 9991"/>
                <a:gd name="T16" fmla="*/ 0 w 12917"/>
                <a:gd name="T17" fmla="*/ 0 h 9991"/>
                <a:gd name="T18" fmla="*/ 0 w 12917"/>
                <a:gd name="T19" fmla="*/ 0 h 9991"/>
                <a:gd name="T20" fmla="*/ 0 w 12917"/>
                <a:gd name="T21" fmla="*/ 0 h 9991"/>
                <a:gd name="T22" fmla="*/ 0 w 12917"/>
                <a:gd name="T23" fmla="*/ 0 h 9991"/>
                <a:gd name="T24" fmla="*/ 0 w 12917"/>
                <a:gd name="T25" fmla="*/ 0 h 9991"/>
                <a:gd name="T26" fmla="*/ 0 w 12917"/>
                <a:gd name="T27" fmla="*/ 0 h 9991"/>
                <a:gd name="T28" fmla="*/ 0 w 12917"/>
                <a:gd name="T29" fmla="*/ 0 h 9991"/>
                <a:gd name="T30" fmla="*/ 0 w 12917"/>
                <a:gd name="T31" fmla="*/ 0 h 9991"/>
                <a:gd name="T32" fmla="*/ 0 w 12917"/>
                <a:gd name="T33" fmla="*/ 0 h 9991"/>
                <a:gd name="T34" fmla="*/ 0 w 12917"/>
                <a:gd name="T35" fmla="*/ 0 h 9991"/>
                <a:gd name="T36" fmla="*/ 0 w 12917"/>
                <a:gd name="T37" fmla="*/ 0 h 9991"/>
                <a:gd name="T38" fmla="*/ 0 w 12917"/>
                <a:gd name="T39" fmla="*/ 0 h 9991"/>
                <a:gd name="T40" fmla="*/ 0 w 12917"/>
                <a:gd name="T41" fmla="*/ 0 h 9991"/>
                <a:gd name="T42" fmla="*/ 0 w 12917"/>
                <a:gd name="T43" fmla="*/ 0 h 9991"/>
                <a:gd name="T44" fmla="*/ 0 w 12917"/>
                <a:gd name="T45" fmla="*/ 0 h 9991"/>
                <a:gd name="T46" fmla="*/ 0 w 12917"/>
                <a:gd name="T47" fmla="*/ 0 h 9991"/>
                <a:gd name="T48" fmla="*/ 0 w 12917"/>
                <a:gd name="T49" fmla="*/ 0 h 9991"/>
                <a:gd name="T50" fmla="*/ 0 w 12917"/>
                <a:gd name="T51" fmla="*/ 0 h 9991"/>
                <a:gd name="T52" fmla="*/ 0 w 12917"/>
                <a:gd name="T53" fmla="*/ 0 h 9991"/>
                <a:gd name="T54" fmla="*/ 0 w 12917"/>
                <a:gd name="T55" fmla="*/ 0 h 9991"/>
                <a:gd name="T56" fmla="*/ 0 w 12917"/>
                <a:gd name="T57" fmla="*/ 0 h 9991"/>
                <a:gd name="T58" fmla="*/ 0 w 12917"/>
                <a:gd name="T59" fmla="*/ 0 h 999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2917"/>
                <a:gd name="T91" fmla="*/ 0 h 9991"/>
                <a:gd name="T92" fmla="*/ 12917 w 12917"/>
                <a:gd name="T93" fmla="*/ 9991 h 9991"/>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2917" h="9991">
                  <a:moveTo>
                    <a:pt x="0" y="128"/>
                  </a:moveTo>
                  <a:lnTo>
                    <a:pt x="128" y="0"/>
                  </a:lnTo>
                  <a:lnTo>
                    <a:pt x="11422" y="39"/>
                  </a:lnTo>
                  <a:lnTo>
                    <a:pt x="11422" y="293"/>
                  </a:lnTo>
                  <a:lnTo>
                    <a:pt x="128" y="255"/>
                  </a:lnTo>
                  <a:lnTo>
                    <a:pt x="0" y="128"/>
                  </a:lnTo>
                  <a:close/>
                  <a:moveTo>
                    <a:pt x="128" y="9953"/>
                  </a:moveTo>
                  <a:lnTo>
                    <a:pt x="0" y="9825"/>
                  </a:lnTo>
                  <a:lnTo>
                    <a:pt x="0" y="128"/>
                  </a:lnTo>
                  <a:lnTo>
                    <a:pt x="255" y="128"/>
                  </a:lnTo>
                  <a:lnTo>
                    <a:pt x="255" y="9825"/>
                  </a:lnTo>
                  <a:lnTo>
                    <a:pt x="128" y="9953"/>
                  </a:lnTo>
                  <a:close/>
                  <a:moveTo>
                    <a:pt x="11544" y="9898"/>
                  </a:moveTo>
                  <a:lnTo>
                    <a:pt x="11422" y="9991"/>
                  </a:lnTo>
                  <a:lnTo>
                    <a:pt x="128" y="9953"/>
                  </a:lnTo>
                  <a:lnTo>
                    <a:pt x="128" y="9698"/>
                  </a:lnTo>
                  <a:lnTo>
                    <a:pt x="11422" y="9736"/>
                  </a:lnTo>
                  <a:lnTo>
                    <a:pt x="11544" y="9898"/>
                  </a:lnTo>
                  <a:close/>
                  <a:moveTo>
                    <a:pt x="12917" y="4935"/>
                  </a:moveTo>
                  <a:lnTo>
                    <a:pt x="12917" y="5004"/>
                  </a:lnTo>
                  <a:lnTo>
                    <a:pt x="11544" y="9898"/>
                  </a:lnTo>
                  <a:lnTo>
                    <a:pt x="11299" y="9829"/>
                  </a:lnTo>
                  <a:lnTo>
                    <a:pt x="12672" y="4936"/>
                  </a:lnTo>
                  <a:lnTo>
                    <a:pt x="12917" y="4935"/>
                  </a:lnTo>
                  <a:close/>
                  <a:moveTo>
                    <a:pt x="11422" y="39"/>
                  </a:moveTo>
                  <a:lnTo>
                    <a:pt x="11544" y="131"/>
                  </a:lnTo>
                  <a:lnTo>
                    <a:pt x="12917" y="4935"/>
                  </a:lnTo>
                  <a:lnTo>
                    <a:pt x="12672" y="5004"/>
                  </a:lnTo>
                  <a:lnTo>
                    <a:pt x="11299" y="200"/>
                  </a:lnTo>
                  <a:lnTo>
                    <a:pt x="11422" y="39"/>
                  </a:lnTo>
                  <a:close/>
                </a:path>
              </a:pathLst>
            </a:custGeom>
            <a:solidFill>
              <a:srgbClr val="3F59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31811" name="Picture 1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 y="320"/>
              <a:ext cx="774" cy="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5" name="Freeform 133"/>
          <p:cNvSpPr>
            <a:spLocks/>
          </p:cNvSpPr>
          <p:nvPr/>
        </p:nvSpPr>
        <p:spPr bwMode="auto">
          <a:xfrm>
            <a:off x="1908175" y="1412776"/>
            <a:ext cx="6650038" cy="787400"/>
          </a:xfrm>
          <a:custGeom>
            <a:avLst/>
            <a:gdLst>
              <a:gd name="T0" fmla="*/ 6650038 w 4538"/>
              <a:gd name="T1" fmla="*/ 0 h 1080"/>
              <a:gd name="T2" fmla="*/ 0 w 4538"/>
              <a:gd name="T3" fmla="*/ 0 h 1080"/>
              <a:gd name="T4" fmla="*/ 153868 w 4538"/>
              <a:gd name="T5" fmla="*/ 394429 h 1080"/>
              <a:gd name="T6" fmla="*/ 0 w 4538"/>
              <a:gd name="T7" fmla="*/ 787400 h 1080"/>
              <a:gd name="T8" fmla="*/ 6650038 w 4538"/>
              <a:gd name="T9" fmla="*/ 787400 h 1080"/>
              <a:gd name="T10" fmla="*/ 6650038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gradFill>
            <a:gsLst>
              <a:gs pos="0">
                <a:schemeClr val="lt2">
                  <a:tint val="40000"/>
                  <a:satMod val="350000"/>
                </a:schemeClr>
              </a:gs>
              <a:gs pos="40000">
                <a:schemeClr val="lt2">
                  <a:tint val="45000"/>
                  <a:shade val="99000"/>
                  <a:satMod val="350000"/>
                </a:schemeClr>
              </a:gs>
              <a:gs pos="100000">
                <a:schemeClr val="bg1">
                  <a:lumMod val="75000"/>
                </a:schemeClr>
              </a:gs>
            </a:gsLst>
          </a:gradFill>
          <a:ln w="19050">
            <a:solidFill>
              <a:srgbClr val="000000"/>
            </a:solidFill>
            <a:round/>
            <a:headEnd/>
            <a:tailEnd/>
          </a:ln>
        </p:spPr>
        <p:style>
          <a:lnRef idx="0">
            <a:scrgbClr r="0" g="0" b="0"/>
          </a:lnRef>
          <a:fillRef idx="1002">
            <a:schemeClr val="lt2"/>
          </a:fillRef>
          <a:effectRef idx="0">
            <a:scrgbClr r="0" g="0" b="0"/>
          </a:effectRef>
          <a:fontRef idx="major"/>
        </p:style>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defRPr/>
            </a:pPr>
            <a:endParaRPr lang="zh-CN" altLang="en-US" sz="1400" smtClean="0">
              <a:ea typeface="宋体" pitchFamily="2" charset="-122"/>
            </a:endParaRPr>
          </a:p>
        </p:txBody>
      </p:sp>
      <p:sp>
        <p:nvSpPr>
          <p:cNvPr id="31753" name="Rectangle 134"/>
          <p:cNvSpPr>
            <a:spLocks noChangeArrowheads="1"/>
          </p:cNvSpPr>
          <p:nvPr/>
        </p:nvSpPr>
        <p:spPr bwMode="auto">
          <a:xfrm>
            <a:off x="2195513" y="1417638"/>
            <a:ext cx="6207125" cy="75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0" tIns="0" rIns="0" bIns="0" anchor="ctr">
            <a:spAutoFit/>
          </a:bodyPr>
          <a:lstStyle/>
          <a:p>
            <a:pPr marL="190500" lvl="1" indent="266700">
              <a:lnSpc>
                <a:spcPct val="110000"/>
              </a:lnSpc>
              <a:spcBef>
                <a:spcPct val="10000"/>
              </a:spcBef>
              <a:buFontTx/>
              <a:buChar char="–"/>
              <a:tabLst>
                <a:tab pos="8521700" algn="r"/>
              </a:tabLst>
            </a:pPr>
            <a:r>
              <a:rPr lang="zh-CN" altLang="de-DE" sz="1400">
                <a:ea typeface="华文细黑" pitchFamily="2" charset="-122"/>
              </a:rPr>
              <a:t>分层的地理地图</a:t>
            </a:r>
            <a:r>
              <a:rPr lang="de-DE" altLang="zh-CN" sz="1400">
                <a:ea typeface="华文细黑" pitchFamily="2" charset="-122"/>
              </a:rPr>
              <a:t>: </a:t>
            </a:r>
            <a:r>
              <a:rPr lang="zh-CN" altLang="de-DE" sz="1400">
                <a:ea typeface="华文细黑" pitchFamily="2" charset="-122"/>
              </a:rPr>
              <a:t>基础行政区</a:t>
            </a:r>
            <a:r>
              <a:rPr lang="de-DE" altLang="zh-CN" sz="1400">
                <a:ea typeface="华文细黑" pitchFamily="2" charset="-122"/>
              </a:rPr>
              <a:t>, </a:t>
            </a:r>
            <a:r>
              <a:rPr lang="zh-CN" altLang="de-DE" sz="1400">
                <a:ea typeface="华文细黑" pitchFamily="2" charset="-122"/>
              </a:rPr>
              <a:t>道路</a:t>
            </a:r>
            <a:r>
              <a:rPr lang="de-DE" altLang="zh-CN" sz="1400">
                <a:ea typeface="华文细黑" pitchFamily="2" charset="-122"/>
              </a:rPr>
              <a:t>, </a:t>
            </a:r>
            <a:r>
              <a:rPr lang="zh-CN" altLang="de-DE" sz="1400">
                <a:ea typeface="华文细黑" pitchFamily="2" charset="-122"/>
              </a:rPr>
              <a:t>标注</a:t>
            </a:r>
            <a:r>
              <a:rPr lang="de-DE" altLang="zh-CN" sz="1400">
                <a:ea typeface="华文细黑" pitchFamily="2" charset="-122"/>
              </a:rPr>
              <a:t>, </a:t>
            </a:r>
            <a:r>
              <a:rPr lang="zh-CN" altLang="de-DE" sz="1400">
                <a:ea typeface="华文细黑" pitchFamily="2" charset="-122"/>
              </a:rPr>
              <a:t>建筑物等</a:t>
            </a:r>
            <a:r>
              <a:rPr lang="de-DE" altLang="zh-CN" sz="1400">
                <a:ea typeface="华文细黑" pitchFamily="2" charset="-122"/>
              </a:rPr>
              <a:t>;</a:t>
            </a:r>
          </a:p>
          <a:p>
            <a:pPr marL="190500" lvl="1" indent="266700">
              <a:lnSpc>
                <a:spcPct val="110000"/>
              </a:lnSpc>
              <a:spcBef>
                <a:spcPct val="10000"/>
              </a:spcBef>
              <a:buFontTx/>
              <a:buChar char="–"/>
              <a:tabLst>
                <a:tab pos="8521700" algn="r"/>
              </a:tabLst>
            </a:pPr>
            <a:r>
              <a:rPr lang="zh-CN" altLang="de-DE" sz="1400">
                <a:ea typeface="华文细黑" pitchFamily="2" charset="-122"/>
              </a:rPr>
              <a:t>显示功能及测距等功能</a:t>
            </a:r>
            <a:r>
              <a:rPr lang="de-DE" altLang="zh-CN" sz="1400">
                <a:ea typeface="华文细黑" pitchFamily="2" charset="-122"/>
              </a:rPr>
              <a:t>;</a:t>
            </a:r>
          </a:p>
          <a:p>
            <a:pPr marL="190500" lvl="1" indent="266700">
              <a:lnSpc>
                <a:spcPct val="110000"/>
              </a:lnSpc>
              <a:spcBef>
                <a:spcPct val="10000"/>
              </a:spcBef>
              <a:buFontTx/>
              <a:buChar char="–"/>
              <a:tabLst>
                <a:tab pos="8521700" algn="r"/>
              </a:tabLst>
            </a:pPr>
            <a:r>
              <a:rPr lang="zh-CN" altLang="de-DE" sz="1400">
                <a:ea typeface="华文细黑" pitchFamily="2" charset="-122"/>
              </a:rPr>
              <a:t>图形数据编辑处理</a:t>
            </a:r>
            <a:r>
              <a:rPr lang="de-DE" altLang="zh-CN" sz="1400">
                <a:ea typeface="华文细黑" pitchFamily="2" charset="-122"/>
              </a:rPr>
              <a:t>, </a:t>
            </a:r>
            <a:r>
              <a:rPr lang="zh-CN" altLang="de-DE" sz="1400">
                <a:ea typeface="华文细黑" pitchFamily="2" charset="-122"/>
              </a:rPr>
              <a:t>可对地理图形数据批量处理及格式转换</a:t>
            </a:r>
          </a:p>
        </p:txBody>
      </p:sp>
      <p:sp>
        <p:nvSpPr>
          <p:cNvPr id="31754" name="Text Box 137"/>
          <p:cNvSpPr txBox="1">
            <a:spLocks noChangeArrowheads="1"/>
          </p:cNvSpPr>
          <p:nvPr/>
        </p:nvSpPr>
        <p:spPr bwMode="auto">
          <a:xfrm>
            <a:off x="539750" y="1490663"/>
            <a:ext cx="12969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zh-CN" altLang="en-US" b="1">
                <a:solidFill>
                  <a:srgbClr val="C82600"/>
                </a:solidFill>
                <a:latin typeface="华文细黑" pitchFamily="2" charset="-122"/>
                <a:ea typeface="华文细黑" pitchFamily="2" charset="-122"/>
              </a:rPr>
              <a:t>地理图层管理</a:t>
            </a:r>
          </a:p>
        </p:txBody>
      </p:sp>
      <p:sp>
        <p:nvSpPr>
          <p:cNvPr id="69" name="Rectangle 2"/>
          <p:cNvSpPr txBox="1">
            <a:spLocks noChangeArrowheads="1"/>
          </p:cNvSpPr>
          <p:nvPr/>
        </p:nvSpPr>
        <p:spPr bwMode="auto">
          <a:xfrm>
            <a:off x="2232025" y="9525"/>
            <a:ext cx="6948488"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fontAlgn="auto">
              <a:spcBef>
                <a:spcPts val="0"/>
              </a:spcBef>
              <a:spcAft>
                <a:spcPts val="0"/>
              </a:spcAft>
              <a:defRPr/>
            </a:pPr>
            <a:r>
              <a:rPr lang="zh-CN" altLang="en-US" sz="3200" b="1" dirty="0" smtClean="0">
                <a:effectLst>
                  <a:outerShdw blurRad="38100" dist="38100" dir="2700000" algn="tl">
                    <a:srgbClr val="000000">
                      <a:alpha val="43137"/>
                    </a:srgbClr>
                  </a:outerShdw>
                </a:effectLst>
                <a:latin typeface="黑体" pitchFamily="2" charset="-122"/>
                <a:ea typeface="黑体" pitchFamily="2" charset="-122"/>
              </a:rPr>
              <a:t>骨干网</a:t>
            </a:r>
            <a:r>
              <a:rPr lang="en-US" altLang="zh-CN" sz="3200" b="1" dirty="0" smtClean="0">
                <a:effectLst>
                  <a:outerShdw blurRad="38100" dist="38100" dir="2700000" algn="tl">
                    <a:srgbClr val="000000">
                      <a:alpha val="43137"/>
                    </a:srgbClr>
                  </a:outerShdw>
                </a:effectLst>
                <a:latin typeface="黑体" pitchFamily="2" charset="-122"/>
                <a:ea typeface="黑体" pitchFamily="2" charset="-122"/>
              </a:rPr>
              <a:t>-GIS</a:t>
            </a:r>
            <a:r>
              <a:rPr lang="zh-CN" altLang="en-US" sz="3200" b="1" dirty="0" smtClean="0">
                <a:effectLst>
                  <a:outerShdw blurRad="38100" dist="38100" dir="2700000" algn="tl">
                    <a:srgbClr val="000000">
                      <a:alpha val="43137"/>
                    </a:srgbClr>
                  </a:outerShdw>
                </a:effectLst>
                <a:latin typeface="黑体" pitchFamily="2" charset="-122"/>
                <a:ea typeface="黑体" pitchFamily="2" charset="-122"/>
              </a:rPr>
              <a:t>图形功能</a:t>
            </a:r>
            <a:endParaRPr lang="zh-CN" altLang="en-US" sz="3200" b="1" dirty="0">
              <a:effectLst>
                <a:outerShdw blurRad="38100" dist="38100" dir="2700000" algn="tl">
                  <a:srgbClr val="000000">
                    <a:alpha val="43137"/>
                  </a:srgbClr>
                </a:outerShdw>
              </a:effectLst>
              <a:latin typeface="黑体" pitchFamily="2" charset="-122"/>
              <a:ea typeface="黑体" pitchFamily="2" charset="-122"/>
            </a:endParaRPr>
          </a:p>
        </p:txBody>
      </p:sp>
    </p:spTree>
    <p:extLst>
      <p:ext uri="{BB962C8B-B14F-4D97-AF65-F5344CB8AC3E}">
        <p14:creationId xmlns:p14="http://schemas.microsoft.com/office/powerpoint/2010/main" val="3864377734"/>
      </p:ext>
    </p:extLst>
  </p:cSld>
  <p:clrMapOvr>
    <a:masterClrMapping/>
  </p:clrMapOvr>
  <p:transition>
    <p:zoom/>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1"/>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B65BB396-5FD7-4491-AECE-77286D63704F}" type="slidenum">
              <a:rPr lang="en-US" altLang="zh-CN" smtClean="0">
                <a:solidFill>
                  <a:srgbClr val="000000"/>
                </a:solidFill>
              </a:rPr>
              <a:pPr eaLnBrk="1" hangingPunct="1"/>
              <a:t>23</a:t>
            </a:fld>
            <a:endParaRPr lang="en-US" altLang="zh-CN" smtClean="0">
              <a:solidFill>
                <a:srgbClr val="000000"/>
              </a:solidFill>
            </a:endParaRPr>
          </a:p>
        </p:txBody>
      </p:sp>
      <p:sp>
        <p:nvSpPr>
          <p:cNvPr id="33795" name="Text Box 258"/>
          <p:cNvSpPr txBox="1">
            <a:spLocks noChangeArrowheads="1"/>
          </p:cNvSpPr>
          <p:nvPr/>
        </p:nvSpPr>
        <p:spPr bwMode="auto">
          <a:xfrm>
            <a:off x="1027113" y="2000250"/>
            <a:ext cx="9064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latin typeface="华文细黑" pitchFamily="2" charset="-122"/>
                <a:ea typeface="华文细黑" pitchFamily="2" charset="-122"/>
              </a:rPr>
              <a:t>...</a:t>
            </a:r>
          </a:p>
        </p:txBody>
      </p:sp>
      <p:grpSp>
        <p:nvGrpSpPr>
          <p:cNvPr id="33796" name="Group 259"/>
          <p:cNvGrpSpPr>
            <a:grpSpLocks/>
          </p:cNvGrpSpPr>
          <p:nvPr/>
        </p:nvGrpSpPr>
        <p:grpSpPr bwMode="auto">
          <a:xfrm>
            <a:off x="655638" y="1546225"/>
            <a:ext cx="1495425" cy="857250"/>
            <a:chOff x="1079" y="300"/>
            <a:chExt cx="908" cy="755"/>
          </a:xfrm>
        </p:grpSpPr>
        <p:sp>
          <p:nvSpPr>
            <p:cNvPr id="33805" name="AutoShape 260"/>
            <p:cNvSpPr>
              <a:spLocks noChangeAspect="1" noChangeArrowheads="1" noTextEdit="1"/>
            </p:cNvSpPr>
            <p:nvPr/>
          </p:nvSpPr>
          <p:spPr bwMode="auto">
            <a:xfrm>
              <a:off x="1079" y="300"/>
              <a:ext cx="908" cy="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3806" name="Freeform 261"/>
            <p:cNvSpPr>
              <a:spLocks/>
            </p:cNvSpPr>
            <p:nvPr/>
          </p:nvSpPr>
          <p:spPr bwMode="auto">
            <a:xfrm>
              <a:off x="1088" y="309"/>
              <a:ext cx="382" cy="303"/>
            </a:xfrm>
            <a:custGeom>
              <a:avLst/>
              <a:gdLst>
                <a:gd name="T0" fmla="*/ 0 w 5538"/>
                <a:gd name="T1" fmla="*/ 0 h 4399"/>
                <a:gd name="T2" fmla="*/ 0 w 5538"/>
                <a:gd name="T3" fmla="*/ 0 h 4399"/>
                <a:gd name="T4" fmla="*/ 0 w 5538"/>
                <a:gd name="T5" fmla="*/ 0 h 4399"/>
                <a:gd name="T6" fmla="*/ 0 w 5538"/>
                <a:gd name="T7" fmla="*/ 0 h 4399"/>
                <a:gd name="T8" fmla="*/ 0 60000 65536"/>
                <a:gd name="T9" fmla="*/ 0 60000 65536"/>
                <a:gd name="T10" fmla="*/ 0 60000 65536"/>
                <a:gd name="T11" fmla="*/ 0 60000 65536"/>
                <a:gd name="T12" fmla="*/ 0 w 5538"/>
                <a:gd name="T13" fmla="*/ 0 h 4399"/>
                <a:gd name="T14" fmla="*/ 5538 w 5538"/>
                <a:gd name="T15" fmla="*/ 4399 h 4399"/>
              </a:gdLst>
              <a:ahLst/>
              <a:cxnLst>
                <a:cxn ang="T8">
                  <a:pos x="T0" y="T1"/>
                </a:cxn>
                <a:cxn ang="T9">
                  <a:pos x="T2" y="T3"/>
                </a:cxn>
                <a:cxn ang="T10">
                  <a:pos x="T4" y="T5"/>
                </a:cxn>
                <a:cxn ang="T11">
                  <a:pos x="T6" y="T7"/>
                </a:cxn>
              </a:cxnLst>
              <a:rect l="T12" t="T13" r="T14" b="T15"/>
              <a:pathLst>
                <a:path w="5538" h="4399">
                  <a:moveTo>
                    <a:pt x="5538" y="18"/>
                  </a:moveTo>
                  <a:lnTo>
                    <a:pt x="0" y="4399"/>
                  </a:lnTo>
                  <a:lnTo>
                    <a:pt x="0" y="0"/>
                  </a:lnTo>
                  <a:lnTo>
                    <a:pt x="5538" y="18"/>
                  </a:lnTo>
                  <a:close/>
                </a:path>
              </a:pathLst>
            </a:custGeom>
            <a:solidFill>
              <a:srgbClr val="96A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07" name="Freeform 262"/>
            <p:cNvSpPr>
              <a:spLocks/>
            </p:cNvSpPr>
            <p:nvPr/>
          </p:nvSpPr>
          <p:spPr bwMode="auto">
            <a:xfrm>
              <a:off x="1088" y="310"/>
              <a:ext cx="399" cy="316"/>
            </a:xfrm>
            <a:custGeom>
              <a:avLst/>
              <a:gdLst>
                <a:gd name="T0" fmla="*/ 0 w 5792"/>
                <a:gd name="T1" fmla="*/ 0 h 4584"/>
                <a:gd name="T2" fmla="*/ 0 w 5792"/>
                <a:gd name="T3" fmla="*/ 0 h 4584"/>
                <a:gd name="T4" fmla="*/ 0 w 5792"/>
                <a:gd name="T5" fmla="*/ 0 h 4584"/>
                <a:gd name="T6" fmla="*/ 0 w 5792"/>
                <a:gd name="T7" fmla="*/ 0 h 4584"/>
                <a:gd name="T8" fmla="*/ 0 w 5792"/>
                <a:gd name="T9" fmla="*/ 0 h 4584"/>
                <a:gd name="T10" fmla="*/ 0 60000 65536"/>
                <a:gd name="T11" fmla="*/ 0 60000 65536"/>
                <a:gd name="T12" fmla="*/ 0 60000 65536"/>
                <a:gd name="T13" fmla="*/ 0 60000 65536"/>
                <a:gd name="T14" fmla="*/ 0 60000 65536"/>
                <a:gd name="T15" fmla="*/ 0 w 5792"/>
                <a:gd name="T16" fmla="*/ 0 h 4584"/>
                <a:gd name="T17" fmla="*/ 5792 w 5792"/>
                <a:gd name="T18" fmla="*/ 4584 h 4584"/>
              </a:gdLst>
              <a:ahLst/>
              <a:cxnLst>
                <a:cxn ang="T10">
                  <a:pos x="T0" y="T1"/>
                </a:cxn>
                <a:cxn ang="T11">
                  <a:pos x="T2" y="T3"/>
                </a:cxn>
                <a:cxn ang="T12">
                  <a:pos x="T4" y="T5"/>
                </a:cxn>
                <a:cxn ang="T13">
                  <a:pos x="T6" y="T7"/>
                </a:cxn>
                <a:cxn ang="T14">
                  <a:pos x="T8" y="T9"/>
                </a:cxn>
              </a:cxnLst>
              <a:rect l="T15" t="T16" r="T17" b="T18"/>
              <a:pathLst>
                <a:path w="5792" h="4584">
                  <a:moveTo>
                    <a:pt x="0" y="4181"/>
                  </a:moveTo>
                  <a:lnTo>
                    <a:pt x="5284" y="0"/>
                  </a:lnTo>
                  <a:lnTo>
                    <a:pt x="5792" y="2"/>
                  </a:lnTo>
                  <a:lnTo>
                    <a:pt x="0" y="4584"/>
                  </a:lnTo>
                  <a:lnTo>
                    <a:pt x="0" y="4181"/>
                  </a:lnTo>
                  <a:close/>
                </a:path>
              </a:pathLst>
            </a:custGeom>
            <a:solidFill>
              <a:srgbClr val="96A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08" name="Freeform 263"/>
            <p:cNvSpPr>
              <a:spLocks/>
            </p:cNvSpPr>
            <p:nvPr/>
          </p:nvSpPr>
          <p:spPr bwMode="auto">
            <a:xfrm>
              <a:off x="1088" y="310"/>
              <a:ext cx="417" cy="330"/>
            </a:xfrm>
            <a:custGeom>
              <a:avLst/>
              <a:gdLst>
                <a:gd name="T0" fmla="*/ 0 w 6046"/>
                <a:gd name="T1" fmla="*/ 0 h 4786"/>
                <a:gd name="T2" fmla="*/ 0 w 6046"/>
                <a:gd name="T3" fmla="*/ 0 h 4786"/>
                <a:gd name="T4" fmla="*/ 0 w 6046"/>
                <a:gd name="T5" fmla="*/ 0 h 4786"/>
                <a:gd name="T6" fmla="*/ 0 w 6046"/>
                <a:gd name="T7" fmla="*/ 0 h 4786"/>
                <a:gd name="T8" fmla="*/ 0 w 6046"/>
                <a:gd name="T9" fmla="*/ 0 h 4786"/>
                <a:gd name="T10" fmla="*/ 0 60000 65536"/>
                <a:gd name="T11" fmla="*/ 0 60000 65536"/>
                <a:gd name="T12" fmla="*/ 0 60000 65536"/>
                <a:gd name="T13" fmla="*/ 0 60000 65536"/>
                <a:gd name="T14" fmla="*/ 0 60000 65536"/>
                <a:gd name="T15" fmla="*/ 0 w 6046"/>
                <a:gd name="T16" fmla="*/ 0 h 4786"/>
                <a:gd name="T17" fmla="*/ 6046 w 6046"/>
                <a:gd name="T18" fmla="*/ 4786 h 4786"/>
              </a:gdLst>
              <a:ahLst/>
              <a:cxnLst>
                <a:cxn ang="T10">
                  <a:pos x="T0" y="T1"/>
                </a:cxn>
                <a:cxn ang="T11">
                  <a:pos x="T2" y="T3"/>
                </a:cxn>
                <a:cxn ang="T12">
                  <a:pos x="T4" y="T5"/>
                </a:cxn>
                <a:cxn ang="T13">
                  <a:pos x="T6" y="T7"/>
                </a:cxn>
                <a:cxn ang="T14">
                  <a:pos x="T8" y="T9"/>
                </a:cxn>
              </a:cxnLst>
              <a:rect l="T15" t="T16" r="T17" b="T18"/>
              <a:pathLst>
                <a:path w="6046" h="4786">
                  <a:moveTo>
                    <a:pt x="0" y="4381"/>
                  </a:moveTo>
                  <a:lnTo>
                    <a:pt x="5538" y="0"/>
                  </a:lnTo>
                  <a:lnTo>
                    <a:pt x="6046" y="2"/>
                  </a:lnTo>
                  <a:lnTo>
                    <a:pt x="0" y="4786"/>
                  </a:lnTo>
                  <a:lnTo>
                    <a:pt x="0" y="4381"/>
                  </a:lnTo>
                  <a:close/>
                </a:path>
              </a:pathLst>
            </a:custGeom>
            <a:solidFill>
              <a:srgbClr val="98B0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09" name="Freeform 264"/>
            <p:cNvSpPr>
              <a:spLocks/>
            </p:cNvSpPr>
            <p:nvPr/>
          </p:nvSpPr>
          <p:spPr bwMode="auto">
            <a:xfrm>
              <a:off x="1088" y="310"/>
              <a:ext cx="434" cy="344"/>
            </a:xfrm>
            <a:custGeom>
              <a:avLst/>
              <a:gdLst>
                <a:gd name="T0" fmla="*/ 0 w 6300"/>
                <a:gd name="T1" fmla="*/ 0 h 4986"/>
                <a:gd name="T2" fmla="*/ 0 w 6300"/>
                <a:gd name="T3" fmla="*/ 0 h 4986"/>
                <a:gd name="T4" fmla="*/ 0 w 6300"/>
                <a:gd name="T5" fmla="*/ 0 h 4986"/>
                <a:gd name="T6" fmla="*/ 0 w 6300"/>
                <a:gd name="T7" fmla="*/ 0 h 4986"/>
                <a:gd name="T8" fmla="*/ 0 w 6300"/>
                <a:gd name="T9" fmla="*/ 0 h 4986"/>
                <a:gd name="T10" fmla="*/ 0 60000 65536"/>
                <a:gd name="T11" fmla="*/ 0 60000 65536"/>
                <a:gd name="T12" fmla="*/ 0 60000 65536"/>
                <a:gd name="T13" fmla="*/ 0 60000 65536"/>
                <a:gd name="T14" fmla="*/ 0 60000 65536"/>
                <a:gd name="T15" fmla="*/ 0 w 6300"/>
                <a:gd name="T16" fmla="*/ 0 h 4986"/>
                <a:gd name="T17" fmla="*/ 6300 w 6300"/>
                <a:gd name="T18" fmla="*/ 4986 h 4986"/>
              </a:gdLst>
              <a:ahLst/>
              <a:cxnLst>
                <a:cxn ang="T10">
                  <a:pos x="T0" y="T1"/>
                </a:cxn>
                <a:cxn ang="T11">
                  <a:pos x="T2" y="T3"/>
                </a:cxn>
                <a:cxn ang="T12">
                  <a:pos x="T4" y="T5"/>
                </a:cxn>
                <a:cxn ang="T13">
                  <a:pos x="T6" y="T7"/>
                </a:cxn>
                <a:cxn ang="T14">
                  <a:pos x="T8" y="T9"/>
                </a:cxn>
              </a:cxnLst>
              <a:rect l="T15" t="T16" r="T17" b="T18"/>
              <a:pathLst>
                <a:path w="6300" h="4986">
                  <a:moveTo>
                    <a:pt x="0" y="4582"/>
                  </a:moveTo>
                  <a:lnTo>
                    <a:pt x="5792" y="0"/>
                  </a:lnTo>
                  <a:lnTo>
                    <a:pt x="6300" y="2"/>
                  </a:lnTo>
                  <a:lnTo>
                    <a:pt x="0" y="4986"/>
                  </a:lnTo>
                  <a:lnTo>
                    <a:pt x="0" y="4582"/>
                  </a:lnTo>
                  <a:close/>
                </a:path>
              </a:pathLst>
            </a:custGeom>
            <a:solidFill>
              <a:srgbClr val="99B1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10" name="Freeform 265"/>
            <p:cNvSpPr>
              <a:spLocks/>
            </p:cNvSpPr>
            <p:nvPr/>
          </p:nvSpPr>
          <p:spPr bwMode="auto">
            <a:xfrm>
              <a:off x="1088" y="311"/>
              <a:ext cx="451" cy="357"/>
            </a:xfrm>
            <a:custGeom>
              <a:avLst/>
              <a:gdLst>
                <a:gd name="T0" fmla="*/ 0 w 6555"/>
                <a:gd name="T1" fmla="*/ 0 h 5187"/>
                <a:gd name="T2" fmla="*/ 0 w 6555"/>
                <a:gd name="T3" fmla="*/ 0 h 5187"/>
                <a:gd name="T4" fmla="*/ 0 w 6555"/>
                <a:gd name="T5" fmla="*/ 0 h 5187"/>
                <a:gd name="T6" fmla="*/ 0 w 6555"/>
                <a:gd name="T7" fmla="*/ 0 h 5187"/>
                <a:gd name="T8" fmla="*/ 0 w 6555"/>
                <a:gd name="T9" fmla="*/ 0 h 5187"/>
                <a:gd name="T10" fmla="*/ 0 60000 65536"/>
                <a:gd name="T11" fmla="*/ 0 60000 65536"/>
                <a:gd name="T12" fmla="*/ 0 60000 65536"/>
                <a:gd name="T13" fmla="*/ 0 60000 65536"/>
                <a:gd name="T14" fmla="*/ 0 60000 65536"/>
                <a:gd name="T15" fmla="*/ 0 w 6555"/>
                <a:gd name="T16" fmla="*/ 0 h 5187"/>
                <a:gd name="T17" fmla="*/ 6555 w 6555"/>
                <a:gd name="T18" fmla="*/ 5187 h 5187"/>
              </a:gdLst>
              <a:ahLst/>
              <a:cxnLst>
                <a:cxn ang="T10">
                  <a:pos x="T0" y="T1"/>
                </a:cxn>
                <a:cxn ang="T11">
                  <a:pos x="T2" y="T3"/>
                </a:cxn>
                <a:cxn ang="T12">
                  <a:pos x="T4" y="T5"/>
                </a:cxn>
                <a:cxn ang="T13">
                  <a:pos x="T6" y="T7"/>
                </a:cxn>
                <a:cxn ang="T14">
                  <a:pos x="T8" y="T9"/>
                </a:cxn>
              </a:cxnLst>
              <a:rect l="T15" t="T16" r="T17" b="T18"/>
              <a:pathLst>
                <a:path w="6555" h="5187">
                  <a:moveTo>
                    <a:pt x="0" y="4784"/>
                  </a:moveTo>
                  <a:lnTo>
                    <a:pt x="6046" y="0"/>
                  </a:lnTo>
                  <a:lnTo>
                    <a:pt x="6555" y="2"/>
                  </a:lnTo>
                  <a:lnTo>
                    <a:pt x="0" y="5187"/>
                  </a:lnTo>
                  <a:lnTo>
                    <a:pt x="0" y="4784"/>
                  </a:lnTo>
                  <a:close/>
                </a:path>
              </a:pathLst>
            </a:custGeom>
            <a:solidFill>
              <a:srgbClr val="9BB2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11" name="Freeform 266"/>
            <p:cNvSpPr>
              <a:spLocks/>
            </p:cNvSpPr>
            <p:nvPr/>
          </p:nvSpPr>
          <p:spPr bwMode="auto">
            <a:xfrm>
              <a:off x="1088" y="311"/>
              <a:ext cx="469" cy="370"/>
            </a:xfrm>
            <a:custGeom>
              <a:avLst/>
              <a:gdLst>
                <a:gd name="T0" fmla="*/ 0 w 6808"/>
                <a:gd name="T1" fmla="*/ 0 h 5387"/>
                <a:gd name="T2" fmla="*/ 0 w 6808"/>
                <a:gd name="T3" fmla="*/ 0 h 5387"/>
                <a:gd name="T4" fmla="*/ 0 w 6808"/>
                <a:gd name="T5" fmla="*/ 0 h 5387"/>
                <a:gd name="T6" fmla="*/ 0 w 6808"/>
                <a:gd name="T7" fmla="*/ 0 h 5387"/>
                <a:gd name="T8" fmla="*/ 0 w 6808"/>
                <a:gd name="T9" fmla="*/ 0 h 5387"/>
                <a:gd name="T10" fmla="*/ 0 60000 65536"/>
                <a:gd name="T11" fmla="*/ 0 60000 65536"/>
                <a:gd name="T12" fmla="*/ 0 60000 65536"/>
                <a:gd name="T13" fmla="*/ 0 60000 65536"/>
                <a:gd name="T14" fmla="*/ 0 60000 65536"/>
                <a:gd name="T15" fmla="*/ 0 w 6808"/>
                <a:gd name="T16" fmla="*/ 0 h 5387"/>
                <a:gd name="T17" fmla="*/ 6808 w 6808"/>
                <a:gd name="T18" fmla="*/ 5387 h 5387"/>
              </a:gdLst>
              <a:ahLst/>
              <a:cxnLst>
                <a:cxn ang="T10">
                  <a:pos x="T0" y="T1"/>
                </a:cxn>
                <a:cxn ang="T11">
                  <a:pos x="T2" y="T3"/>
                </a:cxn>
                <a:cxn ang="T12">
                  <a:pos x="T4" y="T5"/>
                </a:cxn>
                <a:cxn ang="T13">
                  <a:pos x="T6" y="T7"/>
                </a:cxn>
                <a:cxn ang="T14">
                  <a:pos x="T8" y="T9"/>
                </a:cxn>
              </a:cxnLst>
              <a:rect l="T15" t="T16" r="T17" b="T18"/>
              <a:pathLst>
                <a:path w="6808" h="5387">
                  <a:moveTo>
                    <a:pt x="0" y="4984"/>
                  </a:moveTo>
                  <a:lnTo>
                    <a:pt x="6300" y="0"/>
                  </a:lnTo>
                  <a:lnTo>
                    <a:pt x="6808" y="2"/>
                  </a:lnTo>
                  <a:lnTo>
                    <a:pt x="0" y="5387"/>
                  </a:lnTo>
                  <a:lnTo>
                    <a:pt x="0" y="4984"/>
                  </a:lnTo>
                  <a:close/>
                </a:path>
              </a:pathLst>
            </a:custGeom>
            <a:solidFill>
              <a:srgbClr val="9DB3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12" name="Freeform 267"/>
            <p:cNvSpPr>
              <a:spLocks/>
            </p:cNvSpPr>
            <p:nvPr/>
          </p:nvSpPr>
          <p:spPr bwMode="auto">
            <a:xfrm>
              <a:off x="1088" y="311"/>
              <a:ext cx="487" cy="385"/>
            </a:xfrm>
            <a:custGeom>
              <a:avLst/>
              <a:gdLst>
                <a:gd name="T0" fmla="*/ 0 w 7062"/>
                <a:gd name="T1" fmla="*/ 0 h 5589"/>
                <a:gd name="T2" fmla="*/ 0 w 7062"/>
                <a:gd name="T3" fmla="*/ 0 h 5589"/>
                <a:gd name="T4" fmla="*/ 0 w 7062"/>
                <a:gd name="T5" fmla="*/ 0 h 5589"/>
                <a:gd name="T6" fmla="*/ 0 w 7062"/>
                <a:gd name="T7" fmla="*/ 0 h 5589"/>
                <a:gd name="T8" fmla="*/ 0 w 7062"/>
                <a:gd name="T9" fmla="*/ 0 h 5589"/>
                <a:gd name="T10" fmla="*/ 0 60000 65536"/>
                <a:gd name="T11" fmla="*/ 0 60000 65536"/>
                <a:gd name="T12" fmla="*/ 0 60000 65536"/>
                <a:gd name="T13" fmla="*/ 0 60000 65536"/>
                <a:gd name="T14" fmla="*/ 0 60000 65536"/>
                <a:gd name="T15" fmla="*/ 0 w 7062"/>
                <a:gd name="T16" fmla="*/ 0 h 5589"/>
                <a:gd name="T17" fmla="*/ 7062 w 7062"/>
                <a:gd name="T18" fmla="*/ 5589 h 5589"/>
              </a:gdLst>
              <a:ahLst/>
              <a:cxnLst>
                <a:cxn ang="T10">
                  <a:pos x="T0" y="T1"/>
                </a:cxn>
                <a:cxn ang="T11">
                  <a:pos x="T2" y="T3"/>
                </a:cxn>
                <a:cxn ang="T12">
                  <a:pos x="T4" y="T5"/>
                </a:cxn>
                <a:cxn ang="T13">
                  <a:pos x="T6" y="T7"/>
                </a:cxn>
                <a:cxn ang="T14">
                  <a:pos x="T8" y="T9"/>
                </a:cxn>
              </a:cxnLst>
              <a:rect l="T15" t="T16" r="T17" b="T18"/>
              <a:pathLst>
                <a:path w="7062" h="5589">
                  <a:moveTo>
                    <a:pt x="0" y="5185"/>
                  </a:moveTo>
                  <a:lnTo>
                    <a:pt x="6555" y="0"/>
                  </a:lnTo>
                  <a:lnTo>
                    <a:pt x="7062" y="1"/>
                  </a:lnTo>
                  <a:lnTo>
                    <a:pt x="0" y="5589"/>
                  </a:lnTo>
                  <a:lnTo>
                    <a:pt x="0" y="5185"/>
                  </a:lnTo>
                  <a:close/>
                </a:path>
              </a:pathLst>
            </a:custGeom>
            <a:solidFill>
              <a:srgbClr val="9EB5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13" name="Freeform 268"/>
            <p:cNvSpPr>
              <a:spLocks/>
            </p:cNvSpPr>
            <p:nvPr/>
          </p:nvSpPr>
          <p:spPr bwMode="auto">
            <a:xfrm>
              <a:off x="1088" y="311"/>
              <a:ext cx="504" cy="398"/>
            </a:xfrm>
            <a:custGeom>
              <a:avLst/>
              <a:gdLst>
                <a:gd name="T0" fmla="*/ 0 w 7317"/>
                <a:gd name="T1" fmla="*/ 0 h 5790"/>
                <a:gd name="T2" fmla="*/ 0 w 7317"/>
                <a:gd name="T3" fmla="*/ 0 h 5790"/>
                <a:gd name="T4" fmla="*/ 0 w 7317"/>
                <a:gd name="T5" fmla="*/ 0 h 5790"/>
                <a:gd name="T6" fmla="*/ 0 w 7317"/>
                <a:gd name="T7" fmla="*/ 0 h 5790"/>
                <a:gd name="T8" fmla="*/ 0 w 7317"/>
                <a:gd name="T9" fmla="*/ 0 h 5790"/>
                <a:gd name="T10" fmla="*/ 0 60000 65536"/>
                <a:gd name="T11" fmla="*/ 0 60000 65536"/>
                <a:gd name="T12" fmla="*/ 0 60000 65536"/>
                <a:gd name="T13" fmla="*/ 0 60000 65536"/>
                <a:gd name="T14" fmla="*/ 0 60000 65536"/>
                <a:gd name="T15" fmla="*/ 0 w 7317"/>
                <a:gd name="T16" fmla="*/ 0 h 5790"/>
                <a:gd name="T17" fmla="*/ 7317 w 7317"/>
                <a:gd name="T18" fmla="*/ 5790 h 5790"/>
              </a:gdLst>
              <a:ahLst/>
              <a:cxnLst>
                <a:cxn ang="T10">
                  <a:pos x="T0" y="T1"/>
                </a:cxn>
                <a:cxn ang="T11">
                  <a:pos x="T2" y="T3"/>
                </a:cxn>
                <a:cxn ang="T12">
                  <a:pos x="T4" y="T5"/>
                </a:cxn>
                <a:cxn ang="T13">
                  <a:pos x="T6" y="T7"/>
                </a:cxn>
                <a:cxn ang="T14">
                  <a:pos x="T8" y="T9"/>
                </a:cxn>
              </a:cxnLst>
              <a:rect l="T15" t="T16" r="T17" b="T18"/>
              <a:pathLst>
                <a:path w="7317" h="5790">
                  <a:moveTo>
                    <a:pt x="0" y="5385"/>
                  </a:moveTo>
                  <a:lnTo>
                    <a:pt x="6808" y="0"/>
                  </a:lnTo>
                  <a:lnTo>
                    <a:pt x="7317" y="1"/>
                  </a:lnTo>
                  <a:lnTo>
                    <a:pt x="0" y="5790"/>
                  </a:lnTo>
                  <a:lnTo>
                    <a:pt x="0" y="5385"/>
                  </a:lnTo>
                  <a:close/>
                </a:path>
              </a:pathLst>
            </a:custGeom>
            <a:solidFill>
              <a:srgbClr val="A0B6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14" name="Freeform 269"/>
            <p:cNvSpPr>
              <a:spLocks/>
            </p:cNvSpPr>
            <p:nvPr/>
          </p:nvSpPr>
          <p:spPr bwMode="auto">
            <a:xfrm>
              <a:off x="1088" y="311"/>
              <a:ext cx="522" cy="413"/>
            </a:xfrm>
            <a:custGeom>
              <a:avLst/>
              <a:gdLst>
                <a:gd name="T0" fmla="*/ 0 w 7570"/>
                <a:gd name="T1" fmla="*/ 0 h 5991"/>
                <a:gd name="T2" fmla="*/ 0 w 7570"/>
                <a:gd name="T3" fmla="*/ 0 h 5991"/>
                <a:gd name="T4" fmla="*/ 0 w 7570"/>
                <a:gd name="T5" fmla="*/ 0 h 5991"/>
                <a:gd name="T6" fmla="*/ 0 w 7570"/>
                <a:gd name="T7" fmla="*/ 0 h 5991"/>
                <a:gd name="T8" fmla="*/ 0 w 7570"/>
                <a:gd name="T9" fmla="*/ 0 h 5991"/>
                <a:gd name="T10" fmla="*/ 0 60000 65536"/>
                <a:gd name="T11" fmla="*/ 0 60000 65536"/>
                <a:gd name="T12" fmla="*/ 0 60000 65536"/>
                <a:gd name="T13" fmla="*/ 0 60000 65536"/>
                <a:gd name="T14" fmla="*/ 0 60000 65536"/>
                <a:gd name="T15" fmla="*/ 0 w 7570"/>
                <a:gd name="T16" fmla="*/ 0 h 5991"/>
                <a:gd name="T17" fmla="*/ 7570 w 7570"/>
                <a:gd name="T18" fmla="*/ 5991 h 5991"/>
              </a:gdLst>
              <a:ahLst/>
              <a:cxnLst>
                <a:cxn ang="T10">
                  <a:pos x="T0" y="T1"/>
                </a:cxn>
                <a:cxn ang="T11">
                  <a:pos x="T2" y="T3"/>
                </a:cxn>
                <a:cxn ang="T12">
                  <a:pos x="T4" y="T5"/>
                </a:cxn>
                <a:cxn ang="T13">
                  <a:pos x="T6" y="T7"/>
                </a:cxn>
                <a:cxn ang="T14">
                  <a:pos x="T8" y="T9"/>
                </a:cxn>
              </a:cxnLst>
              <a:rect l="T15" t="T16" r="T17" b="T18"/>
              <a:pathLst>
                <a:path w="7570" h="5991">
                  <a:moveTo>
                    <a:pt x="0" y="5588"/>
                  </a:moveTo>
                  <a:lnTo>
                    <a:pt x="7062" y="0"/>
                  </a:lnTo>
                  <a:lnTo>
                    <a:pt x="7570" y="2"/>
                  </a:lnTo>
                  <a:lnTo>
                    <a:pt x="0" y="5991"/>
                  </a:lnTo>
                  <a:lnTo>
                    <a:pt x="0" y="5588"/>
                  </a:lnTo>
                  <a:close/>
                </a:path>
              </a:pathLst>
            </a:custGeom>
            <a:solidFill>
              <a:srgbClr val="A1B7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15" name="Freeform 270"/>
            <p:cNvSpPr>
              <a:spLocks/>
            </p:cNvSpPr>
            <p:nvPr/>
          </p:nvSpPr>
          <p:spPr bwMode="auto">
            <a:xfrm>
              <a:off x="1088" y="311"/>
              <a:ext cx="539" cy="426"/>
            </a:xfrm>
            <a:custGeom>
              <a:avLst/>
              <a:gdLst>
                <a:gd name="T0" fmla="*/ 0 w 7825"/>
                <a:gd name="T1" fmla="*/ 0 h 6192"/>
                <a:gd name="T2" fmla="*/ 0 w 7825"/>
                <a:gd name="T3" fmla="*/ 0 h 6192"/>
                <a:gd name="T4" fmla="*/ 0 w 7825"/>
                <a:gd name="T5" fmla="*/ 0 h 6192"/>
                <a:gd name="T6" fmla="*/ 0 w 7825"/>
                <a:gd name="T7" fmla="*/ 0 h 6192"/>
                <a:gd name="T8" fmla="*/ 0 w 7825"/>
                <a:gd name="T9" fmla="*/ 0 h 6192"/>
                <a:gd name="T10" fmla="*/ 0 60000 65536"/>
                <a:gd name="T11" fmla="*/ 0 60000 65536"/>
                <a:gd name="T12" fmla="*/ 0 60000 65536"/>
                <a:gd name="T13" fmla="*/ 0 60000 65536"/>
                <a:gd name="T14" fmla="*/ 0 60000 65536"/>
                <a:gd name="T15" fmla="*/ 0 w 7825"/>
                <a:gd name="T16" fmla="*/ 0 h 6192"/>
                <a:gd name="T17" fmla="*/ 7825 w 7825"/>
                <a:gd name="T18" fmla="*/ 6192 h 6192"/>
              </a:gdLst>
              <a:ahLst/>
              <a:cxnLst>
                <a:cxn ang="T10">
                  <a:pos x="T0" y="T1"/>
                </a:cxn>
                <a:cxn ang="T11">
                  <a:pos x="T2" y="T3"/>
                </a:cxn>
                <a:cxn ang="T12">
                  <a:pos x="T4" y="T5"/>
                </a:cxn>
                <a:cxn ang="T13">
                  <a:pos x="T6" y="T7"/>
                </a:cxn>
                <a:cxn ang="T14">
                  <a:pos x="T8" y="T9"/>
                </a:cxn>
              </a:cxnLst>
              <a:rect l="T15" t="T16" r="T17" b="T18"/>
              <a:pathLst>
                <a:path w="7825" h="6192">
                  <a:moveTo>
                    <a:pt x="0" y="5789"/>
                  </a:moveTo>
                  <a:lnTo>
                    <a:pt x="7317" y="0"/>
                  </a:lnTo>
                  <a:lnTo>
                    <a:pt x="7825" y="2"/>
                  </a:lnTo>
                  <a:lnTo>
                    <a:pt x="0" y="6192"/>
                  </a:lnTo>
                  <a:lnTo>
                    <a:pt x="0" y="5789"/>
                  </a:lnTo>
                  <a:close/>
                </a:path>
              </a:pathLst>
            </a:custGeom>
            <a:solidFill>
              <a:srgbClr val="A3B8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16" name="Freeform 271"/>
            <p:cNvSpPr>
              <a:spLocks/>
            </p:cNvSpPr>
            <p:nvPr/>
          </p:nvSpPr>
          <p:spPr bwMode="auto">
            <a:xfrm>
              <a:off x="1088" y="311"/>
              <a:ext cx="556" cy="441"/>
            </a:xfrm>
            <a:custGeom>
              <a:avLst/>
              <a:gdLst>
                <a:gd name="T0" fmla="*/ 0 w 8079"/>
                <a:gd name="T1" fmla="*/ 0 h 6393"/>
                <a:gd name="T2" fmla="*/ 0 w 8079"/>
                <a:gd name="T3" fmla="*/ 0 h 6393"/>
                <a:gd name="T4" fmla="*/ 0 w 8079"/>
                <a:gd name="T5" fmla="*/ 0 h 6393"/>
                <a:gd name="T6" fmla="*/ 0 w 8079"/>
                <a:gd name="T7" fmla="*/ 0 h 6393"/>
                <a:gd name="T8" fmla="*/ 0 w 8079"/>
                <a:gd name="T9" fmla="*/ 0 h 6393"/>
                <a:gd name="T10" fmla="*/ 0 60000 65536"/>
                <a:gd name="T11" fmla="*/ 0 60000 65536"/>
                <a:gd name="T12" fmla="*/ 0 60000 65536"/>
                <a:gd name="T13" fmla="*/ 0 60000 65536"/>
                <a:gd name="T14" fmla="*/ 0 60000 65536"/>
                <a:gd name="T15" fmla="*/ 0 w 8079"/>
                <a:gd name="T16" fmla="*/ 0 h 6393"/>
                <a:gd name="T17" fmla="*/ 8079 w 8079"/>
                <a:gd name="T18" fmla="*/ 6393 h 6393"/>
              </a:gdLst>
              <a:ahLst/>
              <a:cxnLst>
                <a:cxn ang="T10">
                  <a:pos x="T0" y="T1"/>
                </a:cxn>
                <a:cxn ang="T11">
                  <a:pos x="T2" y="T3"/>
                </a:cxn>
                <a:cxn ang="T12">
                  <a:pos x="T4" y="T5"/>
                </a:cxn>
                <a:cxn ang="T13">
                  <a:pos x="T6" y="T7"/>
                </a:cxn>
                <a:cxn ang="T14">
                  <a:pos x="T8" y="T9"/>
                </a:cxn>
              </a:cxnLst>
              <a:rect l="T15" t="T16" r="T17" b="T18"/>
              <a:pathLst>
                <a:path w="8079" h="6393">
                  <a:moveTo>
                    <a:pt x="0" y="5989"/>
                  </a:moveTo>
                  <a:lnTo>
                    <a:pt x="7570" y="0"/>
                  </a:lnTo>
                  <a:lnTo>
                    <a:pt x="8079" y="2"/>
                  </a:lnTo>
                  <a:lnTo>
                    <a:pt x="0" y="6393"/>
                  </a:lnTo>
                  <a:lnTo>
                    <a:pt x="0" y="5989"/>
                  </a:lnTo>
                  <a:close/>
                </a:path>
              </a:pathLst>
            </a:custGeom>
            <a:solidFill>
              <a:srgbClr val="A4BA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17" name="Freeform 272"/>
            <p:cNvSpPr>
              <a:spLocks/>
            </p:cNvSpPr>
            <p:nvPr/>
          </p:nvSpPr>
          <p:spPr bwMode="auto">
            <a:xfrm>
              <a:off x="1088" y="311"/>
              <a:ext cx="574" cy="454"/>
            </a:xfrm>
            <a:custGeom>
              <a:avLst/>
              <a:gdLst>
                <a:gd name="T0" fmla="*/ 0 w 8332"/>
                <a:gd name="T1" fmla="*/ 0 h 6594"/>
                <a:gd name="T2" fmla="*/ 0 w 8332"/>
                <a:gd name="T3" fmla="*/ 0 h 6594"/>
                <a:gd name="T4" fmla="*/ 0 w 8332"/>
                <a:gd name="T5" fmla="*/ 0 h 6594"/>
                <a:gd name="T6" fmla="*/ 0 w 8332"/>
                <a:gd name="T7" fmla="*/ 0 h 6594"/>
                <a:gd name="T8" fmla="*/ 0 w 8332"/>
                <a:gd name="T9" fmla="*/ 0 h 6594"/>
                <a:gd name="T10" fmla="*/ 0 60000 65536"/>
                <a:gd name="T11" fmla="*/ 0 60000 65536"/>
                <a:gd name="T12" fmla="*/ 0 60000 65536"/>
                <a:gd name="T13" fmla="*/ 0 60000 65536"/>
                <a:gd name="T14" fmla="*/ 0 60000 65536"/>
                <a:gd name="T15" fmla="*/ 0 w 8332"/>
                <a:gd name="T16" fmla="*/ 0 h 6594"/>
                <a:gd name="T17" fmla="*/ 8332 w 8332"/>
                <a:gd name="T18" fmla="*/ 6594 h 6594"/>
              </a:gdLst>
              <a:ahLst/>
              <a:cxnLst>
                <a:cxn ang="T10">
                  <a:pos x="T0" y="T1"/>
                </a:cxn>
                <a:cxn ang="T11">
                  <a:pos x="T2" y="T3"/>
                </a:cxn>
                <a:cxn ang="T12">
                  <a:pos x="T4" y="T5"/>
                </a:cxn>
                <a:cxn ang="T13">
                  <a:pos x="T6" y="T7"/>
                </a:cxn>
                <a:cxn ang="T14">
                  <a:pos x="T8" y="T9"/>
                </a:cxn>
              </a:cxnLst>
              <a:rect l="T15" t="T16" r="T17" b="T18"/>
              <a:pathLst>
                <a:path w="8332" h="6594">
                  <a:moveTo>
                    <a:pt x="0" y="6190"/>
                  </a:moveTo>
                  <a:lnTo>
                    <a:pt x="7825" y="0"/>
                  </a:lnTo>
                  <a:lnTo>
                    <a:pt x="8332" y="2"/>
                  </a:lnTo>
                  <a:lnTo>
                    <a:pt x="0" y="6594"/>
                  </a:lnTo>
                  <a:lnTo>
                    <a:pt x="0" y="6190"/>
                  </a:lnTo>
                  <a:close/>
                </a:path>
              </a:pathLst>
            </a:custGeom>
            <a:solidFill>
              <a:srgbClr val="A6BB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18" name="Freeform 273"/>
            <p:cNvSpPr>
              <a:spLocks/>
            </p:cNvSpPr>
            <p:nvPr/>
          </p:nvSpPr>
          <p:spPr bwMode="auto">
            <a:xfrm>
              <a:off x="1088" y="311"/>
              <a:ext cx="591" cy="468"/>
            </a:xfrm>
            <a:custGeom>
              <a:avLst/>
              <a:gdLst>
                <a:gd name="T0" fmla="*/ 0 w 8587"/>
                <a:gd name="T1" fmla="*/ 0 h 6795"/>
                <a:gd name="T2" fmla="*/ 0 w 8587"/>
                <a:gd name="T3" fmla="*/ 0 h 6795"/>
                <a:gd name="T4" fmla="*/ 0 w 8587"/>
                <a:gd name="T5" fmla="*/ 0 h 6795"/>
                <a:gd name="T6" fmla="*/ 0 w 8587"/>
                <a:gd name="T7" fmla="*/ 0 h 6795"/>
                <a:gd name="T8" fmla="*/ 0 w 8587"/>
                <a:gd name="T9" fmla="*/ 0 h 6795"/>
                <a:gd name="T10" fmla="*/ 0 60000 65536"/>
                <a:gd name="T11" fmla="*/ 0 60000 65536"/>
                <a:gd name="T12" fmla="*/ 0 60000 65536"/>
                <a:gd name="T13" fmla="*/ 0 60000 65536"/>
                <a:gd name="T14" fmla="*/ 0 60000 65536"/>
                <a:gd name="T15" fmla="*/ 0 w 8587"/>
                <a:gd name="T16" fmla="*/ 0 h 6795"/>
                <a:gd name="T17" fmla="*/ 8587 w 8587"/>
                <a:gd name="T18" fmla="*/ 6795 h 6795"/>
              </a:gdLst>
              <a:ahLst/>
              <a:cxnLst>
                <a:cxn ang="T10">
                  <a:pos x="T0" y="T1"/>
                </a:cxn>
                <a:cxn ang="T11">
                  <a:pos x="T2" y="T3"/>
                </a:cxn>
                <a:cxn ang="T12">
                  <a:pos x="T4" y="T5"/>
                </a:cxn>
                <a:cxn ang="T13">
                  <a:pos x="T6" y="T7"/>
                </a:cxn>
                <a:cxn ang="T14">
                  <a:pos x="T8" y="T9"/>
                </a:cxn>
              </a:cxnLst>
              <a:rect l="T15" t="T16" r="T17" b="T18"/>
              <a:pathLst>
                <a:path w="8587" h="6795">
                  <a:moveTo>
                    <a:pt x="0" y="6391"/>
                  </a:moveTo>
                  <a:lnTo>
                    <a:pt x="8079" y="0"/>
                  </a:lnTo>
                  <a:lnTo>
                    <a:pt x="8587" y="2"/>
                  </a:lnTo>
                  <a:lnTo>
                    <a:pt x="0" y="6795"/>
                  </a:lnTo>
                  <a:lnTo>
                    <a:pt x="0" y="6391"/>
                  </a:lnTo>
                  <a:close/>
                </a:path>
              </a:pathLst>
            </a:custGeom>
            <a:solidFill>
              <a:srgbClr val="A7BC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19" name="Freeform 274"/>
            <p:cNvSpPr>
              <a:spLocks/>
            </p:cNvSpPr>
            <p:nvPr/>
          </p:nvSpPr>
          <p:spPr bwMode="auto">
            <a:xfrm>
              <a:off x="1088" y="311"/>
              <a:ext cx="610" cy="482"/>
            </a:xfrm>
            <a:custGeom>
              <a:avLst/>
              <a:gdLst>
                <a:gd name="T0" fmla="*/ 0 w 8841"/>
                <a:gd name="T1" fmla="*/ 0 h 6995"/>
                <a:gd name="T2" fmla="*/ 0 w 8841"/>
                <a:gd name="T3" fmla="*/ 0 h 6995"/>
                <a:gd name="T4" fmla="*/ 0 w 8841"/>
                <a:gd name="T5" fmla="*/ 0 h 6995"/>
                <a:gd name="T6" fmla="*/ 0 w 8841"/>
                <a:gd name="T7" fmla="*/ 0 h 6995"/>
                <a:gd name="T8" fmla="*/ 0 w 8841"/>
                <a:gd name="T9" fmla="*/ 0 h 6995"/>
                <a:gd name="T10" fmla="*/ 0 60000 65536"/>
                <a:gd name="T11" fmla="*/ 0 60000 65536"/>
                <a:gd name="T12" fmla="*/ 0 60000 65536"/>
                <a:gd name="T13" fmla="*/ 0 60000 65536"/>
                <a:gd name="T14" fmla="*/ 0 60000 65536"/>
                <a:gd name="T15" fmla="*/ 0 w 8841"/>
                <a:gd name="T16" fmla="*/ 0 h 6995"/>
                <a:gd name="T17" fmla="*/ 8841 w 8841"/>
                <a:gd name="T18" fmla="*/ 6995 h 6995"/>
              </a:gdLst>
              <a:ahLst/>
              <a:cxnLst>
                <a:cxn ang="T10">
                  <a:pos x="T0" y="T1"/>
                </a:cxn>
                <a:cxn ang="T11">
                  <a:pos x="T2" y="T3"/>
                </a:cxn>
                <a:cxn ang="T12">
                  <a:pos x="T4" y="T5"/>
                </a:cxn>
                <a:cxn ang="T13">
                  <a:pos x="T6" y="T7"/>
                </a:cxn>
                <a:cxn ang="T14">
                  <a:pos x="T8" y="T9"/>
                </a:cxn>
              </a:cxnLst>
              <a:rect l="T15" t="T16" r="T17" b="T18"/>
              <a:pathLst>
                <a:path w="8841" h="6995">
                  <a:moveTo>
                    <a:pt x="0" y="6592"/>
                  </a:moveTo>
                  <a:lnTo>
                    <a:pt x="8332" y="0"/>
                  </a:lnTo>
                  <a:lnTo>
                    <a:pt x="8841" y="1"/>
                  </a:lnTo>
                  <a:lnTo>
                    <a:pt x="0" y="6995"/>
                  </a:lnTo>
                  <a:lnTo>
                    <a:pt x="0" y="6592"/>
                  </a:lnTo>
                  <a:close/>
                </a:path>
              </a:pathLst>
            </a:custGeom>
            <a:solidFill>
              <a:srgbClr val="A9BD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20" name="Freeform 275"/>
            <p:cNvSpPr>
              <a:spLocks/>
            </p:cNvSpPr>
            <p:nvPr/>
          </p:nvSpPr>
          <p:spPr bwMode="auto">
            <a:xfrm>
              <a:off x="1088" y="311"/>
              <a:ext cx="627" cy="496"/>
            </a:xfrm>
            <a:custGeom>
              <a:avLst/>
              <a:gdLst>
                <a:gd name="T0" fmla="*/ 0 w 9095"/>
                <a:gd name="T1" fmla="*/ 0 h 7197"/>
                <a:gd name="T2" fmla="*/ 0 w 9095"/>
                <a:gd name="T3" fmla="*/ 0 h 7197"/>
                <a:gd name="T4" fmla="*/ 0 w 9095"/>
                <a:gd name="T5" fmla="*/ 0 h 7197"/>
                <a:gd name="T6" fmla="*/ 0 w 9095"/>
                <a:gd name="T7" fmla="*/ 0 h 7197"/>
                <a:gd name="T8" fmla="*/ 0 w 9095"/>
                <a:gd name="T9" fmla="*/ 0 h 7197"/>
                <a:gd name="T10" fmla="*/ 0 60000 65536"/>
                <a:gd name="T11" fmla="*/ 0 60000 65536"/>
                <a:gd name="T12" fmla="*/ 0 60000 65536"/>
                <a:gd name="T13" fmla="*/ 0 60000 65536"/>
                <a:gd name="T14" fmla="*/ 0 60000 65536"/>
                <a:gd name="T15" fmla="*/ 0 w 9095"/>
                <a:gd name="T16" fmla="*/ 0 h 7197"/>
                <a:gd name="T17" fmla="*/ 9095 w 9095"/>
                <a:gd name="T18" fmla="*/ 7197 h 7197"/>
              </a:gdLst>
              <a:ahLst/>
              <a:cxnLst>
                <a:cxn ang="T10">
                  <a:pos x="T0" y="T1"/>
                </a:cxn>
                <a:cxn ang="T11">
                  <a:pos x="T2" y="T3"/>
                </a:cxn>
                <a:cxn ang="T12">
                  <a:pos x="T4" y="T5"/>
                </a:cxn>
                <a:cxn ang="T13">
                  <a:pos x="T6" y="T7"/>
                </a:cxn>
                <a:cxn ang="T14">
                  <a:pos x="T8" y="T9"/>
                </a:cxn>
              </a:cxnLst>
              <a:rect l="T15" t="T16" r="T17" b="T18"/>
              <a:pathLst>
                <a:path w="9095" h="7197">
                  <a:moveTo>
                    <a:pt x="0" y="6793"/>
                  </a:moveTo>
                  <a:lnTo>
                    <a:pt x="8587" y="0"/>
                  </a:lnTo>
                  <a:lnTo>
                    <a:pt x="9095" y="1"/>
                  </a:lnTo>
                  <a:lnTo>
                    <a:pt x="0" y="7197"/>
                  </a:lnTo>
                  <a:lnTo>
                    <a:pt x="0" y="6793"/>
                  </a:lnTo>
                  <a:close/>
                </a:path>
              </a:pathLst>
            </a:custGeom>
            <a:solidFill>
              <a:srgbClr val="AABE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21" name="Freeform 276"/>
            <p:cNvSpPr>
              <a:spLocks/>
            </p:cNvSpPr>
            <p:nvPr/>
          </p:nvSpPr>
          <p:spPr bwMode="auto">
            <a:xfrm>
              <a:off x="1088" y="311"/>
              <a:ext cx="644" cy="510"/>
            </a:xfrm>
            <a:custGeom>
              <a:avLst/>
              <a:gdLst>
                <a:gd name="T0" fmla="*/ 0 w 9349"/>
                <a:gd name="T1" fmla="*/ 0 h 7398"/>
                <a:gd name="T2" fmla="*/ 0 w 9349"/>
                <a:gd name="T3" fmla="*/ 0 h 7398"/>
                <a:gd name="T4" fmla="*/ 0 w 9349"/>
                <a:gd name="T5" fmla="*/ 0 h 7398"/>
                <a:gd name="T6" fmla="*/ 0 w 9349"/>
                <a:gd name="T7" fmla="*/ 0 h 7398"/>
                <a:gd name="T8" fmla="*/ 0 w 9349"/>
                <a:gd name="T9" fmla="*/ 0 h 7398"/>
                <a:gd name="T10" fmla="*/ 0 60000 65536"/>
                <a:gd name="T11" fmla="*/ 0 60000 65536"/>
                <a:gd name="T12" fmla="*/ 0 60000 65536"/>
                <a:gd name="T13" fmla="*/ 0 60000 65536"/>
                <a:gd name="T14" fmla="*/ 0 60000 65536"/>
                <a:gd name="T15" fmla="*/ 0 w 9349"/>
                <a:gd name="T16" fmla="*/ 0 h 7398"/>
                <a:gd name="T17" fmla="*/ 9349 w 9349"/>
                <a:gd name="T18" fmla="*/ 7398 h 7398"/>
              </a:gdLst>
              <a:ahLst/>
              <a:cxnLst>
                <a:cxn ang="T10">
                  <a:pos x="T0" y="T1"/>
                </a:cxn>
                <a:cxn ang="T11">
                  <a:pos x="T2" y="T3"/>
                </a:cxn>
                <a:cxn ang="T12">
                  <a:pos x="T4" y="T5"/>
                </a:cxn>
                <a:cxn ang="T13">
                  <a:pos x="T6" y="T7"/>
                </a:cxn>
                <a:cxn ang="T14">
                  <a:pos x="T8" y="T9"/>
                </a:cxn>
              </a:cxnLst>
              <a:rect l="T15" t="T16" r="T17" b="T18"/>
              <a:pathLst>
                <a:path w="9349" h="7398">
                  <a:moveTo>
                    <a:pt x="0" y="6994"/>
                  </a:moveTo>
                  <a:lnTo>
                    <a:pt x="8841" y="0"/>
                  </a:lnTo>
                  <a:lnTo>
                    <a:pt x="9349" y="2"/>
                  </a:lnTo>
                  <a:lnTo>
                    <a:pt x="0" y="7398"/>
                  </a:lnTo>
                  <a:lnTo>
                    <a:pt x="0" y="6994"/>
                  </a:lnTo>
                  <a:close/>
                </a:path>
              </a:pathLst>
            </a:custGeom>
            <a:solidFill>
              <a:srgbClr val="ACC0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22" name="Freeform 277"/>
            <p:cNvSpPr>
              <a:spLocks/>
            </p:cNvSpPr>
            <p:nvPr/>
          </p:nvSpPr>
          <p:spPr bwMode="auto">
            <a:xfrm>
              <a:off x="1088" y="311"/>
              <a:ext cx="662" cy="524"/>
            </a:xfrm>
            <a:custGeom>
              <a:avLst/>
              <a:gdLst>
                <a:gd name="T0" fmla="*/ 0 w 9603"/>
                <a:gd name="T1" fmla="*/ 0 h 7599"/>
                <a:gd name="T2" fmla="*/ 0 w 9603"/>
                <a:gd name="T3" fmla="*/ 0 h 7599"/>
                <a:gd name="T4" fmla="*/ 0 w 9603"/>
                <a:gd name="T5" fmla="*/ 0 h 7599"/>
                <a:gd name="T6" fmla="*/ 0 w 9603"/>
                <a:gd name="T7" fmla="*/ 0 h 7599"/>
                <a:gd name="T8" fmla="*/ 0 w 9603"/>
                <a:gd name="T9" fmla="*/ 0 h 7599"/>
                <a:gd name="T10" fmla="*/ 0 60000 65536"/>
                <a:gd name="T11" fmla="*/ 0 60000 65536"/>
                <a:gd name="T12" fmla="*/ 0 60000 65536"/>
                <a:gd name="T13" fmla="*/ 0 60000 65536"/>
                <a:gd name="T14" fmla="*/ 0 60000 65536"/>
                <a:gd name="T15" fmla="*/ 0 w 9603"/>
                <a:gd name="T16" fmla="*/ 0 h 7599"/>
                <a:gd name="T17" fmla="*/ 9603 w 9603"/>
                <a:gd name="T18" fmla="*/ 7599 h 7599"/>
              </a:gdLst>
              <a:ahLst/>
              <a:cxnLst>
                <a:cxn ang="T10">
                  <a:pos x="T0" y="T1"/>
                </a:cxn>
                <a:cxn ang="T11">
                  <a:pos x="T2" y="T3"/>
                </a:cxn>
                <a:cxn ang="T12">
                  <a:pos x="T4" y="T5"/>
                </a:cxn>
                <a:cxn ang="T13">
                  <a:pos x="T6" y="T7"/>
                </a:cxn>
                <a:cxn ang="T14">
                  <a:pos x="T8" y="T9"/>
                </a:cxn>
              </a:cxnLst>
              <a:rect l="T15" t="T16" r="T17" b="T18"/>
              <a:pathLst>
                <a:path w="9603" h="7599">
                  <a:moveTo>
                    <a:pt x="0" y="7196"/>
                  </a:moveTo>
                  <a:lnTo>
                    <a:pt x="9095" y="0"/>
                  </a:lnTo>
                  <a:lnTo>
                    <a:pt x="9603" y="2"/>
                  </a:lnTo>
                  <a:lnTo>
                    <a:pt x="0" y="7599"/>
                  </a:lnTo>
                  <a:lnTo>
                    <a:pt x="0" y="7196"/>
                  </a:lnTo>
                  <a:close/>
                </a:path>
              </a:pathLst>
            </a:custGeom>
            <a:solidFill>
              <a:srgbClr val="ADC1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23" name="Freeform 278"/>
            <p:cNvSpPr>
              <a:spLocks/>
            </p:cNvSpPr>
            <p:nvPr/>
          </p:nvSpPr>
          <p:spPr bwMode="auto">
            <a:xfrm>
              <a:off x="1088" y="311"/>
              <a:ext cx="679" cy="538"/>
            </a:xfrm>
            <a:custGeom>
              <a:avLst/>
              <a:gdLst>
                <a:gd name="T0" fmla="*/ 0 w 9857"/>
                <a:gd name="T1" fmla="*/ 0 h 7800"/>
                <a:gd name="T2" fmla="*/ 0 w 9857"/>
                <a:gd name="T3" fmla="*/ 0 h 7800"/>
                <a:gd name="T4" fmla="*/ 0 w 9857"/>
                <a:gd name="T5" fmla="*/ 0 h 7800"/>
                <a:gd name="T6" fmla="*/ 0 w 9857"/>
                <a:gd name="T7" fmla="*/ 0 h 7800"/>
                <a:gd name="T8" fmla="*/ 0 w 9857"/>
                <a:gd name="T9" fmla="*/ 0 h 7800"/>
                <a:gd name="T10" fmla="*/ 0 60000 65536"/>
                <a:gd name="T11" fmla="*/ 0 60000 65536"/>
                <a:gd name="T12" fmla="*/ 0 60000 65536"/>
                <a:gd name="T13" fmla="*/ 0 60000 65536"/>
                <a:gd name="T14" fmla="*/ 0 60000 65536"/>
                <a:gd name="T15" fmla="*/ 0 w 9857"/>
                <a:gd name="T16" fmla="*/ 0 h 7800"/>
                <a:gd name="T17" fmla="*/ 9857 w 9857"/>
                <a:gd name="T18" fmla="*/ 7800 h 7800"/>
              </a:gdLst>
              <a:ahLst/>
              <a:cxnLst>
                <a:cxn ang="T10">
                  <a:pos x="T0" y="T1"/>
                </a:cxn>
                <a:cxn ang="T11">
                  <a:pos x="T2" y="T3"/>
                </a:cxn>
                <a:cxn ang="T12">
                  <a:pos x="T4" y="T5"/>
                </a:cxn>
                <a:cxn ang="T13">
                  <a:pos x="T6" y="T7"/>
                </a:cxn>
                <a:cxn ang="T14">
                  <a:pos x="T8" y="T9"/>
                </a:cxn>
              </a:cxnLst>
              <a:rect l="T15" t="T16" r="T17" b="T18"/>
              <a:pathLst>
                <a:path w="9857" h="7800">
                  <a:moveTo>
                    <a:pt x="0" y="7396"/>
                  </a:moveTo>
                  <a:lnTo>
                    <a:pt x="9349" y="0"/>
                  </a:lnTo>
                  <a:lnTo>
                    <a:pt x="9857" y="2"/>
                  </a:lnTo>
                  <a:lnTo>
                    <a:pt x="0" y="7800"/>
                  </a:lnTo>
                  <a:lnTo>
                    <a:pt x="0" y="7396"/>
                  </a:lnTo>
                  <a:close/>
                </a:path>
              </a:pathLst>
            </a:custGeom>
            <a:solidFill>
              <a:srgbClr val="AFC2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24" name="Freeform 279"/>
            <p:cNvSpPr>
              <a:spLocks/>
            </p:cNvSpPr>
            <p:nvPr/>
          </p:nvSpPr>
          <p:spPr bwMode="auto">
            <a:xfrm>
              <a:off x="1088" y="311"/>
              <a:ext cx="696" cy="552"/>
            </a:xfrm>
            <a:custGeom>
              <a:avLst/>
              <a:gdLst>
                <a:gd name="T0" fmla="*/ 0 w 10111"/>
                <a:gd name="T1" fmla="*/ 0 h 8001"/>
                <a:gd name="T2" fmla="*/ 0 w 10111"/>
                <a:gd name="T3" fmla="*/ 0 h 8001"/>
                <a:gd name="T4" fmla="*/ 0 w 10111"/>
                <a:gd name="T5" fmla="*/ 0 h 8001"/>
                <a:gd name="T6" fmla="*/ 0 w 10111"/>
                <a:gd name="T7" fmla="*/ 0 h 8001"/>
                <a:gd name="T8" fmla="*/ 0 w 10111"/>
                <a:gd name="T9" fmla="*/ 0 h 8001"/>
                <a:gd name="T10" fmla="*/ 0 60000 65536"/>
                <a:gd name="T11" fmla="*/ 0 60000 65536"/>
                <a:gd name="T12" fmla="*/ 0 60000 65536"/>
                <a:gd name="T13" fmla="*/ 0 60000 65536"/>
                <a:gd name="T14" fmla="*/ 0 60000 65536"/>
                <a:gd name="T15" fmla="*/ 0 w 10111"/>
                <a:gd name="T16" fmla="*/ 0 h 8001"/>
                <a:gd name="T17" fmla="*/ 10111 w 10111"/>
                <a:gd name="T18" fmla="*/ 8001 h 8001"/>
              </a:gdLst>
              <a:ahLst/>
              <a:cxnLst>
                <a:cxn ang="T10">
                  <a:pos x="T0" y="T1"/>
                </a:cxn>
                <a:cxn ang="T11">
                  <a:pos x="T2" y="T3"/>
                </a:cxn>
                <a:cxn ang="T12">
                  <a:pos x="T4" y="T5"/>
                </a:cxn>
                <a:cxn ang="T13">
                  <a:pos x="T6" y="T7"/>
                </a:cxn>
                <a:cxn ang="T14">
                  <a:pos x="T8" y="T9"/>
                </a:cxn>
              </a:cxnLst>
              <a:rect l="T15" t="T16" r="T17" b="T18"/>
              <a:pathLst>
                <a:path w="10111" h="8001">
                  <a:moveTo>
                    <a:pt x="0" y="7597"/>
                  </a:moveTo>
                  <a:lnTo>
                    <a:pt x="9603" y="0"/>
                  </a:lnTo>
                  <a:lnTo>
                    <a:pt x="10111" y="2"/>
                  </a:lnTo>
                  <a:lnTo>
                    <a:pt x="0" y="8001"/>
                  </a:lnTo>
                  <a:lnTo>
                    <a:pt x="0" y="7597"/>
                  </a:lnTo>
                  <a:close/>
                </a:path>
              </a:pathLst>
            </a:custGeom>
            <a:solidFill>
              <a:srgbClr val="B0C3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25" name="Freeform 280"/>
            <p:cNvSpPr>
              <a:spLocks/>
            </p:cNvSpPr>
            <p:nvPr/>
          </p:nvSpPr>
          <p:spPr bwMode="auto">
            <a:xfrm>
              <a:off x="1088" y="312"/>
              <a:ext cx="714" cy="564"/>
            </a:xfrm>
            <a:custGeom>
              <a:avLst/>
              <a:gdLst>
                <a:gd name="T0" fmla="*/ 0 w 10364"/>
                <a:gd name="T1" fmla="*/ 0 h 8202"/>
                <a:gd name="T2" fmla="*/ 0 w 10364"/>
                <a:gd name="T3" fmla="*/ 0 h 8202"/>
                <a:gd name="T4" fmla="*/ 0 w 10364"/>
                <a:gd name="T5" fmla="*/ 0 h 8202"/>
                <a:gd name="T6" fmla="*/ 0 w 10364"/>
                <a:gd name="T7" fmla="*/ 0 h 8202"/>
                <a:gd name="T8" fmla="*/ 0 w 10364"/>
                <a:gd name="T9" fmla="*/ 0 h 8202"/>
                <a:gd name="T10" fmla="*/ 0 60000 65536"/>
                <a:gd name="T11" fmla="*/ 0 60000 65536"/>
                <a:gd name="T12" fmla="*/ 0 60000 65536"/>
                <a:gd name="T13" fmla="*/ 0 60000 65536"/>
                <a:gd name="T14" fmla="*/ 0 60000 65536"/>
                <a:gd name="T15" fmla="*/ 0 w 10364"/>
                <a:gd name="T16" fmla="*/ 0 h 8202"/>
                <a:gd name="T17" fmla="*/ 10364 w 10364"/>
                <a:gd name="T18" fmla="*/ 8202 h 8202"/>
              </a:gdLst>
              <a:ahLst/>
              <a:cxnLst>
                <a:cxn ang="T10">
                  <a:pos x="T0" y="T1"/>
                </a:cxn>
                <a:cxn ang="T11">
                  <a:pos x="T2" y="T3"/>
                </a:cxn>
                <a:cxn ang="T12">
                  <a:pos x="T4" y="T5"/>
                </a:cxn>
                <a:cxn ang="T13">
                  <a:pos x="T6" y="T7"/>
                </a:cxn>
                <a:cxn ang="T14">
                  <a:pos x="T8" y="T9"/>
                </a:cxn>
              </a:cxnLst>
              <a:rect l="T15" t="T16" r="T17" b="T18"/>
              <a:pathLst>
                <a:path w="10364" h="8202">
                  <a:moveTo>
                    <a:pt x="0" y="7798"/>
                  </a:moveTo>
                  <a:lnTo>
                    <a:pt x="9857" y="0"/>
                  </a:lnTo>
                  <a:lnTo>
                    <a:pt x="10364" y="2"/>
                  </a:lnTo>
                  <a:lnTo>
                    <a:pt x="0" y="8202"/>
                  </a:lnTo>
                  <a:lnTo>
                    <a:pt x="0" y="7798"/>
                  </a:lnTo>
                  <a:close/>
                </a:path>
              </a:pathLst>
            </a:custGeom>
            <a:solidFill>
              <a:srgbClr val="B3C5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26" name="Freeform 281"/>
            <p:cNvSpPr>
              <a:spLocks/>
            </p:cNvSpPr>
            <p:nvPr/>
          </p:nvSpPr>
          <p:spPr bwMode="auto">
            <a:xfrm>
              <a:off x="1088" y="312"/>
              <a:ext cx="732" cy="579"/>
            </a:xfrm>
            <a:custGeom>
              <a:avLst/>
              <a:gdLst>
                <a:gd name="T0" fmla="*/ 0 w 10619"/>
                <a:gd name="T1" fmla="*/ 0 h 8402"/>
                <a:gd name="T2" fmla="*/ 0 w 10619"/>
                <a:gd name="T3" fmla="*/ 0 h 8402"/>
                <a:gd name="T4" fmla="*/ 0 w 10619"/>
                <a:gd name="T5" fmla="*/ 0 h 8402"/>
                <a:gd name="T6" fmla="*/ 0 w 10619"/>
                <a:gd name="T7" fmla="*/ 0 h 8402"/>
                <a:gd name="T8" fmla="*/ 0 w 10619"/>
                <a:gd name="T9" fmla="*/ 0 h 8402"/>
                <a:gd name="T10" fmla="*/ 0 60000 65536"/>
                <a:gd name="T11" fmla="*/ 0 60000 65536"/>
                <a:gd name="T12" fmla="*/ 0 60000 65536"/>
                <a:gd name="T13" fmla="*/ 0 60000 65536"/>
                <a:gd name="T14" fmla="*/ 0 60000 65536"/>
                <a:gd name="T15" fmla="*/ 0 w 10619"/>
                <a:gd name="T16" fmla="*/ 0 h 8402"/>
                <a:gd name="T17" fmla="*/ 10619 w 10619"/>
                <a:gd name="T18" fmla="*/ 8402 h 8402"/>
              </a:gdLst>
              <a:ahLst/>
              <a:cxnLst>
                <a:cxn ang="T10">
                  <a:pos x="T0" y="T1"/>
                </a:cxn>
                <a:cxn ang="T11">
                  <a:pos x="T2" y="T3"/>
                </a:cxn>
                <a:cxn ang="T12">
                  <a:pos x="T4" y="T5"/>
                </a:cxn>
                <a:cxn ang="T13">
                  <a:pos x="T6" y="T7"/>
                </a:cxn>
                <a:cxn ang="T14">
                  <a:pos x="T8" y="T9"/>
                </a:cxn>
              </a:cxnLst>
              <a:rect l="T15" t="T16" r="T17" b="T18"/>
              <a:pathLst>
                <a:path w="10619" h="8402">
                  <a:moveTo>
                    <a:pt x="0" y="7999"/>
                  </a:moveTo>
                  <a:lnTo>
                    <a:pt x="10111" y="0"/>
                  </a:lnTo>
                  <a:lnTo>
                    <a:pt x="10619" y="1"/>
                  </a:lnTo>
                  <a:lnTo>
                    <a:pt x="0" y="8402"/>
                  </a:lnTo>
                  <a:lnTo>
                    <a:pt x="0" y="7999"/>
                  </a:lnTo>
                  <a:close/>
                </a:path>
              </a:pathLst>
            </a:custGeom>
            <a:solidFill>
              <a:srgbClr val="B5C7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27" name="Freeform 282"/>
            <p:cNvSpPr>
              <a:spLocks/>
            </p:cNvSpPr>
            <p:nvPr/>
          </p:nvSpPr>
          <p:spPr bwMode="auto">
            <a:xfrm>
              <a:off x="1088" y="312"/>
              <a:ext cx="749" cy="592"/>
            </a:xfrm>
            <a:custGeom>
              <a:avLst/>
              <a:gdLst>
                <a:gd name="T0" fmla="*/ 0 w 10873"/>
                <a:gd name="T1" fmla="*/ 0 h 8603"/>
                <a:gd name="T2" fmla="*/ 0 w 10873"/>
                <a:gd name="T3" fmla="*/ 0 h 8603"/>
                <a:gd name="T4" fmla="*/ 0 w 10873"/>
                <a:gd name="T5" fmla="*/ 0 h 8603"/>
                <a:gd name="T6" fmla="*/ 0 w 10873"/>
                <a:gd name="T7" fmla="*/ 0 h 8603"/>
                <a:gd name="T8" fmla="*/ 0 w 10873"/>
                <a:gd name="T9" fmla="*/ 0 h 8603"/>
                <a:gd name="T10" fmla="*/ 0 60000 65536"/>
                <a:gd name="T11" fmla="*/ 0 60000 65536"/>
                <a:gd name="T12" fmla="*/ 0 60000 65536"/>
                <a:gd name="T13" fmla="*/ 0 60000 65536"/>
                <a:gd name="T14" fmla="*/ 0 60000 65536"/>
                <a:gd name="T15" fmla="*/ 0 w 10873"/>
                <a:gd name="T16" fmla="*/ 0 h 8603"/>
                <a:gd name="T17" fmla="*/ 10873 w 10873"/>
                <a:gd name="T18" fmla="*/ 8603 h 8603"/>
              </a:gdLst>
              <a:ahLst/>
              <a:cxnLst>
                <a:cxn ang="T10">
                  <a:pos x="T0" y="T1"/>
                </a:cxn>
                <a:cxn ang="T11">
                  <a:pos x="T2" y="T3"/>
                </a:cxn>
                <a:cxn ang="T12">
                  <a:pos x="T4" y="T5"/>
                </a:cxn>
                <a:cxn ang="T13">
                  <a:pos x="T6" y="T7"/>
                </a:cxn>
                <a:cxn ang="T14">
                  <a:pos x="T8" y="T9"/>
                </a:cxn>
              </a:cxnLst>
              <a:rect l="T15" t="T16" r="T17" b="T18"/>
              <a:pathLst>
                <a:path w="10873" h="8603">
                  <a:moveTo>
                    <a:pt x="0" y="8200"/>
                  </a:moveTo>
                  <a:lnTo>
                    <a:pt x="10364" y="0"/>
                  </a:lnTo>
                  <a:lnTo>
                    <a:pt x="10873" y="1"/>
                  </a:lnTo>
                  <a:lnTo>
                    <a:pt x="0" y="8603"/>
                  </a:lnTo>
                  <a:lnTo>
                    <a:pt x="0" y="8200"/>
                  </a:lnTo>
                  <a:close/>
                </a:path>
              </a:pathLst>
            </a:custGeom>
            <a:solidFill>
              <a:srgbClr val="B8C9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28" name="Freeform 283"/>
            <p:cNvSpPr>
              <a:spLocks/>
            </p:cNvSpPr>
            <p:nvPr/>
          </p:nvSpPr>
          <p:spPr bwMode="auto">
            <a:xfrm>
              <a:off x="1088" y="312"/>
              <a:ext cx="767" cy="607"/>
            </a:xfrm>
            <a:custGeom>
              <a:avLst/>
              <a:gdLst>
                <a:gd name="T0" fmla="*/ 0 w 11127"/>
                <a:gd name="T1" fmla="*/ 0 h 8806"/>
                <a:gd name="T2" fmla="*/ 0 w 11127"/>
                <a:gd name="T3" fmla="*/ 0 h 8806"/>
                <a:gd name="T4" fmla="*/ 0 w 11127"/>
                <a:gd name="T5" fmla="*/ 0 h 8806"/>
                <a:gd name="T6" fmla="*/ 0 w 11127"/>
                <a:gd name="T7" fmla="*/ 0 h 8806"/>
                <a:gd name="T8" fmla="*/ 0 w 11127"/>
                <a:gd name="T9" fmla="*/ 0 h 8806"/>
                <a:gd name="T10" fmla="*/ 0 60000 65536"/>
                <a:gd name="T11" fmla="*/ 0 60000 65536"/>
                <a:gd name="T12" fmla="*/ 0 60000 65536"/>
                <a:gd name="T13" fmla="*/ 0 60000 65536"/>
                <a:gd name="T14" fmla="*/ 0 60000 65536"/>
                <a:gd name="T15" fmla="*/ 0 w 11127"/>
                <a:gd name="T16" fmla="*/ 0 h 8806"/>
                <a:gd name="T17" fmla="*/ 11127 w 11127"/>
                <a:gd name="T18" fmla="*/ 8806 h 8806"/>
              </a:gdLst>
              <a:ahLst/>
              <a:cxnLst>
                <a:cxn ang="T10">
                  <a:pos x="T0" y="T1"/>
                </a:cxn>
                <a:cxn ang="T11">
                  <a:pos x="T2" y="T3"/>
                </a:cxn>
                <a:cxn ang="T12">
                  <a:pos x="T4" y="T5"/>
                </a:cxn>
                <a:cxn ang="T13">
                  <a:pos x="T6" y="T7"/>
                </a:cxn>
                <a:cxn ang="T14">
                  <a:pos x="T8" y="T9"/>
                </a:cxn>
              </a:cxnLst>
              <a:rect l="T15" t="T16" r="T17" b="T18"/>
              <a:pathLst>
                <a:path w="11127" h="8806">
                  <a:moveTo>
                    <a:pt x="0" y="8401"/>
                  </a:moveTo>
                  <a:lnTo>
                    <a:pt x="10619" y="0"/>
                  </a:lnTo>
                  <a:lnTo>
                    <a:pt x="11127" y="2"/>
                  </a:lnTo>
                  <a:lnTo>
                    <a:pt x="0" y="8806"/>
                  </a:lnTo>
                  <a:lnTo>
                    <a:pt x="0" y="8401"/>
                  </a:lnTo>
                  <a:close/>
                </a:path>
              </a:pathLst>
            </a:custGeom>
            <a:solidFill>
              <a:srgbClr val="BACA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29" name="Freeform 284"/>
            <p:cNvSpPr>
              <a:spLocks/>
            </p:cNvSpPr>
            <p:nvPr/>
          </p:nvSpPr>
          <p:spPr bwMode="auto">
            <a:xfrm>
              <a:off x="1088" y="312"/>
              <a:ext cx="779" cy="620"/>
            </a:xfrm>
            <a:custGeom>
              <a:avLst/>
              <a:gdLst>
                <a:gd name="T0" fmla="*/ 0 w 11310"/>
                <a:gd name="T1" fmla="*/ 0 h 9006"/>
                <a:gd name="T2" fmla="*/ 0 w 11310"/>
                <a:gd name="T3" fmla="*/ 0 h 9006"/>
                <a:gd name="T4" fmla="*/ 0 w 11310"/>
                <a:gd name="T5" fmla="*/ 0 h 9006"/>
                <a:gd name="T6" fmla="*/ 0 w 11310"/>
                <a:gd name="T7" fmla="*/ 0 h 9006"/>
                <a:gd name="T8" fmla="*/ 0 w 11310"/>
                <a:gd name="T9" fmla="*/ 0 h 9006"/>
                <a:gd name="T10" fmla="*/ 0 w 11310"/>
                <a:gd name="T11" fmla="*/ 0 h 9006"/>
                <a:gd name="T12" fmla="*/ 0 w 11310"/>
                <a:gd name="T13" fmla="*/ 0 h 9006"/>
                <a:gd name="T14" fmla="*/ 0 60000 65536"/>
                <a:gd name="T15" fmla="*/ 0 60000 65536"/>
                <a:gd name="T16" fmla="*/ 0 60000 65536"/>
                <a:gd name="T17" fmla="*/ 0 60000 65536"/>
                <a:gd name="T18" fmla="*/ 0 60000 65536"/>
                <a:gd name="T19" fmla="*/ 0 60000 65536"/>
                <a:gd name="T20" fmla="*/ 0 60000 65536"/>
                <a:gd name="T21" fmla="*/ 0 w 11310"/>
                <a:gd name="T22" fmla="*/ 0 h 9006"/>
                <a:gd name="T23" fmla="*/ 11310 w 11310"/>
                <a:gd name="T24" fmla="*/ 9006 h 90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310" h="9006">
                  <a:moveTo>
                    <a:pt x="0" y="8602"/>
                  </a:moveTo>
                  <a:lnTo>
                    <a:pt x="10873" y="0"/>
                  </a:lnTo>
                  <a:lnTo>
                    <a:pt x="11294" y="2"/>
                  </a:lnTo>
                  <a:lnTo>
                    <a:pt x="11310" y="58"/>
                  </a:lnTo>
                  <a:lnTo>
                    <a:pt x="0" y="9006"/>
                  </a:lnTo>
                  <a:lnTo>
                    <a:pt x="0" y="8602"/>
                  </a:lnTo>
                  <a:close/>
                </a:path>
              </a:pathLst>
            </a:custGeom>
            <a:solidFill>
              <a:srgbClr val="BDCC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30" name="Freeform 285"/>
            <p:cNvSpPr>
              <a:spLocks/>
            </p:cNvSpPr>
            <p:nvPr/>
          </p:nvSpPr>
          <p:spPr bwMode="auto">
            <a:xfrm>
              <a:off x="1088" y="312"/>
              <a:ext cx="782" cy="634"/>
            </a:xfrm>
            <a:custGeom>
              <a:avLst/>
              <a:gdLst>
                <a:gd name="T0" fmla="*/ 0 w 11357"/>
                <a:gd name="T1" fmla="*/ 0 h 9207"/>
                <a:gd name="T2" fmla="*/ 0 w 11357"/>
                <a:gd name="T3" fmla="*/ 0 h 9207"/>
                <a:gd name="T4" fmla="*/ 0 w 11357"/>
                <a:gd name="T5" fmla="*/ 0 h 9207"/>
                <a:gd name="T6" fmla="*/ 0 w 11357"/>
                <a:gd name="T7" fmla="*/ 0 h 9207"/>
                <a:gd name="T8" fmla="*/ 0 w 11357"/>
                <a:gd name="T9" fmla="*/ 0 h 9207"/>
                <a:gd name="T10" fmla="*/ 0 w 11357"/>
                <a:gd name="T11" fmla="*/ 0 h 9207"/>
                <a:gd name="T12" fmla="*/ 0 w 11357"/>
                <a:gd name="T13" fmla="*/ 0 h 9207"/>
                <a:gd name="T14" fmla="*/ 0 60000 65536"/>
                <a:gd name="T15" fmla="*/ 0 60000 65536"/>
                <a:gd name="T16" fmla="*/ 0 60000 65536"/>
                <a:gd name="T17" fmla="*/ 0 60000 65536"/>
                <a:gd name="T18" fmla="*/ 0 60000 65536"/>
                <a:gd name="T19" fmla="*/ 0 60000 65536"/>
                <a:gd name="T20" fmla="*/ 0 60000 65536"/>
                <a:gd name="T21" fmla="*/ 0 w 11357"/>
                <a:gd name="T22" fmla="*/ 0 h 9207"/>
                <a:gd name="T23" fmla="*/ 11357 w 11357"/>
                <a:gd name="T24" fmla="*/ 9207 h 920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357" h="9207">
                  <a:moveTo>
                    <a:pt x="0" y="8804"/>
                  </a:moveTo>
                  <a:lnTo>
                    <a:pt x="11127" y="0"/>
                  </a:lnTo>
                  <a:lnTo>
                    <a:pt x="11294" y="1"/>
                  </a:lnTo>
                  <a:lnTo>
                    <a:pt x="11357" y="222"/>
                  </a:lnTo>
                  <a:lnTo>
                    <a:pt x="0" y="9207"/>
                  </a:lnTo>
                  <a:lnTo>
                    <a:pt x="0" y="8804"/>
                  </a:lnTo>
                  <a:close/>
                </a:path>
              </a:pathLst>
            </a:custGeom>
            <a:solidFill>
              <a:srgbClr val="BFCE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31" name="Freeform 286"/>
            <p:cNvSpPr>
              <a:spLocks/>
            </p:cNvSpPr>
            <p:nvPr/>
          </p:nvSpPr>
          <p:spPr bwMode="auto">
            <a:xfrm>
              <a:off x="1088" y="315"/>
              <a:ext cx="786" cy="645"/>
            </a:xfrm>
            <a:custGeom>
              <a:avLst/>
              <a:gdLst>
                <a:gd name="T0" fmla="*/ 0 w 11403"/>
                <a:gd name="T1" fmla="*/ 0 h 9351"/>
                <a:gd name="T2" fmla="*/ 0 w 11403"/>
                <a:gd name="T3" fmla="*/ 0 h 9351"/>
                <a:gd name="T4" fmla="*/ 0 w 11403"/>
                <a:gd name="T5" fmla="*/ 0 h 9351"/>
                <a:gd name="T6" fmla="*/ 0 w 11403"/>
                <a:gd name="T7" fmla="*/ 0 h 9351"/>
                <a:gd name="T8" fmla="*/ 0 w 11403"/>
                <a:gd name="T9" fmla="*/ 0 h 9351"/>
                <a:gd name="T10" fmla="*/ 0 60000 65536"/>
                <a:gd name="T11" fmla="*/ 0 60000 65536"/>
                <a:gd name="T12" fmla="*/ 0 60000 65536"/>
                <a:gd name="T13" fmla="*/ 0 60000 65536"/>
                <a:gd name="T14" fmla="*/ 0 60000 65536"/>
                <a:gd name="T15" fmla="*/ 0 w 11403"/>
                <a:gd name="T16" fmla="*/ 0 h 9351"/>
                <a:gd name="T17" fmla="*/ 11403 w 11403"/>
                <a:gd name="T18" fmla="*/ 9351 h 9351"/>
              </a:gdLst>
              <a:ahLst/>
              <a:cxnLst>
                <a:cxn ang="T10">
                  <a:pos x="T0" y="T1"/>
                </a:cxn>
                <a:cxn ang="T11">
                  <a:pos x="T2" y="T3"/>
                </a:cxn>
                <a:cxn ang="T12">
                  <a:pos x="T4" y="T5"/>
                </a:cxn>
                <a:cxn ang="T13">
                  <a:pos x="T6" y="T7"/>
                </a:cxn>
                <a:cxn ang="T14">
                  <a:pos x="T8" y="T9"/>
                </a:cxn>
              </a:cxnLst>
              <a:rect l="T15" t="T16" r="T17" b="T18"/>
              <a:pathLst>
                <a:path w="11403" h="9351">
                  <a:moveTo>
                    <a:pt x="0" y="8948"/>
                  </a:moveTo>
                  <a:lnTo>
                    <a:pt x="11310" y="0"/>
                  </a:lnTo>
                  <a:lnTo>
                    <a:pt x="11403" y="329"/>
                  </a:lnTo>
                  <a:lnTo>
                    <a:pt x="0" y="9351"/>
                  </a:lnTo>
                  <a:lnTo>
                    <a:pt x="0" y="8948"/>
                  </a:lnTo>
                  <a:close/>
                </a:path>
              </a:pathLst>
            </a:custGeom>
            <a:solidFill>
              <a:srgbClr val="C1D0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32" name="Freeform 287"/>
            <p:cNvSpPr>
              <a:spLocks/>
            </p:cNvSpPr>
            <p:nvPr/>
          </p:nvSpPr>
          <p:spPr bwMode="auto">
            <a:xfrm>
              <a:off x="1088" y="327"/>
              <a:ext cx="789" cy="647"/>
            </a:xfrm>
            <a:custGeom>
              <a:avLst/>
              <a:gdLst>
                <a:gd name="T0" fmla="*/ 0 w 11451"/>
                <a:gd name="T1" fmla="*/ 0 h 9389"/>
                <a:gd name="T2" fmla="*/ 0 w 11451"/>
                <a:gd name="T3" fmla="*/ 0 h 9389"/>
                <a:gd name="T4" fmla="*/ 0 w 11451"/>
                <a:gd name="T5" fmla="*/ 0 h 9389"/>
                <a:gd name="T6" fmla="*/ 0 w 11451"/>
                <a:gd name="T7" fmla="*/ 0 h 9389"/>
                <a:gd name="T8" fmla="*/ 0 w 11451"/>
                <a:gd name="T9" fmla="*/ 0 h 9389"/>
                <a:gd name="T10" fmla="*/ 0 60000 65536"/>
                <a:gd name="T11" fmla="*/ 0 60000 65536"/>
                <a:gd name="T12" fmla="*/ 0 60000 65536"/>
                <a:gd name="T13" fmla="*/ 0 60000 65536"/>
                <a:gd name="T14" fmla="*/ 0 60000 65536"/>
                <a:gd name="T15" fmla="*/ 0 w 11451"/>
                <a:gd name="T16" fmla="*/ 0 h 9389"/>
                <a:gd name="T17" fmla="*/ 11451 w 11451"/>
                <a:gd name="T18" fmla="*/ 9389 h 9389"/>
              </a:gdLst>
              <a:ahLst/>
              <a:cxnLst>
                <a:cxn ang="T10">
                  <a:pos x="T0" y="T1"/>
                </a:cxn>
                <a:cxn ang="T11">
                  <a:pos x="T2" y="T3"/>
                </a:cxn>
                <a:cxn ang="T12">
                  <a:pos x="T4" y="T5"/>
                </a:cxn>
                <a:cxn ang="T13">
                  <a:pos x="T6" y="T7"/>
                </a:cxn>
                <a:cxn ang="T14">
                  <a:pos x="T8" y="T9"/>
                </a:cxn>
              </a:cxnLst>
              <a:rect l="T15" t="T16" r="T17" b="T18"/>
              <a:pathLst>
                <a:path w="11451" h="9389">
                  <a:moveTo>
                    <a:pt x="0" y="8985"/>
                  </a:moveTo>
                  <a:lnTo>
                    <a:pt x="11357" y="0"/>
                  </a:lnTo>
                  <a:lnTo>
                    <a:pt x="11451" y="329"/>
                  </a:lnTo>
                  <a:lnTo>
                    <a:pt x="0" y="9389"/>
                  </a:lnTo>
                  <a:lnTo>
                    <a:pt x="0" y="8985"/>
                  </a:lnTo>
                  <a:close/>
                </a:path>
              </a:pathLst>
            </a:custGeom>
            <a:solidFill>
              <a:srgbClr val="C6D3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33" name="Freeform 288"/>
            <p:cNvSpPr>
              <a:spLocks/>
            </p:cNvSpPr>
            <p:nvPr/>
          </p:nvSpPr>
          <p:spPr bwMode="auto">
            <a:xfrm>
              <a:off x="1088" y="338"/>
              <a:ext cx="792" cy="640"/>
            </a:xfrm>
            <a:custGeom>
              <a:avLst/>
              <a:gdLst>
                <a:gd name="T0" fmla="*/ 0 w 11498"/>
                <a:gd name="T1" fmla="*/ 0 h 9275"/>
                <a:gd name="T2" fmla="*/ 0 w 11498"/>
                <a:gd name="T3" fmla="*/ 0 h 9275"/>
                <a:gd name="T4" fmla="*/ 0 w 11498"/>
                <a:gd name="T5" fmla="*/ 0 h 9275"/>
                <a:gd name="T6" fmla="*/ 0 w 11498"/>
                <a:gd name="T7" fmla="*/ 0 h 9275"/>
                <a:gd name="T8" fmla="*/ 0 w 11498"/>
                <a:gd name="T9" fmla="*/ 0 h 9275"/>
                <a:gd name="T10" fmla="*/ 0 w 11498"/>
                <a:gd name="T11" fmla="*/ 0 h 9275"/>
                <a:gd name="T12" fmla="*/ 0 w 11498"/>
                <a:gd name="T13" fmla="*/ 0 h 9275"/>
                <a:gd name="T14" fmla="*/ 0 60000 65536"/>
                <a:gd name="T15" fmla="*/ 0 60000 65536"/>
                <a:gd name="T16" fmla="*/ 0 60000 65536"/>
                <a:gd name="T17" fmla="*/ 0 60000 65536"/>
                <a:gd name="T18" fmla="*/ 0 60000 65536"/>
                <a:gd name="T19" fmla="*/ 0 60000 65536"/>
                <a:gd name="T20" fmla="*/ 0 60000 65536"/>
                <a:gd name="T21" fmla="*/ 0 w 11498"/>
                <a:gd name="T22" fmla="*/ 0 h 9275"/>
                <a:gd name="T23" fmla="*/ 11498 w 11498"/>
                <a:gd name="T24" fmla="*/ 9275 h 92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498" h="9275">
                  <a:moveTo>
                    <a:pt x="0" y="9022"/>
                  </a:moveTo>
                  <a:lnTo>
                    <a:pt x="11403" y="0"/>
                  </a:lnTo>
                  <a:lnTo>
                    <a:pt x="11498" y="330"/>
                  </a:lnTo>
                  <a:lnTo>
                    <a:pt x="191" y="9275"/>
                  </a:lnTo>
                  <a:lnTo>
                    <a:pt x="0" y="9274"/>
                  </a:lnTo>
                  <a:lnTo>
                    <a:pt x="0" y="9022"/>
                  </a:lnTo>
                  <a:close/>
                </a:path>
              </a:pathLst>
            </a:custGeom>
            <a:solidFill>
              <a:srgbClr val="C8D5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34" name="Freeform 289"/>
            <p:cNvSpPr>
              <a:spLocks/>
            </p:cNvSpPr>
            <p:nvPr/>
          </p:nvSpPr>
          <p:spPr bwMode="auto">
            <a:xfrm>
              <a:off x="1088" y="349"/>
              <a:ext cx="796" cy="629"/>
            </a:xfrm>
            <a:custGeom>
              <a:avLst/>
              <a:gdLst>
                <a:gd name="T0" fmla="*/ 0 w 11545"/>
                <a:gd name="T1" fmla="*/ 0 h 9111"/>
                <a:gd name="T2" fmla="*/ 0 w 11545"/>
                <a:gd name="T3" fmla="*/ 0 h 9111"/>
                <a:gd name="T4" fmla="*/ 0 w 11545"/>
                <a:gd name="T5" fmla="*/ 0 h 9111"/>
                <a:gd name="T6" fmla="*/ 0 w 11545"/>
                <a:gd name="T7" fmla="*/ 0 h 9111"/>
                <a:gd name="T8" fmla="*/ 0 w 11545"/>
                <a:gd name="T9" fmla="*/ 0 h 9111"/>
                <a:gd name="T10" fmla="*/ 0 w 11545"/>
                <a:gd name="T11" fmla="*/ 0 h 9111"/>
                <a:gd name="T12" fmla="*/ 0 w 11545"/>
                <a:gd name="T13" fmla="*/ 0 h 9111"/>
                <a:gd name="T14" fmla="*/ 0 60000 65536"/>
                <a:gd name="T15" fmla="*/ 0 60000 65536"/>
                <a:gd name="T16" fmla="*/ 0 60000 65536"/>
                <a:gd name="T17" fmla="*/ 0 60000 65536"/>
                <a:gd name="T18" fmla="*/ 0 60000 65536"/>
                <a:gd name="T19" fmla="*/ 0 60000 65536"/>
                <a:gd name="T20" fmla="*/ 0 60000 65536"/>
                <a:gd name="T21" fmla="*/ 0 w 11545"/>
                <a:gd name="T22" fmla="*/ 0 h 9111"/>
                <a:gd name="T23" fmla="*/ 11545 w 11545"/>
                <a:gd name="T24" fmla="*/ 9111 h 91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45" h="9111">
                  <a:moveTo>
                    <a:pt x="0" y="9060"/>
                  </a:moveTo>
                  <a:lnTo>
                    <a:pt x="11451" y="0"/>
                  </a:lnTo>
                  <a:lnTo>
                    <a:pt x="11545" y="329"/>
                  </a:lnTo>
                  <a:lnTo>
                    <a:pt x="445" y="9111"/>
                  </a:lnTo>
                  <a:lnTo>
                    <a:pt x="0" y="9109"/>
                  </a:lnTo>
                  <a:lnTo>
                    <a:pt x="0" y="9060"/>
                  </a:lnTo>
                  <a:close/>
                </a:path>
              </a:pathLst>
            </a:custGeom>
            <a:solidFill>
              <a:srgbClr val="CBD7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35" name="Freeform 290"/>
            <p:cNvSpPr>
              <a:spLocks/>
            </p:cNvSpPr>
            <p:nvPr/>
          </p:nvSpPr>
          <p:spPr bwMode="auto">
            <a:xfrm>
              <a:off x="1101" y="361"/>
              <a:ext cx="786" cy="617"/>
            </a:xfrm>
            <a:custGeom>
              <a:avLst/>
              <a:gdLst>
                <a:gd name="T0" fmla="*/ 0 w 11401"/>
                <a:gd name="T1" fmla="*/ 0 h 8947"/>
                <a:gd name="T2" fmla="*/ 0 w 11401"/>
                <a:gd name="T3" fmla="*/ 0 h 8947"/>
                <a:gd name="T4" fmla="*/ 0 w 11401"/>
                <a:gd name="T5" fmla="*/ 0 h 8947"/>
                <a:gd name="T6" fmla="*/ 0 w 11401"/>
                <a:gd name="T7" fmla="*/ 0 h 8947"/>
                <a:gd name="T8" fmla="*/ 0 w 11401"/>
                <a:gd name="T9" fmla="*/ 0 h 8947"/>
                <a:gd name="T10" fmla="*/ 0 60000 65536"/>
                <a:gd name="T11" fmla="*/ 0 60000 65536"/>
                <a:gd name="T12" fmla="*/ 0 60000 65536"/>
                <a:gd name="T13" fmla="*/ 0 60000 65536"/>
                <a:gd name="T14" fmla="*/ 0 60000 65536"/>
                <a:gd name="T15" fmla="*/ 0 w 11401"/>
                <a:gd name="T16" fmla="*/ 0 h 8947"/>
                <a:gd name="T17" fmla="*/ 11401 w 11401"/>
                <a:gd name="T18" fmla="*/ 8947 h 8947"/>
              </a:gdLst>
              <a:ahLst/>
              <a:cxnLst>
                <a:cxn ang="T10">
                  <a:pos x="T0" y="T1"/>
                </a:cxn>
                <a:cxn ang="T11">
                  <a:pos x="T2" y="T3"/>
                </a:cxn>
                <a:cxn ang="T12">
                  <a:pos x="T4" y="T5"/>
                </a:cxn>
                <a:cxn ang="T13">
                  <a:pos x="T6" y="T7"/>
                </a:cxn>
                <a:cxn ang="T14">
                  <a:pos x="T8" y="T9"/>
                </a:cxn>
              </a:cxnLst>
              <a:rect l="T15" t="T16" r="T17" b="T18"/>
              <a:pathLst>
                <a:path w="11401" h="8947">
                  <a:moveTo>
                    <a:pt x="0" y="8945"/>
                  </a:moveTo>
                  <a:lnTo>
                    <a:pt x="11307" y="0"/>
                  </a:lnTo>
                  <a:lnTo>
                    <a:pt x="11401" y="330"/>
                  </a:lnTo>
                  <a:lnTo>
                    <a:pt x="508" y="8947"/>
                  </a:lnTo>
                  <a:lnTo>
                    <a:pt x="0" y="8945"/>
                  </a:lnTo>
                  <a:close/>
                </a:path>
              </a:pathLst>
            </a:custGeom>
            <a:solidFill>
              <a:srgbClr val="CDD9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36" name="Freeform 291"/>
            <p:cNvSpPr>
              <a:spLocks/>
            </p:cNvSpPr>
            <p:nvPr/>
          </p:nvSpPr>
          <p:spPr bwMode="auto">
            <a:xfrm>
              <a:off x="1119" y="372"/>
              <a:ext cx="771" cy="606"/>
            </a:xfrm>
            <a:custGeom>
              <a:avLst/>
              <a:gdLst>
                <a:gd name="T0" fmla="*/ 0 w 11194"/>
                <a:gd name="T1" fmla="*/ 0 h 8784"/>
                <a:gd name="T2" fmla="*/ 0 w 11194"/>
                <a:gd name="T3" fmla="*/ 0 h 8784"/>
                <a:gd name="T4" fmla="*/ 0 w 11194"/>
                <a:gd name="T5" fmla="*/ 0 h 8784"/>
                <a:gd name="T6" fmla="*/ 0 w 11194"/>
                <a:gd name="T7" fmla="*/ 0 h 8784"/>
                <a:gd name="T8" fmla="*/ 0 w 11194"/>
                <a:gd name="T9" fmla="*/ 0 h 8784"/>
                <a:gd name="T10" fmla="*/ 0 60000 65536"/>
                <a:gd name="T11" fmla="*/ 0 60000 65536"/>
                <a:gd name="T12" fmla="*/ 0 60000 65536"/>
                <a:gd name="T13" fmla="*/ 0 60000 65536"/>
                <a:gd name="T14" fmla="*/ 0 60000 65536"/>
                <a:gd name="T15" fmla="*/ 0 w 11194"/>
                <a:gd name="T16" fmla="*/ 0 h 8784"/>
                <a:gd name="T17" fmla="*/ 11194 w 11194"/>
                <a:gd name="T18" fmla="*/ 8784 h 8784"/>
              </a:gdLst>
              <a:ahLst/>
              <a:cxnLst>
                <a:cxn ang="T10">
                  <a:pos x="T0" y="T1"/>
                </a:cxn>
                <a:cxn ang="T11">
                  <a:pos x="T2" y="T3"/>
                </a:cxn>
                <a:cxn ang="T12">
                  <a:pos x="T4" y="T5"/>
                </a:cxn>
                <a:cxn ang="T13">
                  <a:pos x="T6" y="T7"/>
                </a:cxn>
                <a:cxn ang="T14">
                  <a:pos x="T8" y="T9"/>
                </a:cxn>
              </a:cxnLst>
              <a:rect l="T15" t="T16" r="T17" b="T18"/>
              <a:pathLst>
                <a:path w="11194" h="8784">
                  <a:moveTo>
                    <a:pt x="0" y="8782"/>
                  </a:moveTo>
                  <a:lnTo>
                    <a:pt x="11100" y="0"/>
                  </a:lnTo>
                  <a:lnTo>
                    <a:pt x="11194" y="330"/>
                  </a:lnTo>
                  <a:lnTo>
                    <a:pt x="508" y="8784"/>
                  </a:lnTo>
                  <a:lnTo>
                    <a:pt x="0" y="8782"/>
                  </a:lnTo>
                  <a:close/>
                </a:path>
              </a:pathLst>
            </a:custGeom>
            <a:solidFill>
              <a:srgbClr val="CFDA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37" name="Freeform 292"/>
            <p:cNvSpPr>
              <a:spLocks/>
            </p:cNvSpPr>
            <p:nvPr/>
          </p:nvSpPr>
          <p:spPr bwMode="auto">
            <a:xfrm>
              <a:off x="1136" y="383"/>
              <a:ext cx="757" cy="595"/>
            </a:xfrm>
            <a:custGeom>
              <a:avLst/>
              <a:gdLst>
                <a:gd name="T0" fmla="*/ 0 w 10987"/>
                <a:gd name="T1" fmla="*/ 0 h 8618"/>
                <a:gd name="T2" fmla="*/ 0 w 10987"/>
                <a:gd name="T3" fmla="*/ 0 h 8618"/>
                <a:gd name="T4" fmla="*/ 0 w 10987"/>
                <a:gd name="T5" fmla="*/ 0 h 8618"/>
                <a:gd name="T6" fmla="*/ 0 w 10987"/>
                <a:gd name="T7" fmla="*/ 0 h 8618"/>
                <a:gd name="T8" fmla="*/ 0 w 10987"/>
                <a:gd name="T9" fmla="*/ 0 h 8618"/>
                <a:gd name="T10" fmla="*/ 0 60000 65536"/>
                <a:gd name="T11" fmla="*/ 0 60000 65536"/>
                <a:gd name="T12" fmla="*/ 0 60000 65536"/>
                <a:gd name="T13" fmla="*/ 0 60000 65536"/>
                <a:gd name="T14" fmla="*/ 0 60000 65536"/>
                <a:gd name="T15" fmla="*/ 0 w 10987"/>
                <a:gd name="T16" fmla="*/ 0 h 8618"/>
                <a:gd name="T17" fmla="*/ 10987 w 10987"/>
                <a:gd name="T18" fmla="*/ 8618 h 8618"/>
              </a:gdLst>
              <a:ahLst/>
              <a:cxnLst>
                <a:cxn ang="T10">
                  <a:pos x="T0" y="T1"/>
                </a:cxn>
                <a:cxn ang="T11">
                  <a:pos x="T2" y="T3"/>
                </a:cxn>
                <a:cxn ang="T12">
                  <a:pos x="T4" y="T5"/>
                </a:cxn>
                <a:cxn ang="T13">
                  <a:pos x="T6" y="T7"/>
                </a:cxn>
                <a:cxn ang="T14">
                  <a:pos x="T8" y="T9"/>
                </a:cxn>
              </a:cxnLst>
              <a:rect l="T15" t="T16" r="T17" b="T18"/>
              <a:pathLst>
                <a:path w="10987" h="8618">
                  <a:moveTo>
                    <a:pt x="0" y="8617"/>
                  </a:moveTo>
                  <a:lnTo>
                    <a:pt x="10893" y="0"/>
                  </a:lnTo>
                  <a:lnTo>
                    <a:pt x="10987" y="329"/>
                  </a:lnTo>
                  <a:lnTo>
                    <a:pt x="508" y="8618"/>
                  </a:lnTo>
                  <a:lnTo>
                    <a:pt x="0" y="8617"/>
                  </a:lnTo>
                  <a:close/>
                </a:path>
              </a:pathLst>
            </a:custGeom>
            <a:solidFill>
              <a:srgbClr val="D1DC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38" name="Freeform 293"/>
            <p:cNvSpPr>
              <a:spLocks/>
            </p:cNvSpPr>
            <p:nvPr/>
          </p:nvSpPr>
          <p:spPr bwMode="auto">
            <a:xfrm>
              <a:off x="1153" y="395"/>
              <a:ext cx="743" cy="583"/>
            </a:xfrm>
            <a:custGeom>
              <a:avLst/>
              <a:gdLst>
                <a:gd name="T0" fmla="*/ 0 w 10780"/>
                <a:gd name="T1" fmla="*/ 0 h 8455"/>
                <a:gd name="T2" fmla="*/ 0 w 10780"/>
                <a:gd name="T3" fmla="*/ 0 h 8455"/>
                <a:gd name="T4" fmla="*/ 0 w 10780"/>
                <a:gd name="T5" fmla="*/ 0 h 8455"/>
                <a:gd name="T6" fmla="*/ 0 w 10780"/>
                <a:gd name="T7" fmla="*/ 0 h 8455"/>
                <a:gd name="T8" fmla="*/ 0 w 10780"/>
                <a:gd name="T9" fmla="*/ 0 h 8455"/>
                <a:gd name="T10" fmla="*/ 0 60000 65536"/>
                <a:gd name="T11" fmla="*/ 0 60000 65536"/>
                <a:gd name="T12" fmla="*/ 0 60000 65536"/>
                <a:gd name="T13" fmla="*/ 0 60000 65536"/>
                <a:gd name="T14" fmla="*/ 0 60000 65536"/>
                <a:gd name="T15" fmla="*/ 0 w 10780"/>
                <a:gd name="T16" fmla="*/ 0 h 8455"/>
                <a:gd name="T17" fmla="*/ 10780 w 10780"/>
                <a:gd name="T18" fmla="*/ 8455 h 8455"/>
              </a:gdLst>
              <a:ahLst/>
              <a:cxnLst>
                <a:cxn ang="T10">
                  <a:pos x="T0" y="T1"/>
                </a:cxn>
                <a:cxn ang="T11">
                  <a:pos x="T2" y="T3"/>
                </a:cxn>
                <a:cxn ang="T12">
                  <a:pos x="T4" y="T5"/>
                </a:cxn>
                <a:cxn ang="T13">
                  <a:pos x="T6" y="T7"/>
                </a:cxn>
                <a:cxn ang="T14">
                  <a:pos x="T8" y="T9"/>
                </a:cxn>
              </a:cxnLst>
              <a:rect l="T15" t="T16" r="T17" b="T18"/>
              <a:pathLst>
                <a:path w="10780" h="8455">
                  <a:moveTo>
                    <a:pt x="0" y="8454"/>
                  </a:moveTo>
                  <a:lnTo>
                    <a:pt x="10686" y="0"/>
                  </a:lnTo>
                  <a:lnTo>
                    <a:pt x="10780" y="330"/>
                  </a:lnTo>
                  <a:lnTo>
                    <a:pt x="508" y="8455"/>
                  </a:lnTo>
                  <a:lnTo>
                    <a:pt x="0" y="8454"/>
                  </a:lnTo>
                  <a:close/>
                </a:path>
              </a:pathLst>
            </a:custGeom>
            <a:solidFill>
              <a:srgbClr val="D3DD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39" name="Freeform 294"/>
            <p:cNvSpPr>
              <a:spLocks/>
            </p:cNvSpPr>
            <p:nvPr/>
          </p:nvSpPr>
          <p:spPr bwMode="auto">
            <a:xfrm>
              <a:off x="1171" y="406"/>
              <a:ext cx="729" cy="572"/>
            </a:xfrm>
            <a:custGeom>
              <a:avLst/>
              <a:gdLst>
                <a:gd name="T0" fmla="*/ 0 w 10573"/>
                <a:gd name="T1" fmla="*/ 0 h 8291"/>
                <a:gd name="T2" fmla="*/ 0 w 10573"/>
                <a:gd name="T3" fmla="*/ 0 h 8291"/>
                <a:gd name="T4" fmla="*/ 0 w 10573"/>
                <a:gd name="T5" fmla="*/ 0 h 8291"/>
                <a:gd name="T6" fmla="*/ 0 w 10573"/>
                <a:gd name="T7" fmla="*/ 0 h 8291"/>
                <a:gd name="T8" fmla="*/ 0 w 10573"/>
                <a:gd name="T9" fmla="*/ 0 h 8291"/>
                <a:gd name="T10" fmla="*/ 0 60000 65536"/>
                <a:gd name="T11" fmla="*/ 0 60000 65536"/>
                <a:gd name="T12" fmla="*/ 0 60000 65536"/>
                <a:gd name="T13" fmla="*/ 0 60000 65536"/>
                <a:gd name="T14" fmla="*/ 0 60000 65536"/>
                <a:gd name="T15" fmla="*/ 0 w 10573"/>
                <a:gd name="T16" fmla="*/ 0 h 8291"/>
                <a:gd name="T17" fmla="*/ 10573 w 10573"/>
                <a:gd name="T18" fmla="*/ 8291 h 8291"/>
              </a:gdLst>
              <a:ahLst/>
              <a:cxnLst>
                <a:cxn ang="T10">
                  <a:pos x="T0" y="T1"/>
                </a:cxn>
                <a:cxn ang="T11">
                  <a:pos x="T2" y="T3"/>
                </a:cxn>
                <a:cxn ang="T12">
                  <a:pos x="T4" y="T5"/>
                </a:cxn>
                <a:cxn ang="T13">
                  <a:pos x="T6" y="T7"/>
                </a:cxn>
                <a:cxn ang="T14">
                  <a:pos x="T8" y="T9"/>
                </a:cxn>
              </a:cxnLst>
              <a:rect l="T15" t="T16" r="T17" b="T18"/>
              <a:pathLst>
                <a:path w="10573" h="8291">
                  <a:moveTo>
                    <a:pt x="0" y="8289"/>
                  </a:moveTo>
                  <a:lnTo>
                    <a:pt x="10479" y="0"/>
                  </a:lnTo>
                  <a:lnTo>
                    <a:pt x="10573" y="329"/>
                  </a:lnTo>
                  <a:lnTo>
                    <a:pt x="508" y="8291"/>
                  </a:lnTo>
                  <a:lnTo>
                    <a:pt x="0" y="8289"/>
                  </a:lnTo>
                  <a:close/>
                </a:path>
              </a:pathLst>
            </a:custGeom>
            <a:solidFill>
              <a:srgbClr val="D5DF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40" name="Freeform 295"/>
            <p:cNvSpPr>
              <a:spLocks/>
            </p:cNvSpPr>
            <p:nvPr/>
          </p:nvSpPr>
          <p:spPr bwMode="auto">
            <a:xfrm>
              <a:off x="1189" y="418"/>
              <a:ext cx="714" cy="560"/>
            </a:xfrm>
            <a:custGeom>
              <a:avLst/>
              <a:gdLst>
                <a:gd name="T0" fmla="*/ 0 w 10366"/>
                <a:gd name="T1" fmla="*/ 0 h 8127"/>
                <a:gd name="T2" fmla="*/ 0 w 10366"/>
                <a:gd name="T3" fmla="*/ 0 h 8127"/>
                <a:gd name="T4" fmla="*/ 0 w 10366"/>
                <a:gd name="T5" fmla="*/ 0 h 8127"/>
                <a:gd name="T6" fmla="*/ 0 w 10366"/>
                <a:gd name="T7" fmla="*/ 0 h 8127"/>
                <a:gd name="T8" fmla="*/ 0 w 10366"/>
                <a:gd name="T9" fmla="*/ 0 h 8127"/>
                <a:gd name="T10" fmla="*/ 0 60000 65536"/>
                <a:gd name="T11" fmla="*/ 0 60000 65536"/>
                <a:gd name="T12" fmla="*/ 0 60000 65536"/>
                <a:gd name="T13" fmla="*/ 0 60000 65536"/>
                <a:gd name="T14" fmla="*/ 0 60000 65536"/>
                <a:gd name="T15" fmla="*/ 0 w 10366"/>
                <a:gd name="T16" fmla="*/ 0 h 8127"/>
                <a:gd name="T17" fmla="*/ 10366 w 10366"/>
                <a:gd name="T18" fmla="*/ 8127 h 8127"/>
              </a:gdLst>
              <a:ahLst/>
              <a:cxnLst>
                <a:cxn ang="T10">
                  <a:pos x="T0" y="T1"/>
                </a:cxn>
                <a:cxn ang="T11">
                  <a:pos x="T2" y="T3"/>
                </a:cxn>
                <a:cxn ang="T12">
                  <a:pos x="T4" y="T5"/>
                </a:cxn>
                <a:cxn ang="T13">
                  <a:pos x="T6" y="T7"/>
                </a:cxn>
                <a:cxn ang="T14">
                  <a:pos x="T8" y="T9"/>
                </a:cxn>
              </a:cxnLst>
              <a:rect l="T15" t="T16" r="T17" b="T18"/>
              <a:pathLst>
                <a:path w="10366" h="8127">
                  <a:moveTo>
                    <a:pt x="0" y="8125"/>
                  </a:moveTo>
                  <a:lnTo>
                    <a:pt x="10272" y="0"/>
                  </a:lnTo>
                  <a:lnTo>
                    <a:pt x="10366" y="329"/>
                  </a:lnTo>
                  <a:lnTo>
                    <a:pt x="508" y="8127"/>
                  </a:lnTo>
                  <a:lnTo>
                    <a:pt x="0" y="8125"/>
                  </a:lnTo>
                  <a:close/>
                </a:path>
              </a:pathLst>
            </a:custGeom>
            <a:solidFill>
              <a:srgbClr val="D7E1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41" name="Freeform 296"/>
            <p:cNvSpPr>
              <a:spLocks/>
            </p:cNvSpPr>
            <p:nvPr/>
          </p:nvSpPr>
          <p:spPr bwMode="auto">
            <a:xfrm>
              <a:off x="1206" y="428"/>
              <a:ext cx="700" cy="550"/>
            </a:xfrm>
            <a:custGeom>
              <a:avLst/>
              <a:gdLst>
                <a:gd name="T0" fmla="*/ 0 w 10159"/>
                <a:gd name="T1" fmla="*/ 0 h 7964"/>
                <a:gd name="T2" fmla="*/ 0 w 10159"/>
                <a:gd name="T3" fmla="*/ 0 h 7964"/>
                <a:gd name="T4" fmla="*/ 0 w 10159"/>
                <a:gd name="T5" fmla="*/ 0 h 7964"/>
                <a:gd name="T6" fmla="*/ 0 w 10159"/>
                <a:gd name="T7" fmla="*/ 0 h 7964"/>
                <a:gd name="T8" fmla="*/ 0 w 10159"/>
                <a:gd name="T9" fmla="*/ 0 h 7964"/>
                <a:gd name="T10" fmla="*/ 0 60000 65536"/>
                <a:gd name="T11" fmla="*/ 0 60000 65536"/>
                <a:gd name="T12" fmla="*/ 0 60000 65536"/>
                <a:gd name="T13" fmla="*/ 0 60000 65536"/>
                <a:gd name="T14" fmla="*/ 0 60000 65536"/>
                <a:gd name="T15" fmla="*/ 0 w 10159"/>
                <a:gd name="T16" fmla="*/ 0 h 7964"/>
                <a:gd name="T17" fmla="*/ 10159 w 10159"/>
                <a:gd name="T18" fmla="*/ 7964 h 7964"/>
              </a:gdLst>
              <a:ahLst/>
              <a:cxnLst>
                <a:cxn ang="T10">
                  <a:pos x="T0" y="T1"/>
                </a:cxn>
                <a:cxn ang="T11">
                  <a:pos x="T2" y="T3"/>
                </a:cxn>
                <a:cxn ang="T12">
                  <a:pos x="T4" y="T5"/>
                </a:cxn>
                <a:cxn ang="T13">
                  <a:pos x="T6" y="T7"/>
                </a:cxn>
                <a:cxn ang="T14">
                  <a:pos x="T8" y="T9"/>
                </a:cxn>
              </a:cxnLst>
              <a:rect l="T15" t="T16" r="T17" b="T18"/>
              <a:pathLst>
                <a:path w="10159" h="7964">
                  <a:moveTo>
                    <a:pt x="0" y="7962"/>
                  </a:moveTo>
                  <a:lnTo>
                    <a:pt x="10065" y="0"/>
                  </a:lnTo>
                  <a:lnTo>
                    <a:pt x="10159" y="330"/>
                  </a:lnTo>
                  <a:lnTo>
                    <a:pt x="508" y="7964"/>
                  </a:lnTo>
                  <a:lnTo>
                    <a:pt x="0" y="7962"/>
                  </a:lnTo>
                  <a:close/>
                </a:path>
              </a:pathLst>
            </a:custGeom>
            <a:solidFill>
              <a:srgbClr val="DAE3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42" name="Freeform 297"/>
            <p:cNvSpPr>
              <a:spLocks/>
            </p:cNvSpPr>
            <p:nvPr/>
          </p:nvSpPr>
          <p:spPr bwMode="auto">
            <a:xfrm>
              <a:off x="1224" y="440"/>
              <a:ext cx="686" cy="538"/>
            </a:xfrm>
            <a:custGeom>
              <a:avLst/>
              <a:gdLst>
                <a:gd name="T0" fmla="*/ 0 w 9953"/>
                <a:gd name="T1" fmla="*/ 0 h 7800"/>
                <a:gd name="T2" fmla="*/ 0 w 9953"/>
                <a:gd name="T3" fmla="*/ 0 h 7800"/>
                <a:gd name="T4" fmla="*/ 0 w 9953"/>
                <a:gd name="T5" fmla="*/ 0 h 7800"/>
                <a:gd name="T6" fmla="*/ 0 w 9953"/>
                <a:gd name="T7" fmla="*/ 0 h 7800"/>
                <a:gd name="T8" fmla="*/ 0 w 9953"/>
                <a:gd name="T9" fmla="*/ 0 h 7800"/>
                <a:gd name="T10" fmla="*/ 0 60000 65536"/>
                <a:gd name="T11" fmla="*/ 0 60000 65536"/>
                <a:gd name="T12" fmla="*/ 0 60000 65536"/>
                <a:gd name="T13" fmla="*/ 0 60000 65536"/>
                <a:gd name="T14" fmla="*/ 0 60000 65536"/>
                <a:gd name="T15" fmla="*/ 0 w 9953"/>
                <a:gd name="T16" fmla="*/ 0 h 7800"/>
                <a:gd name="T17" fmla="*/ 9953 w 9953"/>
                <a:gd name="T18" fmla="*/ 7800 h 7800"/>
              </a:gdLst>
              <a:ahLst/>
              <a:cxnLst>
                <a:cxn ang="T10">
                  <a:pos x="T0" y="T1"/>
                </a:cxn>
                <a:cxn ang="T11">
                  <a:pos x="T2" y="T3"/>
                </a:cxn>
                <a:cxn ang="T12">
                  <a:pos x="T4" y="T5"/>
                </a:cxn>
                <a:cxn ang="T13">
                  <a:pos x="T6" y="T7"/>
                </a:cxn>
                <a:cxn ang="T14">
                  <a:pos x="T8" y="T9"/>
                </a:cxn>
              </a:cxnLst>
              <a:rect l="T15" t="T16" r="T17" b="T18"/>
              <a:pathLst>
                <a:path w="9953" h="7800">
                  <a:moveTo>
                    <a:pt x="0" y="7798"/>
                  </a:moveTo>
                  <a:lnTo>
                    <a:pt x="9858" y="0"/>
                  </a:lnTo>
                  <a:lnTo>
                    <a:pt x="9953" y="329"/>
                  </a:lnTo>
                  <a:lnTo>
                    <a:pt x="508" y="7800"/>
                  </a:lnTo>
                  <a:lnTo>
                    <a:pt x="0" y="7798"/>
                  </a:lnTo>
                  <a:close/>
                </a:path>
              </a:pathLst>
            </a:custGeom>
            <a:solidFill>
              <a:srgbClr val="DDE5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43" name="Freeform 298"/>
            <p:cNvSpPr>
              <a:spLocks/>
            </p:cNvSpPr>
            <p:nvPr/>
          </p:nvSpPr>
          <p:spPr bwMode="auto">
            <a:xfrm>
              <a:off x="1241" y="452"/>
              <a:ext cx="672" cy="527"/>
            </a:xfrm>
            <a:custGeom>
              <a:avLst/>
              <a:gdLst>
                <a:gd name="T0" fmla="*/ 0 w 9745"/>
                <a:gd name="T1" fmla="*/ 0 h 7636"/>
                <a:gd name="T2" fmla="*/ 0 w 9745"/>
                <a:gd name="T3" fmla="*/ 0 h 7636"/>
                <a:gd name="T4" fmla="*/ 0 w 9745"/>
                <a:gd name="T5" fmla="*/ 0 h 7636"/>
                <a:gd name="T6" fmla="*/ 0 w 9745"/>
                <a:gd name="T7" fmla="*/ 0 h 7636"/>
                <a:gd name="T8" fmla="*/ 0 w 9745"/>
                <a:gd name="T9" fmla="*/ 0 h 7636"/>
                <a:gd name="T10" fmla="*/ 0 60000 65536"/>
                <a:gd name="T11" fmla="*/ 0 60000 65536"/>
                <a:gd name="T12" fmla="*/ 0 60000 65536"/>
                <a:gd name="T13" fmla="*/ 0 60000 65536"/>
                <a:gd name="T14" fmla="*/ 0 60000 65536"/>
                <a:gd name="T15" fmla="*/ 0 w 9745"/>
                <a:gd name="T16" fmla="*/ 0 h 7636"/>
                <a:gd name="T17" fmla="*/ 9745 w 9745"/>
                <a:gd name="T18" fmla="*/ 7636 h 7636"/>
              </a:gdLst>
              <a:ahLst/>
              <a:cxnLst>
                <a:cxn ang="T10">
                  <a:pos x="T0" y="T1"/>
                </a:cxn>
                <a:cxn ang="T11">
                  <a:pos x="T2" y="T3"/>
                </a:cxn>
                <a:cxn ang="T12">
                  <a:pos x="T4" y="T5"/>
                </a:cxn>
                <a:cxn ang="T13">
                  <a:pos x="T6" y="T7"/>
                </a:cxn>
                <a:cxn ang="T14">
                  <a:pos x="T8" y="T9"/>
                </a:cxn>
              </a:cxnLst>
              <a:rect l="T15" t="T16" r="T17" b="T18"/>
              <a:pathLst>
                <a:path w="9745" h="7636">
                  <a:moveTo>
                    <a:pt x="0" y="7634"/>
                  </a:moveTo>
                  <a:lnTo>
                    <a:pt x="9651" y="0"/>
                  </a:lnTo>
                  <a:lnTo>
                    <a:pt x="9745" y="329"/>
                  </a:lnTo>
                  <a:lnTo>
                    <a:pt x="509" y="7636"/>
                  </a:lnTo>
                  <a:lnTo>
                    <a:pt x="0" y="7634"/>
                  </a:lnTo>
                  <a:close/>
                </a:path>
              </a:pathLst>
            </a:custGeom>
            <a:solidFill>
              <a:srgbClr val="DFE6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44" name="Freeform 299"/>
            <p:cNvSpPr>
              <a:spLocks/>
            </p:cNvSpPr>
            <p:nvPr/>
          </p:nvSpPr>
          <p:spPr bwMode="auto">
            <a:xfrm>
              <a:off x="1258" y="463"/>
              <a:ext cx="658" cy="516"/>
            </a:xfrm>
            <a:custGeom>
              <a:avLst/>
              <a:gdLst>
                <a:gd name="T0" fmla="*/ 0 w 9538"/>
                <a:gd name="T1" fmla="*/ 0 h 7472"/>
                <a:gd name="T2" fmla="*/ 0 w 9538"/>
                <a:gd name="T3" fmla="*/ 0 h 7472"/>
                <a:gd name="T4" fmla="*/ 0 w 9538"/>
                <a:gd name="T5" fmla="*/ 0 h 7472"/>
                <a:gd name="T6" fmla="*/ 0 w 9538"/>
                <a:gd name="T7" fmla="*/ 0 h 7472"/>
                <a:gd name="T8" fmla="*/ 0 w 9538"/>
                <a:gd name="T9" fmla="*/ 0 h 7472"/>
                <a:gd name="T10" fmla="*/ 0 60000 65536"/>
                <a:gd name="T11" fmla="*/ 0 60000 65536"/>
                <a:gd name="T12" fmla="*/ 0 60000 65536"/>
                <a:gd name="T13" fmla="*/ 0 60000 65536"/>
                <a:gd name="T14" fmla="*/ 0 60000 65536"/>
                <a:gd name="T15" fmla="*/ 0 w 9538"/>
                <a:gd name="T16" fmla="*/ 0 h 7472"/>
                <a:gd name="T17" fmla="*/ 9538 w 9538"/>
                <a:gd name="T18" fmla="*/ 7472 h 7472"/>
              </a:gdLst>
              <a:ahLst/>
              <a:cxnLst>
                <a:cxn ang="T10">
                  <a:pos x="T0" y="T1"/>
                </a:cxn>
                <a:cxn ang="T11">
                  <a:pos x="T2" y="T3"/>
                </a:cxn>
                <a:cxn ang="T12">
                  <a:pos x="T4" y="T5"/>
                </a:cxn>
                <a:cxn ang="T13">
                  <a:pos x="T6" y="T7"/>
                </a:cxn>
                <a:cxn ang="T14">
                  <a:pos x="T8" y="T9"/>
                </a:cxn>
              </a:cxnLst>
              <a:rect l="T15" t="T16" r="T17" b="T18"/>
              <a:pathLst>
                <a:path w="9538" h="7472">
                  <a:moveTo>
                    <a:pt x="0" y="7471"/>
                  </a:moveTo>
                  <a:lnTo>
                    <a:pt x="9445" y="0"/>
                  </a:lnTo>
                  <a:lnTo>
                    <a:pt x="9538" y="329"/>
                  </a:lnTo>
                  <a:lnTo>
                    <a:pt x="508" y="7472"/>
                  </a:lnTo>
                  <a:lnTo>
                    <a:pt x="0" y="7471"/>
                  </a:lnTo>
                  <a:close/>
                </a:path>
              </a:pathLst>
            </a:custGeom>
            <a:solidFill>
              <a:srgbClr val="E2E8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45" name="Freeform 300"/>
            <p:cNvSpPr>
              <a:spLocks/>
            </p:cNvSpPr>
            <p:nvPr/>
          </p:nvSpPr>
          <p:spPr bwMode="auto">
            <a:xfrm>
              <a:off x="1276" y="475"/>
              <a:ext cx="643" cy="504"/>
            </a:xfrm>
            <a:custGeom>
              <a:avLst/>
              <a:gdLst>
                <a:gd name="T0" fmla="*/ 0 w 9331"/>
                <a:gd name="T1" fmla="*/ 0 h 7308"/>
                <a:gd name="T2" fmla="*/ 0 w 9331"/>
                <a:gd name="T3" fmla="*/ 0 h 7308"/>
                <a:gd name="T4" fmla="*/ 0 w 9331"/>
                <a:gd name="T5" fmla="*/ 0 h 7308"/>
                <a:gd name="T6" fmla="*/ 0 w 9331"/>
                <a:gd name="T7" fmla="*/ 0 h 7308"/>
                <a:gd name="T8" fmla="*/ 0 w 9331"/>
                <a:gd name="T9" fmla="*/ 0 h 7308"/>
                <a:gd name="T10" fmla="*/ 0 60000 65536"/>
                <a:gd name="T11" fmla="*/ 0 60000 65536"/>
                <a:gd name="T12" fmla="*/ 0 60000 65536"/>
                <a:gd name="T13" fmla="*/ 0 60000 65536"/>
                <a:gd name="T14" fmla="*/ 0 60000 65536"/>
                <a:gd name="T15" fmla="*/ 0 w 9331"/>
                <a:gd name="T16" fmla="*/ 0 h 7308"/>
                <a:gd name="T17" fmla="*/ 9331 w 9331"/>
                <a:gd name="T18" fmla="*/ 7308 h 7308"/>
              </a:gdLst>
              <a:ahLst/>
              <a:cxnLst>
                <a:cxn ang="T10">
                  <a:pos x="T0" y="T1"/>
                </a:cxn>
                <a:cxn ang="T11">
                  <a:pos x="T2" y="T3"/>
                </a:cxn>
                <a:cxn ang="T12">
                  <a:pos x="T4" y="T5"/>
                </a:cxn>
                <a:cxn ang="T13">
                  <a:pos x="T6" y="T7"/>
                </a:cxn>
                <a:cxn ang="T14">
                  <a:pos x="T8" y="T9"/>
                </a:cxn>
              </a:cxnLst>
              <a:rect l="T15" t="T16" r="T17" b="T18"/>
              <a:pathLst>
                <a:path w="9331" h="7308">
                  <a:moveTo>
                    <a:pt x="0" y="7307"/>
                  </a:moveTo>
                  <a:lnTo>
                    <a:pt x="9236" y="0"/>
                  </a:lnTo>
                  <a:lnTo>
                    <a:pt x="9331" y="329"/>
                  </a:lnTo>
                  <a:lnTo>
                    <a:pt x="507" y="7308"/>
                  </a:lnTo>
                  <a:lnTo>
                    <a:pt x="0" y="7307"/>
                  </a:lnTo>
                  <a:close/>
                </a:path>
              </a:pathLst>
            </a:custGeom>
            <a:solidFill>
              <a:srgbClr val="E4EA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46" name="Freeform 301"/>
            <p:cNvSpPr>
              <a:spLocks/>
            </p:cNvSpPr>
            <p:nvPr/>
          </p:nvSpPr>
          <p:spPr bwMode="auto">
            <a:xfrm>
              <a:off x="1293" y="485"/>
              <a:ext cx="629" cy="494"/>
            </a:xfrm>
            <a:custGeom>
              <a:avLst/>
              <a:gdLst>
                <a:gd name="T0" fmla="*/ 0 w 9125"/>
                <a:gd name="T1" fmla="*/ 0 h 7145"/>
                <a:gd name="T2" fmla="*/ 0 w 9125"/>
                <a:gd name="T3" fmla="*/ 0 h 7145"/>
                <a:gd name="T4" fmla="*/ 0 w 9125"/>
                <a:gd name="T5" fmla="*/ 0 h 7145"/>
                <a:gd name="T6" fmla="*/ 0 w 9125"/>
                <a:gd name="T7" fmla="*/ 0 h 7145"/>
                <a:gd name="T8" fmla="*/ 0 w 9125"/>
                <a:gd name="T9" fmla="*/ 0 h 7145"/>
                <a:gd name="T10" fmla="*/ 0 60000 65536"/>
                <a:gd name="T11" fmla="*/ 0 60000 65536"/>
                <a:gd name="T12" fmla="*/ 0 60000 65536"/>
                <a:gd name="T13" fmla="*/ 0 60000 65536"/>
                <a:gd name="T14" fmla="*/ 0 60000 65536"/>
                <a:gd name="T15" fmla="*/ 0 w 9125"/>
                <a:gd name="T16" fmla="*/ 0 h 7145"/>
                <a:gd name="T17" fmla="*/ 9125 w 9125"/>
                <a:gd name="T18" fmla="*/ 7145 h 7145"/>
              </a:gdLst>
              <a:ahLst/>
              <a:cxnLst>
                <a:cxn ang="T10">
                  <a:pos x="T0" y="T1"/>
                </a:cxn>
                <a:cxn ang="T11">
                  <a:pos x="T2" y="T3"/>
                </a:cxn>
                <a:cxn ang="T12">
                  <a:pos x="T4" y="T5"/>
                </a:cxn>
                <a:cxn ang="T13">
                  <a:pos x="T6" y="T7"/>
                </a:cxn>
                <a:cxn ang="T14">
                  <a:pos x="T8" y="T9"/>
                </a:cxn>
              </a:cxnLst>
              <a:rect l="T15" t="T16" r="T17" b="T18"/>
              <a:pathLst>
                <a:path w="9125" h="7145">
                  <a:moveTo>
                    <a:pt x="0" y="7143"/>
                  </a:moveTo>
                  <a:lnTo>
                    <a:pt x="9030" y="0"/>
                  </a:lnTo>
                  <a:lnTo>
                    <a:pt x="9125" y="329"/>
                  </a:lnTo>
                  <a:lnTo>
                    <a:pt x="509" y="7145"/>
                  </a:lnTo>
                  <a:lnTo>
                    <a:pt x="0" y="7143"/>
                  </a:lnTo>
                  <a:close/>
                </a:path>
              </a:pathLst>
            </a:custGeom>
            <a:solidFill>
              <a:srgbClr val="E6EC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47" name="Freeform 302"/>
            <p:cNvSpPr>
              <a:spLocks/>
            </p:cNvSpPr>
            <p:nvPr/>
          </p:nvSpPr>
          <p:spPr bwMode="auto">
            <a:xfrm>
              <a:off x="1311" y="497"/>
              <a:ext cx="614" cy="482"/>
            </a:xfrm>
            <a:custGeom>
              <a:avLst/>
              <a:gdLst>
                <a:gd name="T0" fmla="*/ 0 w 8917"/>
                <a:gd name="T1" fmla="*/ 0 h 6981"/>
                <a:gd name="T2" fmla="*/ 0 w 8917"/>
                <a:gd name="T3" fmla="*/ 0 h 6981"/>
                <a:gd name="T4" fmla="*/ 0 w 8917"/>
                <a:gd name="T5" fmla="*/ 0 h 6981"/>
                <a:gd name="T6" fmla="*/ 0 w 8917"/>
                <a:gd name="T7" fmla="*/ 0 h 6981"/>
                <a:gd name="T8" fmla="*/ 0 w 8917"/>
                <a:gd name="T9" fmla="*/ 0 h 6981"/>
                <a:gd name="T10" fmla="*/ 0 60000 65536"/>
                <a:gd name="T11" fmla="*/ 0 60000 65536"/>
                <a:gd name="T12" fmla="*/ 0 60000 65536"/>
                <a:gd name="T13" fmla="*/ 0 60000 65536"/>
                <a:gd name="T14" fmla="*/ 0 60000 65536"/>
                <a:gd name="T15" fmla="*/ 0 w 8917"/>
                <a:gd name="T16" fmla="*/ 0 h 6981"/>
                <a:gd name="T17" fmla="*/ 8917 w 8917"/>
                <a:gd name="T18" fmla="*/ 6981 h 6981"/>
              </a:gdLst>
              <a:ahLst/>
              <a:cxnLst>
                <a:cxn ang="T10">
                  <a:pos x="T0" y="T1"/>
                </a:cxn>
                <a:cxn ang="T11">
                  <a:pos x="T2" y="T3"/>
                </a:cxn>
                <a:cxn ang="T12">
                  <a:pos x="T4" y="T5"/>
                </a:cxn>
                <a:cxn ang="T13">
                  <a:pos x="T6" y="T7"/>
                </a:cxn>
                <a:cxn ang="T14">
                  <a:pos x="T8" y="T9"/>
                </a:cxn>
              </a:cxnLst>
              <a:rect l="T15" t="T16" r="T17" b="T18"/>
              <a:pathLst>
                <a:path w="8917" h="6981">
                  <a:moveTo>
                    <a:pt x="0" y="6979"/>
                  </a:moveTo>
                  <a:lnTo>
                    <a:pt x="8824" y="0"/>
                  </a:lnTo>
                  <a:lnTo>
                    <a:pt x="8917" y="329"/>
                  </a:lnTo>
                  <a:lnTo>
                    <a:pt x="508" y="6981"/>
                  </a:lnTo>
                  <a:lnTo>
                    <a:pt x="0" y="6979"/>
                  </a:lnTo>
                  <a:close/>
                </a:path>
              </a:pathLst>
            </a:custGeom>
            <a:solidFill>
              <a:srgbClr val="E9EE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48" name="Freeform 303"/>
            <p:cNvSpPr>
              <a:spLocks/>
            </p:cNvSpPr>
            <p:nvPr/>
          </p:nvSpPr>
          <p:spPr bwMode="auto">
            <a:xfrm>
              <a:off x="1329" y="509"/>
              <a:ext cx="600" cy="470"/>
            </a:xfrm>
            <a:custGeom>
              <a:avLst/>
              <a:gdLst>
                <a:gd name="T0" fmla="*/ 0 w 8710"/>
                <a:gd name="T1" fmla="*/ 0 h 6818"/>
                <a:gd name="T2" fmla="*/ 0 w 8710"/>
                <a:gd name="T3" fmla="*/ 0 h 6818"/>
                <a:gd name="T4" fmla="*/ 0 w 8710"/>
                <a:gd name="T5" fmla="*/ 0 h 6818"/>
                <a:gd name="T6" fmla="*/ 0 w 8710"/>
                <a:gd name="T7" fmla="*/ 0 h 6818"/>
                <a:gd name="T8" fmla="*/ 0 w 8710"/>
                <a:gd name="T9" fmla="*/ 0 h 6818"/>
                <a:gd name="T10" fmla="*/ 0 60000 65536"/>
                <a:gd name="T11" fmla="*/ 0 60000 65536"/>
                <a:gd name="T12" fmla="*/ 0 60000 65536"/>
                <a:gd name="T13" fmla="*/ 0 60000 65536"/>
                <a:gd name="T14" fmla="*/ 0 60000 65536"/>
                <a:gd name="T15" fmla="*/ 0 w 8710"/>
                <a:gd name="T16" fmla="*/ 0 h 6818"/>
                <a:gd name="T17" fmla="*/ 8710 w 8710"/>
                <a:gd name="T18" fmla="*/ 6818 h 6818"/>
              </a:gdLst>
              <a:ahLst/>
              <a:cxnLst>
                <a:cxn ang="T10">
                  <a:pos x="T0" y="T1"/>
                </a:cxn>
                <a:cxn ang="T11">
                  <a:pos x="T2" y="T3"/>
                </a:cxn>
                <a:cxn ang="T12">
                  <a:pos x="T4" y="T5"/>
                </a:cxn>
                <a:cxn ang="T13">
                  <a:pos x="T6" y="T7"/>
                </a:cxn>
                <a:cxn ang="T14">
                  <a:pos x="T8" y="T9"/>
                </a:cxn>
              </a:cxnLst>
              <a:rect l="T15" t="T16" r="T17" b="T18"/>
              <a:pathLst>
                <a:path w="8710" h="6818">
                  <a:moveTo>
                    <a:pt x="0" y="6816"/>
                  </a:moveTo>
                  <a:lnTo>
                    <a:pt x="8616" y="0"/>
                  </a:lnTo>
                  <a:lnTo>
                    <a:pt x="8710" y="330"/>
                  </a:lnTo>
                  <a:lnTo>
                    <a:pt x="508" y="6818"/>
                  </a:lnTo>
                  <a:lnTo>
                    <a:pt x="0" y="6816"/>
                  </a:lnTo>
                  <a:close/>
                </a:path>
              </a:pathLst>
            </a:custGeom>
            <a:solidFill>
              <a:srgbClr val="EBF0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49" name="Freeform 304"/>
            <p:cNvSpPr>
              <a:spLocks/>
            </p:cNvSpPr>
            <p:nvPr/>
          </p:nvSpPr>
          <p:spPr bwMode="auto">
            <a:xfrm>
              <a:off x="1346" y="520"/>
              <a:ext cx="586" cy="459"/>
            </a:xfrm>
            <a:custGeom>
              <a:avLst/>
              <a:gdLst>
                <a:gd name="T0" fmla="*/ 0 w 8504"/>
                <a:gd name="T1" fmla="*/ 0 h 6654"/>
                <a:gd name="T2" fmla="*/ 0 w 8504"/>
                <a:gd name="T3" fmla="*/ 0 h 6654"/>
                <a:gd name="T4" fmla="*/ 0 w 8504"/>
                <a:gd name="T5" fmla="*/ 0 h 6654"/>
                <a:gd name="T6" fmla="*/ 0 w 8504"/>
                <a:gd name="T7" fmla="*/ 0 h 6654"/>
                <a:gd name="T8" fmla="*/ 0 w 8504"/>
                <a:gd name="T9" fmla="*/ 0 h 6654"/>
                <a:gd name="T10" fmla="*/ 0 60000 65536"/>
                <a:gd name="T11" fmla="*/ 0 60000 65536"/>
                <a:gd name="T12" fmla="*/ 0 60000 65536"/>
                <a:gd name="T13" fmla="*/ 0 60000 65536"/>
                <a:gd name="T14" fmla="*/ 0 60000 65536"/>
                <a:gd name="T15" fmla="*/ 0 w 8504"/>
                <a:gd name="T16" fmla="*/ 0 h 6654"/>
                <a:gd name="T17" fmla="*/ 8504 w 8504"/>
                <a:gd name="T18" fmla="*/ 6654 h 6654"/>
              </a:gdLst>
              <a:ahLst/>
              <a:cxnLst>
                <a:cxn ang="T10">
                  <a:pos x="T0" y="T1"/>
                </a:cxn>
                <a:cxn ang="T11">
                  <a:pos x="T2" y="T3"/>
                </a:cxn>
                <a:cxn ang="T12">
                  <a:pos x="T4" y="T5"/>
                </a:cxn>
                <a:cxn ang="T13">
                  <a:pos x="T6" y="T7"/>
                </a:cxn>
                <a:cxn ang="T14">
                  <a:pos x="T8" y="T9"/>
                </a:cxn>
              </a:cxnLst>
              <a:rect l="T15" t="T16" r="T17" b="T18"/>
              <a:pathLst>
                <a:path w="8504" h="6654">
                  <a:moveTo>
                    <a:pt x="0" y="6652"/>
                  </a:moveTo>
                  <a:lnTo>
                    <a:pt x="8409" y="0"/>
                  </a:lnTo>
                  <a:lnTo>
                    <a:pt x="8504" y="329"/>
                  </a:lnTo>
                  <a:lnTo>
                    <a:pt x="509" y="6654"/>
                  </a:lnTo>
                  <a:lnTo>
                    <a:pt x="0" y="6652"/>
                  </a:lnTo>
                  <a:close/>
                </a:path>
              </a:pathLst>
            </a:custGeom>
            <a:solidFill>
              <a:srgbClr val="EDF1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50" name="Freeform 305"/>
            <p:cNvSpPr>
              <a:spLocks/>
            </p:cNvSpPr>
            <p:nvPr/>
          </p:nvSpPr>
          <p:spPr bwMode="auto">
            <a:xfrm>
              <a:off x="1364" y="531"/>
              <a:ext cx="572" cy="448"/>
            </a:xfrm>
            <a:custGeom>
              <a:avLst/>
              <a:gdLst>
                <a:gd name="T0" fmla="*/ 0 w 8296"/>
                <a:gd name="T1" fmla="*/ 0 h 6490"/>
                <a:gd name="T2" fmla="*/ 0 w 8296"/>
                <a:gd name="T3" fmla="*/ 0 h 6490"/>
                <a:gd name="T4" fmla="*/ 0 w 8296"/>
                <a:gd name="T5" fmla="*/ 0 h 6490"/>
                <a:gd name="T6" fmla="*/ 0 w 8296"/>
                <a:gd name="T7" fmla="*/ 0 h 6490"/>
                <a:gd name="T8" fmla="*/ 0 w 8296"/>
                <a:gd name="T9" fmla="*/ 0 h 6490"/>
                <a:gd name="T10" fmla="*/ 0 60000 65536"/>
                <a:gd name="T11" fmla="*/ 0 60000 65536"/>
                <a:gd name="T12" fmla="*/ 0 60000 65536"/>
                <a:gd name="T13" fmla="*/ 0 60000 65536"/>
                <a:gd name="T14" fmla="*/ 0 60000 65536"/>
                <a:gd name="T15" fmla="*/ 0 w 8296"/>
                <a:gd name="T16" fmla="*/ 0 h 6490"/>
                <a:gd name="T17" fmla="*/ 8296 w 8296"/>
                <a:gd name="T18" fmla="*/ 6490 h 6490"/>
              </a:gdLst>
              <a:ahLst/>
              <a:cxnLst>
                <a:cxn ang="T10">
                  <a:pos x="T0" y="T1"/>
                </a:cxn>
                <a:cxn ang="T11">
                  <a:pos x="T2" y="T3"/>
                </a:cxn>
                <a:cxn ang="T12">
                  <a:pos x="T4" y="T5"/>
                </a:cxn>
                <a:cxn ang="T13">
                  <a:pos x="T6" y="T7"/>
                </a:cxn>
                <a:cxn ang="T14">
                  <a:pos x="T8" y="T9"/>
                </a:cxn>
              </a:cxnLst>
              <a:rect l="T15" t="T16" r="T17" b="T18"/>
              <a:pathLst>
                <a:path w="8296" h="6490">
                  <a:moveTo>
                    <a:pt x="0" y="6488"/>
                  </a:moveTo>
                  <a:lnTo>
                    <a:pt x="8202" y="0"/>
                  </a:lnTo>
                  <a:lnTo>
                    <a:pt x="8296" y="329"/>
                  </a:lnTo>
                  <a:lnTo>
                    <a:pt x="507" y="6490"/>
                  </a:lnTo>
                  <a:lnTo>
                    <a:pt x="0" y="6488"/>
                  </a:lnTo>
                  <a:close/>
                </a:path>
              </a:pathLst>
            </a:custGeom>
            <a:solidFill>
              <a:srgbClr val="F0F3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51" name="Freeform 306"/>
            <p:cNvSpPr>
              <a:spLocks/>
            </p:cNvSpPr>
            <p:nvPr/>
          </p:nvSpPr>
          <p:spPr bwMode="auto">
            <a:xfrm>
              <a:off x="1381" y="542"/>
              <a:ext cx="558" cy="437"/>
            </a:xfrm>
            <a:custGeom>
              <a:avLst/>
              <a:gdLst>
                <a:gd name="T0" fmla="*/ 0 w 8088"/>
                <a:gd name="T1" fmla="*/ 0 h 6327"/>
                <a:gd name="T2" fmla="*/ 0 w 8088"/>
                <a:gd name="T3" fmla="*/ 0 h 6327"/>
                <a:gd name="T4" fmla="*/ 0 w 8088"/>
                <a:gd name="T5" fmla="*/ 0 h 6327"/>
                <a:gd name="T6" fmla="*/ 0 w 8088"/>
                <a:gd name="T7" fmla="*/ 0 h 6327"/>
                <a:gd name="T8" fmla="*/ 0 w 8088"/>
                <a:gd name="T9" fmla="*/ 0 h 6327"/>
                <a:gd name="T10" fmla="*/ 0 60000 65536"/>
                <a:gd name="T11" fmla="*/ 0 60000 65536"/>
                <a:gd name="T12" fmla="*/ 0 60000 65536"/>
                <a:gd name="T13" fmla="*/ 0 60000 65536"/>
                <a:gd name="T14" fmla="*/ 0 60000 65536"/>
                <a:gd name="T15" fmla="*/ 0 w 8088"/>
                <a:gd name="T16" fmla="*/ 0 h 6327"/>
                <a:gd name="T17" fmla="*/ 8088 w 8088"/>
                <a:gd name="T18" fmla="*/ 6327 h 6327"/>
              </a:gdLst>
              <a:ahLst/>
              <a:cxnLst>
                <a:cxn ang="T10">
                  <a:pos x="T0" y="T1"/>
                </a:cxn>
                <a:cxn ang="T11">
                  <a:pos x="T2" y="T3"/>
                </a:cxn>
                <a:cxn ang="T12">
                  <a:pos x="T4" y="T5"/>
                </a:cxn>
                <a:cxn ang="T13">
                  <a:pos x="T6" y="T7"/>
                </a:cxn>
                <a:cxn ang="T14">
                  <a:pos x="T8" y="T9"/>
                </a:cxn>
              </a:cxnLst>
              <a:rect l="T15" t="T16" r="T17" b="T18"/>
              <a:pathLst>
                <a:path w="8088" h="6327">
                  <a:moveTo>
                    <a:pt x="0" y="6325"/>
                  </a:moveTo>
                  <a:lnTo>
                    <a:pt x="7995" y="0"/>
                  </a:lnTo>
                  <a:lnTo>
                    <a:pt x="8088" y="330"/>
                  </a:lnTo>
                  <a:lnTo>
                    <a:pt x="508" y="6327"/>
                  </a:lnTo>
                  <a:lnTo>
                    <a:pt x="0" y="6325"/>
                  </a:lnTo>
                  <a:close/>
                </a:path>
              </a:pathLst>
            </a:custGeom>
            <a:solidFill>
              <a:srgbClr val="F2F5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52" name="Freeform 307"/>
            <p:cNvSpPr>
              <a:spLocks/>
            </p:cNvSpPr>
            <p:nvPr/>
          </p:nvSpPr>
          <p:spPr bwMode="auto">
            <a:xfrm>
              <a:off x="1398" y="554"/>
              <a:ext cx="544" cy="425"/>
            </a:xfrm>
            <a:custGeom>
              <a:avLst/>
              <a:gdLst>
                <a:gd name="T0" fmla="*/ 0 w 7883"/>
                <a:gd name="T1" fmla="*/ 0 h 6162"/>
                <a:gd name="T2" fmla="*/ 0 w 7883"/>
                <a:gd name="T3" fmla="*/ 0 h 6162"/>
                <a:gd name="T4" fmla="*/ 0 w 7883"/>
                <a:gd name="T5" fmla="*/ 0 h 6162"/>
                <a:gd name="T6" fmla="*/ 0 w 7883"/>
                <a:gd name="T7" fmla="*/ 0 h 6162"/>
                <a:gd name="T8" fmla="*/ 0 w 7883"/>
                <a:gd name="T9" fmla="*/ 0 h 6162"/>
                <a:gd name="T10" fmla="*/ 0 60000 65536"/>
                <a:gd name="T11" fmla="*/ 0 60000 65536"/>
                <a:gd name="T12" fmla="*/ 0 60000 65536"/>
                <a:gd name="T13" fmla="*/ 0 60000 65536"/>
                <a:gd name="T14" fmla="*/ 0 60000 65536"/>
                <a:gd name="T15" fmla="*/ 0 w 7883"/>
                <a:gd name="T16" fmla="*/ 0 h 6162"/>
                <a:gd name="T17" fmla="*/ 7883 w 7883"/>
                <a:gd name="T18" fmla="*/ 6162 h 6162"/>
              </a:gdLst>
              <a:ahLst/>
              <a:cxnLst>
                <a:cxn ang="T10">
                  <a:pos x="T0" y="T1"/>
                </a:cxn>
                <a:cxn ang="T11">
                  <a:pos x="T2" y="T3"/>
                </a:cxn>
                <a:cxn ang="T12">
                  <a:pos x="T4" y="T5"/>
                </a:cxn>
                <a:cxn ang="T13">
                  <a:pos x="T6" y="T7"/>
                </a:cxn>
                <a:cxn ang="T14">
                  <a:pos x="T8" y="T9"/>
                </a:cxn>
              </a:cxnLst>
              <a:rect l="T15" t="T16" r="T17" b="T18"/>
              <a:pathLst>
                <a:path w="7883" h="6162">
                  <a:moveTo>
                    <a:pt x="0" y="6161"/>
                  </a:moveTo>
                  <a:lnTo>
                    <a:pt x="7789" y="0"/>
                  </a:lnTo>
                  <a:lnTo>
                    <a:pt x="7883" y="329"/>
                  </a:lnTo>
                  <a:lnTo>
                    <a:pt x="509" y="6162"/>
                  </a:lnTo>
                  <a:lnTo>
                    <a:pt x="0" y="6161"/>
                  </a:lnTo>
                  <a:close/>
                </a:path>
              </a:pathLst>
            </a:custGeom>
            <a:solidFill>
              <a:srgbClr val="F4F7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53" name="Freeform 308"/>
            <p:cNvSpPr>
              <a:spLocks/>
            </p:cNvSpPr>
            <p:nvPr/>
          </p:nvSpPr>
          <p:spPr bwMode="auto">
            <a:xfrm>
              <a:off x="1416" y="566"/>
              <a:ext cx="530" cy="413"/>
            </a:xfrm>
            <a:custGeom>
              <a:avLst/>
              <a:gdLst>
                <a:gd name="T0" fmla="*/ 0 w 7675"/>
                <a:gd name="T1" fmla="*/ 0 h 5998"/>
                <a:gd name="T2" fmla="*/ 0 w 7675"/>
                <a:gd name="T3" fmla="*/ 0 h 5998"/>
                <a:gd name="T4" fmla="*/ 0 w 7675"/>
                <a:gd name="T5" fmla="*/ 0 h 5998"/>
                <a:gd name="T6" fmla="*/ 0 w 7675"/>
                <a:gd name="T7" fmla="*/ 0 h 5998"/>
                <a:gd name="T8" fmla="*/ 0 w 7675"/>
                <a:gd name="T9" fmla="*/ 0 h 5998"/>
                <a:gd name="T10" fmla="*/ 0 60000 65536"/>
                <a:gd name="T11" fmla="*/ 0 60000 65536"/>
                <a:gd name="T12" fmla="*/ 0 60000 65536"/>
                <a:gd name="T13" fmla="*/ 0 60000 65536"/>
                <a:gd name="T14" fmla="*/ 0 60000 65536"/>
                <a:gd name="T15" fmla="*/ 0 w 7675"/>
                <a:gd name="T16" fmla="*/ 0 h 5998"/>
                <a:gd name="T17" fmla="*/ 7675 w 7675"/>
                <a:gd name="T18" fmla="*/ 5998 h 5998"/>
              </a:gdLst>
              <a:ahLst/>
              <a:cxnLst>
                <a:cxn ang="T10">
                  <a:pos x="T0" y="T1"/>
                </a:cxn>
                <a:cxn ang="T11">
                  <a:pos x="T2" y="T3"/>
                </a:cxn>
                <a:cxn ang="T12">
                  <a:pos x="T4" y="T5"/>
                </a:cxn>
                <a:cxn ang="T13">
                  <a:pos x="T6" y="T7"/>
                </a:cxn>
                <a:cxn ang="T14">
                  <a:pos x="T8" y="T9"/>
                </a:cxn>
              </a:cxnLst>
              <a:rect l="T15" t="T16" r="T17" b="T18"/>
              <a:pathLst>
                <a:path w="7675" h="5998">
                  <a:moveTo>
                    <a:pt x="0" y="5997"/>
                  </a:moveTo>
                  <a:lnTo>
                    <a:pt x="7580" y="0"/>
                  </a:lnTo>
                  <a:lnTo>
                    <a:pt x="7675" y="329"/>
                  </a:lnTo>
                  <a:lnTo>
                    <a:pt x="508" y="5998"/>
                  </a:lnTo>
                  <a:lnTo>
                    <a:pt x="0" y="5997"/>
                  </a:lnTo>
                  <a:close/>
                </a:path>
              </a:pathLst>
            </a:custGeom>
            <a:solidFill>
              <a:srgbClr val="F6F8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54" name="Freeform 309"/>
            <p:cNvSpPr>
              <a:spLocks/>
            </p:cNvSpPr>
            <p:nvPr/>
          </p:nvSpPr>
          <p:spPr bwMode="auto">
            <a:xfrm>
              <a:off x="1434" y="576"/>
              <a:ext cx="514" cy="403"/>
            </a:xfrm>
            <a:custGeom>
              <a:avLst/>
              <a:gdLst>
                <a:gd name="T0" fmla="*/ 0 w 7468"/>
                <a:gd name="T1" fmla="*/ 0 h 5835"/>
                <a:gd name="T2" fmla="*/ 0 w 7468"/>
                <a:gd name="T3" fmla="*/ 0 h 5835"/>
                <a:gd name="T4" fmla="*/ 0 w 7468"/>
                <a:gd name="T5" fmla="*/ 0 h 5835"/>
                <a:gd name="T6" fmla="*/ 0 w 7468"/>
                <a:gd name="T7" fmla="*/ 0 h 5835"/>
                <a:gd name="T8" fmla="*/ 0 w 7468"/>
                <a:gd name="T9" fmla="*/ 0 h 5835"/>
                <a:gd name="T10" fmla="*/ 0 60000 65536"/>
                <a:gd name="T11" fmla="*/ 0 60000 65536"/>
                <a:gd name="T12" fmla="*/ 0 60000 65536"/>
                <a:gd name="T13" fmla="*/ 0 60000 65536"/>
                <a:gd name="T14" fmla="*/ 0 60000 65536"/>
                <a:gd name="T15" fmla="*/ 0 w 7468"/>
                <a:gd name="T16" fmla="*/ 0 h 5835"/>
                <a:gd name="T17" fmla="*/ 7468 w 7468"/>
                <a:gd name="T18" fmla="*/ 5835 h 5835"/>
              </a:gdLst>
              <a:ahLst/>
              <a:cxnLst>
                <a:cxn ang="T10">
                  <a:pos x="T0" y="T1"/>
                </a:cxn>
                <a:cxn ang="T11">
                  <a:pos x="T2" y="T3"/>
                </a:cxn>
                <a:cxn ang="T12">
                  <a:pos x="T4" y="T5"/>
                </a:cxn>
                <a:cxn ang="T13">
                  <a:pos x="T6" y="T7"/>
                </a:cxn>
                <a:cxn ang="T14">
                  <a:pos x="T8" y="T9"/>
                </a:cxn>
              </a:cxnLst>
              <a:rect l="T15" t="T16" r="T17" b="T18"/>
              <a:pathLst>
                <a:path w="7468" h="5835">
                  <a:moveTo>
                    <a:pt x="0" y="5833"/>
                  </a:moveTo>
                  <a:lnTo>
                    <a:pt x="7374" y="0"/>
                  </a:lnTo>
                  <a:lnTo>
                    <a:pt x="7468" y="329"/>
                  </a:lnTo>
                  <a:lnTo>
                    <a:pt x="508" y="5835"/>
                  </a:lnTo>
                  <a:lnTo>
                    <a:pt x="0" y="5833"/>
                  </a:lnTo>
                  <a:close/>
                </a:path>
              </a:pathLst>
            </a:custGeom>
            <a:solidFill>
              <a:srgbClr val="F9FA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55" name="Freeform 310"/>
            <p:cNvSpPr>
              <a:spLocks/>
            </p:cNvSpPr>
            <p:nvPr/>
          </p:nvSpPr>
          <p:spPr bwMode="auto">
            <a:xfrm>
              <a:off x="1451" y="588"/>
              <a:ext cx="500" cy="391"/>
            </a:xfrm>
            <a:custGeom>
              <a:avLst/>
              <a:gdLst>
                <a:gd name="T0" fmla="*/ 0 w 7261"/>
                <a:gd name="T1" fmla="*/ 0 h 5671"/>
                <a:gd name="T2" fmla="*/ 0 w 7261"/>
                <a:gd name="T3" fmla="*/ 0 h 5671"/>
                <a:gd name="T4" fmla="*/ 0 w 7261"/>
                <a:gd name="T5" fmla="*/ 0 h 5671"/>
                <a:gd name="T6" fmla="*/ 0 w 7261"/>
                <a:gd name="T7" fmla="*/ 0 h 5671"/>
                <a:gd name="T8" fmla="*/ 0 w 7261"/>
                <a:gd name="T9" fmla="*/ 0 h 5671"/>
                <a:gd name="T10" fmla="*/ 0 60000 65536"/>
                <a:gd name="T11" fmla="*/ 0 60000 65536"/>
                <a:gd name="T12" fmla="*/ 0 60000 65536"/>
                <a:gd name="T13" fmla="*/ 0 60000 65536"/>
                <a:gd name="T14" fmla="*/ 0 60000 65536"/>
                <a:gd name="T15" fmla="*/ 0 w 7261"/>
                <a:gd name="T16" fmla="*/ 0 h 5671"/>
                <a:gd name="T17" fmla="*/ 7261 w 7261"/>
                <a:gd name="T18" fmla="*/ 5671 h 5671"/>
              </a:gdLst>
              <a:ahLst/>
              <a:cxnLst>
                <a:cxn ang="T10">
                  <a:pos x="T0" y="T1"/>
                </a:cxn>
                <a:cxn ang="T11">
                  <a:pos x="T2" y="T3"/>
                </a:cxn>
                <a:cxn ang="T12">
                  <a:pos x="T4" y="T5"/>
                </a:cxn>
                <a:cxn ang="T13">
                  <a:pos x="T6" y="T7"/>
                </a:cxn>
                <a:cxn ang="T14">
                  <a:pos x="T8" y="T9"/>
                </a:cxn>
              </a:cxnLst>
              <a:rect l="T15" t="T16" r="T17" b="T18"/>
              <a:pathLst>
                <a:path w="7261" h="5671">
                  <a:moveTo>
                    <a:pt x="0" y="5669"/>
                  </a:moveTo>
                  <a:lnTo>
                    <a:pt x="7167" y="0"/>
                  </a:lnTo>
                  <a:lnTo>
                    <a:pt x="7261" y="329"/>
                  </a:lnTo>
                  <a:lnTo>
                    <a:pt x="508" y="5671"/>
                  </a:lnTo>
                  <a:lnTo>
                    <a:pt x="0" y="5669"/>
                  </a:ln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56" name="Freeform 311"/>
            <p:cNvSpPr>
              <a:spLocks/>
            </p:cNvSpPr>
            <p:nvPr/>
          </p:nvSpPr>
          <p:spPr bwMode="auto">
            <a:xfrm>
              <a:off x="1469" y="599"/>
              <a:ext cx="486" cy="380"/>
            </a:xfrm>
            <a:custGeom>
              <a:avLst/>
              <a:gdLst>
                <a:gd name="T0" fmla="*/ 0 w 7054"/>
                <a:gd name="T1" fmla="*/ 0 h 5508"/>
                <a:gd name="T2" fmla="*/ 0 w 7054"/>
                <a:gd name="T3" fmla="*/ 0 h 5508"/>
                <a:gd name="T4" fmla="*/ 0 w 7054"/>
                <a:gd name="T5" fmla="*/ 0 h 5508"/>
                <a:gd name="T6" fmla="*/ 0 w 7054"/>
                <a:gd name="T7" fmla="*/ 0 h 5508"/>
                <a:gd name="T8" fmla="*/ 0 w 7054"/>
                <a:gd name="T9" fmla="*/ 0 h 5508"/>
                <a:gd name="T10" fmla="*/ 0 60000 65536"/>
                <a:gd name="T11" fmla="*/ 0 60000 65536"/>
                <a:gd name="T12" fmla="*/ 0 60000 65536"/>
                <a:gd name="T13" fmla="*/ 0 60000 65536"/>
                <a:gd name="T14" fmla="*/ 0 60000 65536"/>
                <a:gd name="T15" fmla="*/ 0 w 7054"/>
                <a:gd name="T16" fmla="*/ 0 h 5508"/>
                <a:gd name="T17" fmla="*/ 7054 w 7054"/>
                <a:gd name="T18" fmla="*/ 5508 h 5508"/>
              </a:gdLst>
              <a:ahLst/>
              <a:cxnLst>
                <a:cxn ang="T10">
                  <a:pos x="T0" y="T1"/>
                </a:cxn>
                <a:cxn ang="T11">
                  <a:pos x="T2" y="T3"/>
                </a:cxn>
                <a:cxn ang="T12">
                  <a:pos x="T4" y="T5"/>
                </a:cxn>
                <a:cxn ang="T13">
                  <a:pos x="T6" y="T7"/>
                </a:cxn>
                <a:cxn ang="T14">
                  <a:pos x="T8" y="T9"/>
                </a:cxn>
              </a:cxnLst>
              <a:rect l="T15" t="T16" r="T17" b="T18"/>
              <a:pathLst>
                <a:path w="7054" h="5508">
                  <a:moveTo>
                    <a:pt x="0" y="5506"/>
                  </a:moveTo>
                  <a:lnTo>
                    <a:pt x="6960" y="0"/>
                  </a:lnTo>
                  <a:lnTo>
                    <a:pt x="7054" y="329"/>
                  </a:lnTo>
                  <a:lnTo>
                    <a:pt x="508" y="5508"/>
                  </a:lnTo>
                  <a:lnTo>
                    <a:pt x="0" y="5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57" name="Freeform 312"/>
            <p:cNvSpPr>
              <a:spLocks/>
            </p:cNvSpPr>
            <p:nvPr/>
          </p:nvSpPr>
          <p:spPr bwMode="auto">
            <a:xfrm>
              <a:off x="1486" y="611"/>
              <a:ext cx="475" cy="370"/>
            </a:xfrm>
            <a:custGeom>
              <a:avLst/>
              <a:gdLst>
                <a:gd name="T0" fmla="*/ 0 w 6887"/>
                <a:gd name="T1" fmla="*/ 0 h 5361"/>
                <a:gd name="T2" fmla="*/ 0 w 6887"/>
                <a:gd name="T3" fmla="*/ 0 h 5361"/>
                <a:gd name="T4" fmla="*/ 0 w 6887"/>
                <a:gd name="T5" fmla="*/ 0 h 5361"/>
                <a:gd name="T6" fmla="*/ 0 w 6887"/>
                <a:gd name="T7" fmla="*/ 0 h 5361"/>
                <a:gd name="T8" fmla="*/ 0 w 6887"/>
                <a:gd name="T9" fmla="*/ 0 h 5361"/>
                <a:gd name="T10" fmla="*/ 0 60000 65536"/>
                <a:gd name="T11" fmla="*/ 0 60000 65536"/>
                <a:gd name="T12" fmla="*/ 0 60000 65536"/>
                <a:gd name="T13" fmla="*/ 0 60000 65536"/>
                <a:gd name="T14" fmla="*/ 0 60000 65536"/>
                <a:gd name="T15" fmla="*/ 0 w 6887"/>
                <a:gd name="T16" fmla="*/ 0 h 5361"/>
                <a:gd name="T17" fmla="*/ 6887 w 6887"/>
                <a:gd name="T18" fmla="*/ 5361 h 5361"/>
              </a:gdLst>
              <a:ahLst/>
              <a:cxnLst>
                <a:cxn ang="T10">
                  <a:pos x="T0" y="T1"/>
                </a:cxn>
                <a:cxn ang="T11">
                  <a:pos x="T2" y="T3"/>
                </a:cxn>
                <a:cxn ang="T12">
                  <a:pos x="T4" y="T5"/>
                </a:cxn>
                <a:cxn ang="T13">
                  <a:pos x="T6" y="T7"/>
                </a:cxn>
                <a:cxn ang="T14">
                  <a:pos x="T8" y="T9"/>
                </a:cxn>
              </a:cxnLst>
              <a:rect l="T15" t="T16" r="T17" b="T18"/>
              <a:pathLst>
                <a:path w="6887" h="5361">
                  <a:moveTo>
                    <a:pt x="0" y="5342"/>
                  </a:moveTo>
                  <a:lnTo>
                    <a:pt x="6753" y="0"/>
                  </a:lnTo>
                  <a:lnTo>
                    <a:pt x="6887" y="467"/>
                  </a:lnTo>
                  <a:lnTo>
                    <a:pt x="5514" y="5361"/>
                  </a:lnTo>
                  <a:lnTo>
                    <a:pt x="0" y="53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3858" name="Freeform 313"/>
            <p:cNvSpPr>
              <a:spLocks noEditPoints="1"/>
            </p:cNvSpPr>
            <p:nvPr/>
          </p:nvSpPr>
          <p:spPr bwMode="auto">
            <a:xfrm>
              <a:off x="1079" y="300"/>
              <a:ext cx="891" cy="689"/>
            </a:xfrm>
            <a:custGeom>
              <a:avLst/>
              <a:gdLst>
                <a:gd name="T0" fmla="*/ 0 w 12917"/>
                <a:gd name="T1" fmla="*/ 0 h 9991"/>
                <a:gd name="T2" fmla="*/ 0 w 12917"/>
                <a:gd name="T3" fmla="*/ 0 h 9991"/>
                <a:gd name="T4" fmla="*/ 0 w 12917"/>
                <a:gd name="T5" fmla="*/ 0 h 9991"/>
                <a:gd name="T6" fmla="*/ 0 w 12917"/>
                <a:gd name="T7" fmla="*/ 0 h 9991"/>
                <a:gd name="T8" fmla="*/ 0 w 12917"/>
                <a:gd name="T9" fmla="*/ 0 h 9991"/>
                <a:gd name="T10" fmla="*/ 0 w 12917"/>
                <a:gd name="T11" fmla="*/ 0 h 9991"/>
                <a:gd name="T12" fmla="*/ 0 w 12917"/>
                <a:gd name="T13" fmla="*/ 0 h 9991"/>
                <a:gd name="T14" fmla="*/ 0 w 12917"/>
                <a:gd name="T15" fmla="*/ 0 h 9991"/>
                <a:gd name="T16" fmla="*/ 0 w 12917"/>
                <a:gd name="T17" fmla="*/ 0 h 9991"/>
                <a:gd name="T18" fmla="*/ 0 w 12917"/>
                <a:gd name="T19" fmla="*/ 0 h 9991"/>
                <a:gd name="T20" fmla="*/ 0 w 12917"/>
                <a:gd name="T21" fmla="*/ 0 h 9991"/>
                <a:gd name="T22" fmla="*/ 0 w 12917"/>
                <a:gd name="T23" fmla="*/ 0 h 9991"/>
                <a:gd name="T24" fmla="*/ 0 w 12917"/>
                <a:gd name="T25" fmla="*/ 0 h 9991"/>
                <a:gd name="T26" fmla="*/ 0 w 12917"/>
                <a:gd name="T27" fmla="*/ 0 h 9991"/>
                <a:gd name="T28" fmla="*/ 0 w 12917"/>
                <a:gd name="T29" fmla="*/ 0 h 9991"/>
                <a:gd name="T30" fmla="*/ 0 w 12917"/>
                <a:gd name="T31" fmla="*/ 0 h 9991"/>
                <a:gd name="T32" fmla="*/ 0 w 12917"/>
                <a:gd name="T33" fmla="*/ 0 h 9991"/>
                <a:gd name="T34" fmla="*/ 0 w 12917"/>
                <a:gd name="T35" fmla="*/ 0 h 9991"/>
                <a:gd name="T36" fmla="*/ 0 w 12917"/>
                <a:gd name="T37" fmla="*/ 0 h 9991"/>
                <a:gd name="T38" fmla="*/ 0 w 12917"/>
                <a:gd name="T39" fmla="*/ 0 h 9991"/>
                <a:gd name="T40" fmla="*/ 0 w 12917"/>
                <a:gd name="T41" fmla="*/ 0 h 9991"/>
                <a:gd name="T42" fmla="*/ 0 w 12917"/>
                <a:gd name="T43" fmla="*/ 0 h 9991"/>
                <a:gd name="T44" fmla="*/ 0 w 12917"/>
                <a:gd name="T45" fmla="*/ 0 h 9991"/>
                <a:gd name="T46" fmla="*/ 0 w 12917"/>
                <a:gd name="T47" fmla="*/ 0 h 9991"/>
                <a:gd name="T48" fmla="*/ 0 w 12917"/>
                <a:gd name="T49" fmla="*/ 0 h 9991"/>
                <a:gd name="T50" fmla="*/ 0 w 12917"/>
                <a:gd name="T51" fmla="*/ 0 h 9991"/>
                <a:gd name="T52" fmla="*/ 0 w 12917"/>
                <a:gd name="T53" fmla="*/ 0 h 9991"/>
                <a:gd name="T54" fmla="*/ 0 w 12917"/>
                <a:gd name="T55" fmla="*/ 0 h 9991"/>
                <a:gd name="T56" fmla="*/ 0 w 12917"/>
                <a:gd name="T57" fmla="*/ 0 h 9991"/>
                <a:gd name="T58" fmla="*/ 0 w 12917"/>
                <a:gd name="T59" fmla="*/ 0 h 999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2917"/>
                <a:gd name="T91" fmla="*/ 0 h 9991"/>
                <a:gd name="T92" fmla="*/ 12917 w 12917"/>
                <a:gd name="T93" fmla="*/ 9991 h 9991"/>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2917" h="9991">
                  <a:moveTo>
                    <a:pt x="0" y="128"/>
                  </a:moveTo>
                  <a:lnTo>
                    <a:pt x="128" y="0"/>
                  </a:lnTo>
                  <a:lnTo>
                    <a:pt x="11422" y="39"/>
                  </a:lnTo>
                  <a:lnTo>
                    <a:pt x="11422" y="293"/>
                  </a:lnTo>
                  <a:lnTo>
                    <a:pt x="128" y="255"/>
                  </a:lnTo>
                  <a:lnTo>
                    <a:pt x="0" y="128"/>
                  </a:lnTo>
                  <a:close/>
                  <a:moveTo>
                    <a:pt x="128" y="9953"/>
                  </a:moveTo>
                  <a:lnTo>
                    <a:pt x="0" y="9825"/>
                  </a:lnTo>
                  <a:lnTo>
                    <a:pt x="0" y="128"/>
                  </a:lnTo>
                  <a:lnTo>
                    <a:pt x="255" y="128"/>
                  </a:lnTo>
                  <a:lnTo>
                    <a:pt x="255" y="9825"/>
                  </a:lnTo>
                  <a:lnTo>
                    <a:pt x="128" y="9953"/>
                  </a:lnTo>
                  <a:close/>
                  <a:moveTo>
                    <a:pt x="11544" y="9898"/>
                  </a:moveTo>
                  <a:lnTo>
                    <a:pt x="11422" y="9991"/>
                  </a:lnTo>
                  <a:lnTo>
                    <a:pt x="128" y="9953"/>
                  </a:lnTo>
                  <a:lnTo>
                    <a:pt x="128" y="9698"/>
                  </a:lnTo>
                  <a:lnTo>
                    <a:pt x="11422" y="9736"/>
                  </a:lnTo>
                  <a:lnTo>
                    <a:pt x="11544" y="9898"/>
                  </a:lnTo>
                  <a:close/>
                  <a:moveTo>
                    <a:pt x="12917" y="4935"/>
                  </a:moveTo>
                  <a:lnTo>
                    <a:pt x="12917" y="5004"/>
                  </a:lnTo>
                  <a:lnTo>
                    <a:pt x="11544" y="9898"/>
                  </a:lnTo>
                  <a:lnTo>
                    <a:pt x="11299" y="9829"/>
                  </a:lnTo>
                  <a:lnTo>
                    <a:pt x="12672" y="4936"/>
                  </a:lnTo>
                  <a:lnTo>
                    <a:pt x="12917" y="4935"/>
                  </a:lnTo>
                  <a:close/>
                  <a:moveTo>
                    <a:pt x="11422" y="39"/>
                  </a:moveTo>
                  <a:lnTo>
                    <a:pt x="11544" y="131"/>
                  </a:lnTo>
                  <a:lnTo>
                    <a:pt x="12917" y="4935"/>
                  </a:lnTo>
                  <a:lnTo>
                    <a:pt x="12672" y="5004"/>
                  </a:lnTo>
                  <a:lnTo>
                    <a:pt x="11299" y="200"/>
                  </a:lnTo>
                  <a:lnTo>
                    <a:pt x="11422" y="39"/>
                  </a:lnTo>
                  <a:close/>
                </a:path>
              </a:pathLst>
            </a:custGeom>
            <a:solidFill>
              <a:srgbClr val="3F59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33859" name="Picture 3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2" y="320"/>
              <a:ext cx="774" cy="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0" name="Freeform 315"/>
          <p:cNvSpPr>
            <a:spLocks/>
          </p:cNvSpPr>
          <p:nvPr/>
        </p:nvSpPr>
        <p:spPr bwMode="auto">
          <a:xfrm>
            <a:off x="2008369" y="1539924"/>
            <a:ext cx="6664325" cy="792163"/>
          </a:xfrm>
          <a:custGeom>
            <a:avLst/>
            <a:gdLst>
              <a:gd name="T0" fmla="*/ 6664325 w 4538"/>
              <a:gd name="T1" fmla="*/ 0 h 1080"/>
              <a:gd name="T2" fmla="*/ 0 w 4538"/>
              <a:gd name="T3" fmla="*/ 0 h 1080"/>
              <a:gd name="T4" fmla="*/ 154199 w 4538"/>
              <a:gd name="T5" fmla="*/ 396815 h 1080"/>
              <a:gd name="T6" fmla="*/ 0 w 4538"/>
              <a:gd name="T7" fmla="*/ 792163 h 1080"/>
              <a:gd name="T8" fmla="*/ 6664325 w 4538"/>
              <a:gd name="T9" fmla="*/ 792163 h 1080"/>
              <a:gd name="T10" fmla="*/ 6664325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gradFill>
            <a:gsLst>
              <a:gs pos="0">
                <a:schemeClr val="lt2">
                  <a:tint val="40000"/>
                  <a:satMod val="350000"/>
                </a:schemeClr>
              </a:gs>
              <a:gs pos="40000">
                <a:schemeClr val="lt2">
                  <a:tint val="45000"/>
                  <a:shade val="99000"/>
                  <a:satMod val="350000"/>
                </a:schemeClr>
              </a:gs>
              <a:gs pos="100000">
                <a:schemeClr val="bg1">
                  <a:lumMod val="75000"/>
                </a:schemeClr>
              </a:gs>
            </a:gsLst>
          </a:gradFill>
          <a:ln w="19050">
            <a:solidFill>
              <a:srgbClr val="000000"/>
            </a:solidFill>
            <a:round/>
            <a:headEnd/>
            <a:tailEnd/>
          </a:ln>
        </p:spPr>
        <p:style>
          <a:lnRef idx="0">
            <a:scrgbClr r="0" g="0" b="0"/>
          </a:lnRef>
          <a:fillRef idx="1002">
            <a:schemeClr val="lt2"/>
          </a:fillRef>
          <a:effectRef idx="0">
            <a:scrgbClr r="0" g="0" b="0"/>
          </a:effectRef>
          <a:fontRef idx="major"/>
        </p:style>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defRPr/>
            </a:pPr>
            <a:endParaRPr lang="zh-CN" altLang="en-US" sz="1400" smtClean="0">
              <a:ea typeface="宋体" pitchFamily="2" charset="-122"/>
            </a:endParaRPr>
          </a:p>
        </p:txBody>
      </p:sp>
      <p:sp>
        <p:nvSpPr>
          <p:cNvPr id="33800" name="Rectangle 316"/>
          <p:cNvSpPr>
            <a:spLocks noChangeArrowheads="1"/>
          </p:cNvSpPr>
          <p:nvPr/>
        </p:nvSpPr>
        <p:spPr bwMode="auto">
          <a:xfrm>
            <a:off x="2295525" y="1557338"/>
            <a:ext cx="6207125" cy="79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nchor="ctr">
            <a:spAutoFit/>
          </a:bodyPr>
          <a:lstStyle/>
          <a:p>
            <a:pPr marL="447675" lvl="1" indent="-266700">
              <a:lnSpc>
                <a:spcPct val="90000"/>
              </a:lnSpc>
              <a:spcBef>
                <a:spcPct val="10000"/>
              </a:spcBef>
              <a:buFontTx/>
              <a:buChar char="–"/>
              <a:tabLst>
                <a:tab pos="8521700" algn="r"/>
              </a:tabLst>
            </a:pPr>
            <a:r>
              <a:rPr lang="zh-CN" altLang="en-US" sz="1400">
                <a:ea typeface="华文细黑" pitchFamily="2" charset="-122"/>
              </a:rPr>
              <a:t>图形编辑功能根据通信网图形的模型规则，自动维护编辑后的拓扑、关联、从属关系及编辑后的响应操作；</a:t>
            </a:r>
          </a:p>
          <a:p>
            <a:pPr marL="447675" lvl="1" indent="-266700">
              <a:lnSpc>
                <a:spcPct val="90000"/>
              </a:lnSpc>
              <a:spcBef>
                <a:spcPct val="10000"/>
              </a:spcBef>
              <a:buFontTx/>
              <a:buChar char="–"/>
              <a:tabLst>
                <a:tab pos="8521700" algn="r"/>
              </a:tabLst>
            </a:pPr>
            <a:r>
              <a:rPr lang="zh-CN" altLang="de-DE" sz="1400">
                <a:ea typeface="华文细黑" pitchFamily="2" charset="-122"/>
              </a:rPr>
              <a:t>基于拓扑关系、从属关系、关联关系的操作，如添加、删除、移动、复制、基于坐标量批量导入等</a:t>
            </a:r>
          </a:p>
        </p:txBody>
      </p:sp>
      <p:sp>
        <p:nvSpPr>
          <p:cNvPr id="33801" name="Text Box 317"/>
          <p:cNvSpPr txBox="1">
            <a:spLocks noChangeArrowheads="1"/>
          </p:cNvSpPr>
          <p:nvPr/>
        </p:nvSpPr>
        <p:spPr bwMode="auto">
          <a:xfrm>
            <a:off x="658813" y="1784350"/>
            <a:ext cx="12969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zh-CN" altLang="en-US" b="1">
                <a:solidFill>
                  <a:srgbClr val="C82600"/>
                </a:solidFill>
                <a:latin typeface="华文细黑" pitchFamily="2" charset="-122"/>
                <a:ea typeface="华文细黑" pitchFamily="2" charset="-122"/>
              </a:rPr>
              <a:t>图形编辑</a:t>
            </a:r>
          </a:p>
        </p:txBody>
      </p:sp>
      <p:pic>
        <p:nvPicPr>
          <p:cNvPr id="3380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7525" y="2684463"/>
            <a:ext cx="5618163" cy="370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80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775" y="2492375"/>
            <a:ext cx="2159000" cy="4249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 name="Rectangle 2"/>
          <p:cNvSpPr txBox="1">
            <a:spLocks noChangeArrowheads="1"/>
          </p:cNvSpPr>
          <p:nvPr/>
        </p:nvSpPr>
        <p:spPr bwMode="auto">
          <a:xfrm>
            <a:off x="2232025" y="9525"/>
            <a:ext cx="6948488"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fontAlgn="auto">
              <a:spcBef>
                <a:spcPts val="0"/>
              </a:spcBef>
              <a:spcAft>
                <a:spcPts val="0"/>
              </a:spcAft>
              <a:defRPr/>
            </a:pPr>
            <a:r>
              <a:rPr lang="zh-CN" altLang="en-US" sz="3200" b="1" dirty="0" smtClean="0">
                <a:effectLst>
                  <a:outerShdw blurRad="38100" dist="38100" dir="2700000" algn="tl">
                    <a:srgbClr val="000000">
                      <a:alpha val="43137"/>
                    </a:srgbClr>
                  </a:outerShdw>
                </a:effectLst>
                <a:latin typeface="黑体" pitchFamily="2" charset="-122"/>
                <a:ea typeface="黑体" pitchFamily="2" charset="-122"/>
              </a:rPr>
              <a:t>骨干网</a:t>
            </a:r>
            <a:r>
              <a:rPr lang="en-US" altLang="zh-CN" sz="3200" b="1" dirty="0" smtClean="0">
                <a:effectLst>
                  <a:outerShdw blurRad="38100" dist="38100" dir="2700000" algn="tl">
                    <a:srgbClr val="000000">
                      <a:alpha val="43137"/>
                    </a:srgbClr>
                  </a:outerShdw>
                </a:effectLst>
                <a:latin typeface="黑体" pitchFamily="2" charset="-122"/>
                <a:ea typeface="黑体" pitchFamily="2" charset="-122"/>
              </a:rPr>
              <a:t>-</a:t>
            </a:r>
            <a:r>
              <a:rPr lang="zh-CN" altLang="en-US" sz="3200" b="1" dirty="0" smtClean="0">
                <a:effectLst>
                  <a:outerShdw blurRad="38100" dist="38100" dir="2700000" algn="tl">
                    <a:srgbClr val="000000">
                      <a:alpha val="43137"/>
                    </a:srgbClr>
                  </a:outerShdw>
                </a:effectLst>
                <a:latin typeface="黑体" pitchFamily="2" charset="-122"/>
                <a:ea typeface="黑体" pitchFamily="2" charset="-122"/>
              </a:rPr>
              <a:t>管</a:t>
            </a:r>
            <a:r>
              <a:rPr lang="en-US" altLang="zh-CN" sz="3200" b="1" dirty="0" smtClean="0">
                <a:effectLst>
                  <a:outerShdw blurRad="38100" dist="38100" dir="2700000" algn="tl">
                    <a:srgbClr val="000000">
                      <a:alpha val="43137"/>
                    </a:srgbClr>
                  </a:outerShdw>
                </a:effectLst>
                <a:latin typeface="黑体" pitchFamily="2" charset="-122"/>
                <a:ea typeface="黑体" pitchFamily="2" charset="-122"/>
              </a:rPr>
              <a:t>/</a:t>
            </a:r>
            <a:r>
              <a:rPr lang="zh-CN" altLang="en-US" sz="3200" b="1" dirty="0" smtClean="0">
                <a:effectLst>
                  <a:outerShdw blurRad="38100" dist="38100" dir="2700000" algn="tl">
                    <a:srgbClr val="000000">
                      <a:alpha val="43137"/>
                    </a:srgbClr>
                  </a:outerShdw>
                </a:effectLst>
                <a:latin typeface="黑体" pitchFamily="2" charset="-122"/>
                <a:ea typeface="黑体" pitchFamily="2" charset="-122"/>
              </a:rPr>
              <a:t>隧道</a:t>
            </a:r>
            <a:endParaRPr lang="zh-CN" altLang="en-US" sz="3200" b="1" dirty="0">
              <a:effectLst>
                <a:outerShdw blurRad="38100" dist="38100" dir="2700000" algn="tl">
                  <a:srgbClr val="000000">
                    <a:alpha val="43137"/>
                  </a:srgbClr>
                </a:outerShdw>
              </a:effectLst>
              <a:latin typeface="黑体" pitchFamily="2" charset="-122"/>
              <a:ea typeface="黑体" pitchFamily="2" charset="-122"/>
            </a:endParaRPr>
          </a:p>
        </p:txBody>
      </p:sp>
    </p:spTree>
    <p:extLst>
      <p:ext uri="{BB962C8B-B14F-4D97-AF65-F5344CB8AC3E}">
        <p14:creationId xmlns:p14="http://schemas.microsoft.com/office/powerpoint/2010/main" val="2967972682"/>
      </p:ext>
    </p:extLst>
  </p:cSld>
  <p:clrMapOvr>
    <a:masterClrMapping/>
  </p:clrMapOvr>
  <p:transition>
    <p:zo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overall.bmp"/>
          <p:cNvPicPr>
            <a:picLocks noChangeAspect="1"/>
          </p:cNvPicPr>
          <p:nvPr/>
        </p:nvPicPr>
        <p:blipFill rotWithShape="1">
          <a:blip r:embed="rId2">
            <a:extLst>
              <a:ext uri="{28A0092B-C50C-407E-A947-70E740481C1C}">
                <a14:useLocalDpi xmlns:a14="http://schemas.microsoft.com/office/drawing/2010/main" val="0"/>
              </a:ext>
            </a:extLst>
          </a:blip>
          <a:srcRect t="10246"/>
          <a:stretch/>
        </p:blipFill>
        <p:spPr bwMode="auto">
          <a:xfrm>
            <a:off x="35496" y="1170458"/>
            <a:ext cx="8567738" cy="492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p:cNvSpPr>
            <a:spLocks noChangeArrowheads="1"/>
          </p:cNvSpPr>
          <p:nvPr/>
        </p:nvSpPr>
        <p:spPr bwMode="auto">
          <a:xfrm>
            <a:off x="2555875" y="115888"/>
            <a:ext cx="6480175" cy="8651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p>
            <a:pPr algn="r" eaLnBrk="0" hangingPunct="0">
              <a:defRPr/>
            </a:pPr>
            <a:r>
              <a:rPr lang="zh-CN" altLang="en-US" sz="3200" b="1" dirty="0" smtClean="0">
                <a:solidFill>
                  <a:prstClr val="black"/>
                </a:solidFill>
                <a:effectLst>
                  <a:outerShdw blurRad="38100" dist="38100" dir="2700000" algn="tl">
                    <a:srgbClr val="000000">
                      <a:alpha val="43137"/>
                    </a:srgbClr>
                  </a:outerShdw>
                </a:effectLst>
                <a:latin typeface="黑体" pitchFamily="2" charset="-122"/>
                <a:ea typeface="黑体" pitchFamily="2" charset="-122"/>
              </a:rPr>
              <a:t>骨干网</a:t>
            </a:r>
            <a:r>
              <a:rPr lang="en-US" altLang="zh-CN" sz="3200" b="1" dirty="0" smtClean="0">
                <a:solidFill>
                  <a:prstClr val="black"/>
                </a:solidFill>
                <a:effectLst>
                  <a:outerShdw blurRad="38100" dist="38100" dir="2700000" algn="tl">
                    <a:srgbClr val="000000">
                      <a:alpha val="43137"/>
                    </a:srgbClr>
                  </a:outerShdw>
                </a:effectLst>
                <a:latin typeface="黑体" pitchFamily="2" charset="-122"/>
                <a:ea typeface="黑体" pitchFamily="2" charset="-122"/>
              </a:rPr>
              <a:t>-Web</a:t>
            </a:r>
            <a:r>
              <a:rPr lang="zh-CN" altLang="en-US" sz="3200" b="1" dirty="0">
                <a:solidFill>
                  <a:prstClr val="black"/>
                </a:solidFill>
                <a:effectLst>
                  <a:outerShdw blurRad="38100" dist="38100" dir="2700000" algn="tl">
                    <a:srgbClr val="000000">
                      <a:alpha val="43137"/>
                    </a:srgbClr>
                  </a:outerShdw>
                </a:effectLst>
                <a:latin typeface="黑体" pitchFamily="2" charset="-122"/>
                <a:ea typeface="黑体" pitchFamily="2" charset="-122"/>
              </a:rPr>
              <a:t>应用系统</a:t>
            </a:r>
          </a:p>
        </p:txBody>
      </p:sp>
    </p:spTree>
    <p:extLst>
      <p:ext uri="{BB962C8B-B14F-4D97-AF65-F5344CB8AC3E}">
        <p14:creationId xmlns:p14="http://schemas.microsoft.com/office/powerpoint/2010/main" val="743855647"/>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5" presetClass="entr" presetSubtype="0" fill="hold" nodeType="withEffect">
                                  <p:stCondLst>
                                    <p:cond delay="500"/>
                                  </p:stCondLst>
                                  <p:childTnLst>
                                    <p:set>
                                      <p:cBhvr>
                                        <p:cTn id="6" dur="1" fill="hold">
                                          <p:stCondLst>
                                            <p:cond delay="0"/>
                                          </p:stCondLst>
                                        </p:cTn>
                                        <p:tgtEl>
                                          <p:spTgt spid="13"/>
                                        </p:tgtEl>
                                        <p:attrNameLst>
                                          <p:attrName>style.visibility</p:attrName>
                                        </p:attrNameLst>
                                      </p:cBhvr>
                                      <p:to>
                                        <p:strVal val="visible"/>
                                      </p:to>
                                    </p:set>
                                    <p:anim calcmode="lin" valueType="num">
                                      <p:cBhvr>
                                        <p:cTn id="7" dur="2000" fill="hold"/>
                                        <p:tgtEl>
                                          <p:spTgt spid="13"/>
                                        </p:tgtEl>
                                        <p:attrNameLst>
                                          <p:attrName>ppt_w</p:attrName>
                                        </p:attrNameLst>
                                      </p:cBhvr>
                                      <p:tavLst>
                                        <p:tav tm="0">
                                          <p:val>
                                            <p:strVal val="#ppt_w*0.70"/>
                                          </p:val>
                                        </p:tav>
                                        <p:tav tm="100000">
                                          <p:val>
                                            <p:strVal val="#ppt_w"/>
                                          </p:val>
                                        </p:tav>
                                      </p:tavLst>
                                    </p:anim>
                                    <p:anim calcmode="lin" valueType="num">
                                      <p:cBhvr>
                                        <p:cTn id="8" dur="2000" fill="hold"/>
                                        <p:tgtEl>
                                          <p:spTgt spid="13"/>
                                        </p:tgtEl>
                                        <p:attrNameLst>
                                          <p:attrName>ppt_h</p:attrName>
                                        </p:attrNameLst>
                                      </p:cBhvr>
                                      <p:tavLst>
                                        <p:tav tm="0">
                                          <p:val>
                                            <p:strVal val="#ppt_h"/>
                                          </p:val>
                                        </p:tav>
                                        <p:tav tm="100000">
                                          <p:val>
                                            <p:strVal val="#ppt_h"/>
                                          </p:val>
                                        </p:tav>
                                      </p:tavLst>
                                    </p:anim>
                                    <p:animEffect transition="in" filter="fade">
                                      <p:cBhvr>
                                        <p:cTn id="9" dur="2000"/>
                                        <p:tgtEl>
                                          <p:spTgt spid="13"/>
                                        </p:tgtEl>
                                      </p:cBhvr>
                                    </p:animEffect>
                                  </p:childTnLst>
                                </p:cTn>
                              </p:par>
                            </p:childTnLst>
                          </p:cTn>
                        </p:par>
                        <p:par>
                          <p:cTn id="10" fill="hold" nodeType="afterGroup">
                            <p:stCondLst>
                              <p:cond delay="2500"/>
                            </p:stCondLst>
                            <p:childTnLst>
                              <p:par>
                                <p:cTn id="11" presetID="9" presetClass="emph" presetSubtype="0" nodeType="afterEffect">
                                  <p:stCondLst>
                                    <p:cond delay="0"/>
                                  </p:stCondLst>
                                  <p:childTnLst>
                                    <p:set>
                                      <p:cBhvr rctx="PPT">
                                        <p:cTn id="12" dur="indefinite"/>
                                        <p:tgtEl>
                                          <p:spTgt spid="13"/>
                                        </p:tgtEl>
                                        <p:attrNameLst>
                                          <p:attrName>style.opacity</p:attrName>
                                        </p:attrNameLst>
                                      </p:cBhvr>
                                      <p:to>
                                        <p:strVal val="0.5"/>
                                      </p:to>
                                    </p:set>
                                    <p:animEffect filter="image" prLst="opacity: 0.5">
                                      <p:cBhvr rctx="IE">
                                        <p:cTn id="13" dur="indefinite"/>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1"/>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C5AFC7C9-BF9D-4011-A9AE-290375B60F46}" type="slidenum">
              <a:rPr lang="en-US" altLang="zh-CN" smtClean="0">
                <a:solidFill>
                  <a:srgbClr val="000000"/>
                </a:solidFill>
              </a:rPr>
              <a:pPr eaLnBrk="1" hangingPunct="1"/>
              <a:t>25</a:t>
            </a:fld>
            <a:endParaRPr lang="en-US" altLang="zh-CN" smtClean="0">
              <a:solidFill>
                <a:srgbClr val="000000"/>
              </a:solidFill>
            </a:endParaRPr>
          </a:p>
        </p:txBody>
      </p:sp>
      <p:sp>
        <p:nvSpPr>
          <p:cNvPr id="32771" name="Text Box 198"/>
          <p:cNvSpPr txBox="1">
            <a:spLocks noChangeArrowheads="1"/>
          </p:cNvSpPr>
          <p:nvPr/>
        </p:nvSpPr>
        <p:spPr bwMode="auto">
          <a:xfrm>
            <a:off x="944563" y="1946275"/>
            <a:ext cx="90646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latin typeface="华文细黑" pitchFamily="2" charset="-122"/>
                <a:ea typeface="华文细黑" pitchFamily="2" charset="-122"/>
              </a:rPr>
              <a:t>...</a:t>
            </a:r>
          </a:p>
        </p:txBody>
      </p:sp>
      <p:grpSp>
        <p:nvGrpSpPr>
          <p:cNvPr id="32772" name="Group 199"/>
          <p:cNvGrpSpPr>
            <a:grpSpLocks/>
          </p:cNvGrpSpPr>
          <p:nvPr/>
        </p:nvGrpSpPr>
        <p:grpSpPr bwMode="auto">
          <a:xfrm>
            <a:off x="573088" y="1563688"/>
            <a:ext cx="1441450" cy="857250"/>
            <a:chOff x="1079" y="300"/>
            <a:chExt cx="908" cy="755"/>
          </a:xfrm>
        </p:grpSpPr>
        <p:sp>
          <p:nvSpPr>
            <p:cNvPr id="32781" name="AutoShape 200"/>
            <p:cNvSpPr>
              <a:spLocks noChangeAspect="1" noChangeArrowheads="1" noTextEdit="1"/>
            </p:cNvSpPr>
            <p:nvPr/>
          </p:nvSpPr>
          <p:spPr bwMode="auto">
            <a:xfrm>
              <a:off x="1079" y="300"/>
              <a:ext cx="908" cy="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2782" name="Freeform 201"/>
            <p:cNvSpPr>
              <a:spLocks/>
            </p:cNvSpPr>
            <p:nvPr/>
          </p:nvSpPr>
          <p:spPr bwMode="auto">
            <a:xfrm>
              <a:off x="1088" y="309"/>
              <a:ext cx="382" cy="303"/>
            </a:xfrm>
            <a:custGeom>
              <a:avLst/>
              <a:gdLst>
                <a:gd name="T0" fmla="*/ 0 w 5538"/>
                <a:gd name="T1" fmla="*/ 0 h 4399"/>
                <a:gd name="T2" fmla="*/ 0 w 5538"/>
                <a:gd name="T3" fmla="*/ 0 h 4399"/>
                <a:gd name="T4" fmla="*/ 0 w 5538"/>
                <a:gd name="T5" fmla="*/ 0 h 4399"/>
                <a:gd name="T6" fmla="*/ 0 w 5538"/>
                <a:gd name="T7" fmla="*/ 0 h 4399"/>
                <a:gd name="T8" fmla="*/ 0 60000 65536"/>
                <a:gd name="T9" fmla="*/ 0 60000 65536"/>
                <a:gd name="T10" fmla="*/ 0 60000 65536"/>
                <a:gd name="T11" fmla="*/ 0 60000 65536"/>
                <a:gd name="T12" fmla="*/ 0 w 5538"/>
                <a:gd name="T13" fmla="*/ 0 h 4399"/>
                <a:gd name="T14" fmla="*/ 5538 w 5538"/>
                <a:gd name="T15" fmla="*/ 4399 h 4399"/>
              </a:gdLst>
              <a:ahLst/>
              <a:cxnLst>
                <a:cxn ang="T8">
                  <a:pos x="T0" y="T1"/>
                </a:cxn>
                <a:cxn ang="T9">
                  <a:pos x="T2" y="T3"/>
                </a:cxn>
                <a:cxn ang="T10">
                  <a:pos x="T4" y="T5"/>
                </a:cxn>
                <a:cxn ang="T11">
                  <a:pos x="T6" y="T7"/>
                </a:cxn>
              </a:cxnLst>
              <a:rect l="T12" t="T13" r="T14" b="T15"/>
              <a:pathLst>
                <a:path w="5538" h="4399">
                  <a:moveTo>
                    <a:pt x="5538" y="18"/>
                  </a:moveTo>
                  <a:lnTo>
                    <a:pt x="0" y="4399"/>
                  </a:lnTo>
                  <a:lnTo>
                    <a:pt x="0" y="0"/>
                  </a:lnTo>
                  <a:lnTo>
                    <a:pt x="5538" y="18"/>
                  </a:lnTo>
                  <a:close/>
                </a:path>
              </a:pathLst>
            </a:custGeom>
            <a:solidFill>
              <a:srgbClr val="96A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783" name="Freeform 202"/>
            <p:cNvSpPr>
              <a:spLocks/>
            </p:cNvSpPr>
            <p:nvPr/>
          </p:nvSpPr>
          <p:spPr bwMode="auto">
            <a:xfrm>
              <a:off x="1088" y="310"/>
              <a:ext cx="399" cy="316"/>
            </a:xfrm>
            <a:custGeom>
              <a:avLst/>
              <a:gdLst>
                <a:gd name="T0" fmla="*/ 0 w 5792"/>
                <a:gd name="T1" fmla="*/ 0 h 4584"/>
                <a:gd name="T2" fmla="*/ 0 w 5792"/>
                <a:gd name="T3" fmla="*/ 0 h 4584"/>
                <a:gd name="T4" fmla="*/ 0 w 5792"/>
                <a:gd name="T5" fmla="*/ 0 h 4584"/>
                <a:gd name="T6" fmla="*/ 0 w 5792"/>
                <a:gd name="T7" fmla="*/ 0 h 4584"/>
                <a:gd name="T8" fmla="*/ 0 w 5792"/>
                <a:gd name="T9" fmla="*/ 0 h 4584"/>
                <a:gd name="T10" fmla="*/ 0 60000 65536"/>
                <a:gd name="T11" fmla="*/ 0 60000 65536"/>
                <a:gd name="T12" fmla="*/ 0 60000 65536"/>
                <a:gd name="T13" fmla="*/ 0 60000 65536"/>
                <a:gd name="T14" fmla="*/ 0 60000 65536"/>
                <a:gd name="T15" fmla="*/ 0 w 5792"/>
                <a:gd name="T16" fmla="*/ 0 h 4584"/>
                <a:gd name="T17" fmla="*/ 5792 w 5792"/>
                <a:gd name="T18" fmla="*/ 4584 h 4584"/>
              </a:gdLst>
              <a:ahLst/>
              <a:cxnLst>
                <a:cxn ang="T10">
                  <a:pos x="T0" y="T1"/>
                </a:cxn>
                <a:cxn ang="T11">
                  <a:pos x="T2" y="T3"/>
                </a:cxn>
                <a:cxn ang="T12">
                  <a:pos x="T4" y="T5"/>
                </a:cxn>
                <a:cxn ang="T13">
                  <a:pos x="T6" y="T7"/>
                </a:cxn>
                <a:cxn ang="T14">
                  <a:pos x="T8" y="T9"/>
                </a:cxn>
              </a:cxnLst>
              <a:rect l="T15" t="T16" r="T17" b="T18"/>
              <a:pathLst>
                <a:path w="5792" h="4584">
                  <a:moveTo>
                    <a:pt x="0" y="4181"/>
                  </a:moveTo>
                  <a:lnTo>
                    <a:pt x="5284" y="0"/>
                  </a:lnTo>
                  <a:lnTo>
                    <a:pt x="5792" y="2"/>
                  </a:lnTo>
                  <a:lnTo>
                    <a:pt x="0" y="4584"/>
                  </a:lnTo>
                  <a:lnTo>
                    <a:pt x="0" y="4181"/>
                  </a:lnTo>
                  <a:close/>
                </a:path>
              </a:pathLst>
            </a:custGeom>
            <a:solidFill>
              <a:srgbClr val="96A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784" name="Freeform 203"/>
            <p:cNvSpPr>
              <a:spLocks/>
            </p:cNvSpPr>
            <p:nvPr/>
          </p:nvSpPr>
          <p:spPr bwMode="auto">
            <a:xfrm>
              <a:off x="1088" y="310"/>
              <a:ext cx="417" cy="330"/>
            </a:xfrm>
            <a:custGeom>
              <a:avLst/>
              <a:gdLst>
                <a:gd name="T0" fmla="*/ 0 w 6046"/>
                <a:gd name="T1" fmla="*/ 0 h 4786"/>
                <a:gd name="T2" fmla="*/ 0 w 6046"/>
                <a:gd name="T3" fmla="*/ 0 h 4786"/>
                <a:gd name="T4" fmla="*/ 0 w 6046"/>
                <a:gd name="T5" fmla="*/ 0 h 4786"/>
                <a:gd name="T6" fmla="*/ 0 w 6046"/>
                <a:gd name="T7" fmla="*/ 0 h 4786"/>
                <a:gd name="T8" fmla="*/ 0 w 6046"/>
                <a:gd name="T9" fmla="*/ 0 h 4786"/>
                <a:gd name="T10" fmla="*/ 0 60000 65536"/>
                <a:gd name="T11" fmla="*/ 0 60000 65536"/>
                <a:gd name="T12" fmla="*/ 0 60000 65536"/>
                <a:gd name="T13" fmla="*/ 0 60000 65536"/>
                <a:gd name="T14" fmla="*/ 0 60000 65536"/>
                <a:gd name="T15" fmla="*/ 0 w 6046"/>
                <a:gd name="T16" fmla="*/ 0 h 4786"/>
                <a:gd name="T17" fmla="*/ 6046 w 6046"/>
                <a:gd name="T18" fmla="*/ 4786 h 4786"/>
              </a:gdLst>
              <a:ahLst/>
              <a:cxnLst>
                <a:cxn ang="T10">
                  <a:pos x="T0" y="T1"/>
                </a:cxn>
                <a:cxn ang="T11">
                  <a:pos x="T2" y="T3"/>
                </a:cxn>
                <a:cxn ang="T12">
                  <a:pos x="T4" y="T5"/>
                </a:cxn>
                <a:cxn ang="T13">
                  <a:pos x="T6" y="T7"/>
                </a:cxn>
                <a:cxn ang="T14">
                  <a:pos x="T8" y="T9"/>
                </a:cxn>
              </a:cxnLst>
              <a:rect l="T15" t="T16" r="T17" b="T18"/>
              <a:pathLst>
                <a:path w="6046" h="4786">
                  <a:moveTo>
                    <a:pt x="0" y="4381"/>
                  </a:moveTo>
                  <a:lnTo>
                    <a:pt x="5538" y="0"/>
                  </a:lnTo>
                  <a:lnTo>
                    <a:pt x="6046" y="2"/>
                  </a:lnTo>
                  <a:lnTo>
                    <a:pt x="0" y="4786"/>
                  </a:lnTo>
                  <a:lnTo>
                    <a:pt x="0" y="4381"/>
                  </a:lnTo>
                  <a:close/>
                </a:path>
              </a:pathLst>
            </a:custGeom>
            <a:solidFill>
              <a:srgbClr val="98B0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785" name="Freeform 204"/>
            <p:cNvSpPr>
              <a:spLocks/>
            </p:cNvSpPr>
            <p:nvPr/>
          </p:nvSpPr>
          <p:spPr bwMode="auto">
            <a:xfrm>
              <a:off x="1088" y="310"/>
              <a:ext cx="434" cy="344"/>
            </a:xfrm>
            <a:custGeom>
              <a:avLst/>
              <a:gdLst>
                <a:gd name="T0" fmla="*/ 0 w 6300"/>
                <a:gd name="T1" fmla="*/ 0 h 4986"/>
                <a:gd name="T2" fmla="*/ 0 w 6300"/>
                <a:gd name="T3" fmla="*/ 0 h 4986"/>
                <a:gd name="T4" fmla="*/ 0 w 6300"/>
                <a:gd name="T5" fmla="*/ 0 h 4986"/>
                <a:gd name="T6" fmla="*/ 0 w 6300"/>
                <a:gd name="T7" fmla="*/ 0 h 4986"/>
                <a:gd name="T8" fmla="*/ 0 w 6300"/>
                <a:gd name="T9" fmla="*/ 0 h 4986"/>
                <a:gd name="T10" fmla="*/ 0 60000 65536"/>
                <a:gd name="T11" fmla="*/ 0 60000 65536"/>
                <a:gd name="T12" fmla="*/ 0 60000 65536"/>
                <a:gd name="T13" fmla="*/ 0 60000 65536"/>
                <a:gd name="T14" fmla="*/ 0 60000 65536"/>
                <a:gd name="T15" fmla="*/ 0 w 6300"/>
                <a:gd name="T16" fmla="*/ 0 h 4986"/>
                <a:gd name="T17" fmla="*/ 6300 w 6300"/>
                <a:gd name="T18" fmla="*/ 4986 h 4986"/>
              </a:gdLst>
              <a:ahLst/>
              <a:cxnLst>
                <a:cxn ang="T10">
                  <a:pos x="T0" y="T1"/>
                </a:cxn>
                <a:cxn ang="T11">
                  <a:pos x="T2" y="T3"/>
                </a:cxn>
                <a:cxn ang="T12">
                  <a:pos x="T4" y="T5"/>
                </a:cxn>
                <a:cxn ang="T13">
                  <a:pos x="T6" y="T7"/>
                </a:cxn>
                <a:cxn ang="T14">
                  <a:pos x="T8" y="T9"/>
                </a:cxn>
              </a:cxnLst>
              <a:rect l="T15" t="T16" r="T17" b="T18"/>
              <a:pathLst>
                <a:path w="6300" h="4986">
                  <a:moveTo>
                    <a:pt x="0" y="4582"/>
                  </a:moveTo>
                  <a:lnTo>
                    <a:pt x="5792" y="0"/>
                  </a:lnTo>
                  <a:lnTo>
                    <a:pt x="6300" y="2"/>
                  </a:lnTo>
                  <a:lnTo>
                    <a:pt x="0" y="4986"/>
                  </a:lnTo>
                  <a:lnTo>
                    <a:pt x="0" y="4582"/>
                  </a:lnTo>
                  <a:close/>
                </a:path>
              </a:pathLst>
            </a:custGeom>
            <a:solidFill>
              <a:srgbClr val="99B1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786" name="Freeform 205"/>
            <p:cNvSpPr>
              <a:spLocks/>
            </p:cNvSpPr>
            <p:nvPr/>
          </p:nvSpPr>
          <p:spPr bwMode="auto">
            <a:xfrm>
              <a:off x="1088" y="311"/>
              <a:ext cx="451" cy="357"/>
            </a:xfrm>
            <a:custGeom>
              <a:avLst/>
              <a:gdLst>
                <a:gd name="T0" fmla="*/ 0 w 6555"/>
                <a:gd name="T1" fmla="*/ 0 h 5187"/>
                <a:gd name="T2" fmla="*/ 0 w 6555"/>
                <a:gd name="T3" fmla="*/ 0 h 5187"/>
                <a:gd name="T4" fmla="*/ 0 w 6555"/>
                <a:gd name="T5" fmla="*/ 0 h 5187"/>
                <a:gd name="T6" fmla="*/ 0 w 6555"/>
                <a:gd name="T7" fmla="*/ 0 h 5187"/>
                <a:gd name="T8" fmla="*/ 0 w 6555"/>
                <a:gd name="T9" fmla="*/ 0 h 5187"/>
                <a:gd name="T10" fmla="*/ 0 60000 65536"/>
                <a:gd name="T11" fmla="*/ 0 60000 65536"/>
                <a:gd name="T12" fmla="*/ 0 60000 65536"/>
                <a:gd name="T13" fmla="*/ 0 60000 65536"/>
                <a:gd name="T14" fmla="*/ 0 60000 65536"/>
                <a:gd name="T15" fmla="*/ 0 w 6555"/>
                <a:gd name="T16" fmla="*/ 0 h 5187"/>
                <a:gd name="T17" fmla="*/ 6555 w 6555"/>
                <a:gd name="T18" fmla="*/ 5187 h 5187"/>
              </a:gdLst>
              <a:ahLst/>
              <a:cxnLst>
                <a:cxn ang="T10">
                  <a:pos x="T0" y="T1"/>
                </a:cxn>
                <a:cxn ang="T11">
                  <a:pos x="T2" y="T3"/>
                </a:cxn>
                <a:cxn ang="T12">
                  <a:pos x="T4" y="T5"/>
                </a:cxn>
                <a:cxn ang="T13">
                  <a:pos x="T6" y="T7"/>
                </a:cxn>
                <a:cxn ang="T14">
                  <a:pos x="T8" y="T9"/>
                </a:cxn>
              </a:cxnLst>
              <a:rect l="T15" t="T16" r="T17" b="T18"/>
              <a:pathLst>
                <a:path w="6555" h="5187">
                  <a:moveTo>
                    <a:pt x="0" y="4784"/>
                  </a:moveTo>
                  <a:lnTo>
                    <a:pt x="6046" y="0"/>
                  </a:lnTo>
                  <a:lnTo>
                    <a:pt x="6555" y="2"/>
                  </a:lnTo>
                  <a:lnTo>
                    <a:pt x="0" y="5187"/>
                  </a:lnTo>
                  <a:lnTo>
                    <a:pt x="0" y="4784"/>
                  </a:lnTo>
                  <a:close/>
                </a:path>
              </a:pathLst>
            </a:custGeom>
            <a:solidFill>
              <a:srgbClr val="9BB2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787" name="Freeform 206"/>
            <p:cNvSpPr>
              <a:spLocks/>
            </p:cNvSpPr>
            <p:nvPr/>
          </p:nvSpPr>
          <p:spPr bwMode="auto">
            <a:xfrm>
              <a:off x="1088" y="311"/>
              <a:ext cx="469" cy="370"/>
            </a:xfrm>
            <a:custGeom>
              <a:avLst/>
              <a:gdLst>
                <a:gd name="T0" fmla="*/ 0 w 6808"/>
                <a:gd name="T1" fmla="*/ 0 h 5387"/>
                <a:gd name="T2" fmla="*/ 0 w 6808"/>
                <a:gd name="T3" fmla="*/ 0 h 5387"/>
                <a:gd name="T4" fmla="*/ 0 w 6808"/>
                <a:gd name="T5" fmla="*/ 0 h 5387"/>
                <a:gd name="T6" fmla="*/ 0 w 6808"/>
                <a:gd name="T7" fmla="*/ 0 h 5387"/>
                <a:gd name="T8" fmla="*/ 0 w 6808"/>
                <a:gd name="T9" fmla="*/ 0 h 5387"/>
                <a:gd name="T10" fmla="*/ 0 60000 65536"/>
                <a:gd name="T11" fmla="*/ 0 60000 65536"/>
                <a:gd name="T12" fmla="*/ 0 60000 65536"/>
                <a:gd name="T13" fmla="*/ 0 60000 65536"/>
                <a:gd name="T14" fmla="*/ 0 60000 65536"/>
                <a:gd name="T15" fmla="*/ 0 w 6808"/>
                <a:gd name="T16" fmla="*/ 0 h 5387"/>
                <a:gd name="T17" fmla="*/ 6808 w 6808"/>
                <a:gd name="T18" fmla="*/ 5387 h 5387"/>
              </a:gdLst>
              <a:ahLst/>
              <a:cxnLst>
                <a:cxn ang="T10">
                  <a:pos x="T0" y="T1"/>
                </a:cxn>
                <a:cxn ang="T11">
                  <a:pos x="T2" y="T3"/>
                </a:cxn>
                <a:cxn ang="T12">
                  <a:pos x="T4" y="T5"/>
                </a:cxn>
                <a:cxn ang="T13">
                  <a:pos x="T6" y="T7"/>
                </a:cxn>
                <a:cxn ang="T14">
                  <a:pos x="T8" y="T9"/>
                </a:cxn>
              </a:cxnLst>
              <a:rect l="T15" t="T16" r="T17" b="T18"/>
              <a:pathLst>
                <a:path w="6808" h="5387">
                  <a:moveTo>
                    <a:pt x="0" y="4984"/>
                  </a:moveTo>
                  <a:lnTo>
                    <a:pt x="6300" y="0"/>
                  </a:lnTo>
                  <a:lnTo>
                    <a:pt x="6808" y="2"/>
                  </a:lnTo>
                  <a:lnTo>
                    <a:pt x="0" y="5387"/>
                  </a:lnTo>
                  <a:lnTo>
                    <a:pt x="0" y="4984"/>
                  </a:lnTo>
                  <a:close/>
                </a:path>
              </a:pathLst>
            </a:custGeom>
            <a:solidFill>
              <a:srgbClr val="9DB3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788" name="Freeform 207"/>
            <p:cNvSpPr>
              <a:spLocks/>
            </p:cNvSpPr>
            <p:nvPr/>
          </p:nvSpPr>
          <p:spPr bwMode="auto">
            <a:xfrm>
              <a:off x="1088" y="311"/>
              <a:ext cx="487" cy="385"/>
            </a:xfrm>
            <a:custGeom>
              <a:avLst/>
              <a:gdLst>
                <a:gd name="T0" fmla="*/ 0 w 7062"/>
                <a:gd name="T1" fmla="*/ 0 h 5589"/>
                <a:gd name="T2" fmla="*/ 0 w 7062"/>
                <a:gd name="T3" fmla="*/ 0 h 5589"/>
                <a:gd name="T4" fmla="*/ 0 w 7062"/>
                <a:gd name="T5" fmla="*/ 0 h 5589"/>
                <a:gd name="T6" fmla="*/ 0 w 7062"/>
                <a:gd name="T7" fmla="*/ 0 h 5589"/>
                <a:gd name="T8" fmla="*/ 0 w 7062"/>
                <a:gd name="T9" fmla="*/ 0 h 5589"/>
                <a:gd name="T10" fmla="*/ 0 60000 65536"/>
                <a:gd name="T11" fmla="*/ 0 60000 65536"/>
                <a:gd name="T12" fmla="*/ 0 60000 65536"/>
                <a:gd name="T13" fmla="*/ 0 60000 65536"/>
                <a:gd name="T14" fmla="*/ 0 60000 65536"/>
                <a:gd name="T15" fmla="*/ 0 w 7062"/>
                <a:gd name="T16" fmla="*/ 0 h 5589"/>
                <a:gd name="T17" fmla="*/ 7062 w 7062"/>
                <a:gd name="T18" fmla="*/ 5589 h 5589"/>
              </a:gdLst>
              <a:ahLst/>
              <a:cxnLst>
                <a:cxn ang="T10">
                  <a:pos x="T0" y="T1"/>
                </a:cxn>
                <a:cxn ang="T11">
                  <a:pos x="T2" y="T3"/>
                </a:cxn>
                <a:cxn ang="T12">
                  <a:pos x="T4" y="T5"/>
                </a:cxn>
                <a:cxn ang="T13">
                  <a:pos x="T6" y="T7"/>
                </a:cxn>
                <a:cxn ang="T14">
                  <a:pos x="T8" y="T9"/>
                </a:cxn>
              </a:cxnLst>
              <a:rect l="T15" t="T16" r="T17" b="T18"/>
              <a:pathLst>
                <a:path w="7062" h="5589">
                  <a:moveTo>
                    <a:pt x="0" y="5185"/>
                  </a:moveTo>
                  <a:lnTo>
                    <a:pt x="6555" y="0"/>
                  </a:lnTo>
                  <a:lnTo>
                    <a:pt x="7062" y="1"/>
                  </a:lnTo>
                  <a:lnTo>
                    <a:pt x="0" y="5589"/>
                  </a:lnTo>
                  <a:lnTo>
                    <a:pt x="0" y="5185"/>
                  </a:lnTo>
                  <a:close/>
                </a:path>
              </a:pathLst>
            </a:custGeom>
            <a:solidFill>
              <a:srgbClr val="9EB5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789" name="Freeform 208"/>
            <p:cNvSpPr>
              <a:spLocks/>
            </p:cNvSpPr>
            <p:nvPr/>
          </p:nvSpPr>
          <p:spPr bwMode="auto">
            <a:xfrm>
              <a:off x="1088" y="311"/>
              <a:ext cx="504" cy="398"/>
            </a:xfrm>
            <a:custGeom>
              <a:avLst/>
              <a:gdLst>
                <a:gd name="T0" fmla="*/ 0 w 7317"/>
                <a:gd name="T1" fmla="*/ 0 h 5790"/>
                <a:gd name="T2" fmla="*/ 0 w 7317"/>
                <a:gd name="T3" fmla="*/ 0 h 5790"/>
                <a:gd name="T4" fmla="*/ 0 w 7317"/>
                <a:gd name="T5" fmla="*/ 0 h 5790"/>
                <a:gd name="T6" fmla="*/ 0 w 7317"/>
                <a:gd name="T7" fmla="*/ 0 h 5790"/>
                <a:gd name="T8" fmla="*/ 0 w 7317"/>
                <a:gd name="T9" fmla="*/ 0 h 5790"/>
                <a:gd name="T10" fmla="*/ 0 60000 65536"/>
                <a:gd name="T11" fmla="*/ 0 60000 65536"/>
                <a:gd name="T12" fmla="*/ 0 60000 65536"/>
                <a:gd name="T13" fmla="*/ 0 60000 65536"/>
                <a:gd name="T14" fmla="*/ 0 60000 65536"/>
                <a:gd name="T15" fmla="*/ 0 w 7317"/>
                <a:gd name="T16" fmla="*/ 0 h 5790"/>
                <a:gd name="T17" fmla="*/ 7317 w 7317"/>
                <a:gd name="T18" fmla="*/ 5790 h 5790"/>
              </a:gdLst>
              <a:ahLst/>
              <a:cxnLst>
                <a:cxn ang="T10">
                  <a:pos x="T0" y="T1"/>
                </a:cxn>
                <a:cxn ang="T11">
                  <a:pos x="T2" y="T3"/>
                </a:cxn>
                <a:cxn ang="T12">
                  <a:pos x="T4" y="T5"/>
                </a:cxn>
                <a:cxn ang="T13">
                  <a:pos x="T6" y="T7"/>
                </a:cxn>
                <a:cxn ang="T14">
                  <a:pos x="T8" y="T9"/>
                </a:cxn>
              </a:cxnLst>
              <a:rect l="T15" t="T16" r="T17" b="T18"/>
              <a:pathLst>
                <a:path w="7317" h="5790">
                  <a:moveTo>
                    <a:pt x="0" y="5385"/>
                  </a:moveTo>
                  <a:lnTo>
                    <a:pt x="6808" y="0"/>
                  </a:lnTo>
                  <a:lnTo>
                    <a:pt x="7317" y="1"/>
                  </a:lnTo>
                  <a:lnTo>
                    <a:pt x="0" y="5790"/>
                  </a:lnTo>
                  <a:lnTo>
                    <a:pt x="0" y="5385"/>
                  </a:lnTo>
                  <a:close/>
                </a:path>
              </a:pathLst>
            </a:custGeom>
            <a:solidFill>
              <a:srgbClr val="A0B6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790" name="Freeform 209"/>
            <p:cNvSpPr>
              <a:spLocks/>
            </p:cNvSpPr>
            <p:nvPr/>
          </p:nvSpPr>
          <p:spPr bwMode="auto">
            <a:xfrm>
              <a:off x="1088" y="311"/>
              <a:ext cx="522" cy="413"/>
            </a:xfrm>
            <a:custGeom>
              <a:avLst/>
              <a:gdLst>
                <a:gd name="T0" fmla="*/ 0 w 7570"/>
                <a:gd name="T1" fmla="*/ 0 h 5991"/>
                <a:gd name="T2" fmla="*/ 0 w 7570"/>
                <a:gd name="T3" fmla="*/ 0 h 5991"/>
                <a:gd name="T4" fmla="*/ 0 w 7570"/>
                <a:gd name="T5" fmla="*/ 0 h 5991"/>
                <a:gd name="T6" fmla="*/ 0 w 7570"/>
                <a:gd name="T7" fmla="*/ 0 h 5991"/>
                <a:gd name="T8" fmla="*/ 0 w 7570"/>
                <a:gd name="T9" fmla="*/ 0 h 5991"/>
                <a:gd name="T10" fmla="*/ 0 60000 65536"/>
                <a:gd name="T11" fmla="*/ 0 60000 65536"/>
                <a:gd name="T12" fmla="*/ 0 60000 65536"/>
                <a:gd name="T13" fmla="*/ 0 60000 65536"/>
                <a:gd name="T14" fmla="*/ 0 60000 65536"/>
                <a:gd name="T15" fmla="*/ 0 w 7570"/>
                <a:gd name="T16" fmla="*/ 0 h 5991"/>
                <a:gd name="T17" fmla="*/ 7570 w 7570"/>
                <a:gd name="T18" fmla="*/ 5991 h 5991"/>
              </a:gdLst>
              <a:ahLst/>
              <a:cxnLst>
                <a:cxn ang="T10">
                  <a:pos x="T0" y="T1"/>
                </a:cxn>
                <a:cxn ang="T11">
                  <a:pos x="T2" y="T3"/>
                </a:cxn>
                <a:cxn ang="T12">
                  <a:pos x="T4" y="T5"/>
                </a:cxn>
                <a:cxn ang="T13">
                  <a:pos x="T6" y="T7"/>
                </a:cxn>
                <a:cxn ang="T14">
                  <a:pos x="T8" y="T9"/>
                </a:cxn>
              </a:cxnLst>
              <a:rect l="T15" t="T16" r="T17" b="T18"/>
              <a:pathLst>
                <a:path w="7570" h="5991">
                  <a:moveTo>
                    <a:pt x="0" y="5588"/>
                  </a:moveTo>
                  <a:lnTo>
                    <a:pt x="7062" y="0"/>
                  </a:lnTo>
                  <a:lnTo>
                    <a:pt x="7570" y="2"/>
                  </a:lnTo>
                  <a:lnTo>
                    <a:pt x="0" y="5991"/>
                  </a:lnTo>
                  <a:lnTo>
                    <a:pt x="0" y="5588"/>
                  </a:lnTo>
                  <a:close/>
                </a:path>
              </a:pathLst>
            </a:custGeom>
            <a:solidFill>
              <a:srgbClr val="A1B7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791" name="Freeform 210"/>
            <p:cNvSpPr>
              <a:spLocks/>
            </p:cNvSpPr>
            <p:nvPr/>
          </p:nvSpPr>
          <p:spPr bwMode="auto">
            <a:xfrm>
              <a:off x="1088" y="311"/>
              <a:ext cx="539" cy="426"/>
            </a:xfrm>
            <a:custGeom>
              <a:avLst/>
              <a:gdLst>
                <a:gd name="T0" fmla="*/ 0 w 7825"/>
                <a:gd name="T1" fmla="*/ 0 h 6192"/>
                <a:gd name="T2" fmla="*/ 0 w 7825"/>
                <a:gd name="T3" fmla="*/ 0 h 6192"/>
                <a:gd name="T4" fmla="*/ 0 w 7825"/>
                <a:gd name="T5" fmla="*/ 0 h 6192"/>
                <a:gd name="T6" fmla="*/ 0 w 7825"/>
                <a:gd name="T7" fmla="*/ 0 h 6192"/>
                <a:gd name="T8" fmla="*/ 0 w 7825"/>
                <a:gd name="T9" fmla="*/ 0 h 6192"/>
                <a:gd name="T10" fmla="*/ 0 60000 65536"/>
                <a:gd name="T11" fmla="*/ 0 60000 65536"/>
                <a:gd name="T12" fmla="*/ 0 60000 65536"/>
                <a:gd name="T13" fmla="*/ 0 60000 65536"/>
                <a:gd name="T14" fmla="*/ 0 60000 65536"/>
                <a:gd name="T15" fmla="*/ 0 w 7825"/>
                <a:gd name="T16" fmla="*/ 0 h 6192"/>
                <a:gd name="T17" fmla="*/ 7825 w 7825"/>
                <a:gd name="T18" fmla="*/ 6192 h 6192"/>
              </a:gdLst>
              <a:ahLst/>
              <a:cxnLst>
                <a:cxn ang="T10">
                  <a:pos x="T0" y="T1"/>
                </a:cxn>
                <a:cxn ang="T11">
                  <a:pos x="T2" y="T3"/>
                </a:cxn>
                <a:cxn ang="T12">
                  <a:pos x="T4" y="T5"/>
                </a:cxn>
                <a:cxn ang="T13">
                  <a:pos x="T6" y="T7"/>
                </a:cxn>
                <a:cxn ang="T14">
                  <a:pos x="T8" y="T9"/>
                </a:cxn>
              </a:cxnLst>
              <a:rect l="T15" t="T16" r="T17" b="T18"/>
              <a:pathLst>
                <a:path w="7825" h="6192">
                  <a:moveTo>
                    <a:pt x="0" y="5789"/>
                  </a:moveTo>
                  <a:lnTo>
                    <a:pt x="7317" y="0"/>
                  </a:lnTo>
                  <a:lnTo>
                    <a:pt x="7825" y="2"/>
                  </a:lnTo>
                  <a:lnTo>
                    <a:pt x="0" y="6192"/>
                  </a:lnTo>
                  <a:lnTo>
                    <a:pt x="0" y="5789"/>
                  </a:lnTo>
                  <a:close/>
                </a:path>
              </a:pathLst>
            </a:custGeom>
            <a:solidFill>
              <a:srgbClr val="A3B8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792" name="Freeform 211"/>
            <p:cNvSpPr>
              <a:spLocks/>
            </p:cNvSpPr>
            <p:nvPr/>
          </p:nvSpPr>
          <p:spPr bwMode="auto">
            <a:xfrm>
              <a:off x="1088" y="311"/>
              <a:ext cx="556" cy="441"/>
            </a:xfrm>
            <a:custGeom>
              <a:avLst/>
              <a:gdLst>
                <a:gd name="T0" fmla="*/ 0 w 8079"/>
                <a:gd name="T1" fmla="*/ 0 h 6393"/>
                <a:gd name="T2" fmla="*/ 0 w 8079"/>
                <a:gd name="T3" fmla="*/ 0 h 6393"/>
                <a:gd name="T4" fmla="*/ 0 w 8079"/>
                <a:gd name="T5" fmla="*/ 0 h 6393"/>
                <a:gd name="T6" fmla="*/ 0 w 8079"/>
                <a:gd name="T7" fmla="*/ 0 h 6393"/>
                <a:gd name="T8" fmla="*/ 0 w 8079"/>
                <a:gd name="T9" fmla="*/ 0 h 6393"/>
                <a:gd name="T10" fmla="*/ 0 60000 65536"/>
                <a:gd name="T11" fmla="*/ 0 60000 65536"/>
                <a:gd name="T12" fmla="*/ 0 60000 65536"/>
                <a:gd name="T13" fmla="*/ 0 60000 65536"/>
                <a:gd name="T14" fmla="*/ 0 60000 65536"/>
                <a:gd name="T15" fmla="*/ 0 w 8079"/>
                <a:gd name="T16" fmla="*/ 0 h 6393"/>
                <a:gd name="T17" fmla="*/ 8079 w 8079"/>
                <a:gd name="T18" fmla="*/ 6393 h 6393"/>
              </a:gdLst>
              <a:ahLst/>
              <a:cxnLst>
                <a:cxn ang="T10">
                  <a:pos x="T0" y="T1"/>
                </a:cxn>
                <a:cxn ang="T11">
                  <a:pos x="T2" y="T3"/>
                </a:cxn>
                <a:cxn ang="T12">
                  <a:pos x="T4" y="T5"/>
                </a:cxn>
                <a:cxn ang="T13">
                  <a:pos x="T6" y="T7"/>
                </a:cxn>
                <a:cxn ang="T14">
                  <a:pos x="T8" y="T9"/>
                </a:cxn>
              </a:cxnLst>
              <a:rect l="T15" t="T16" r="T17" b="T18"/>
              <a:pathLst>
                <a:path w="8079" h="6393">
                  <a:moveTo>
                    <a:pt x="0" y="5989"/>
                  </a:moveTo>
                  <a:lnTo>
                    <a:pt x="7570" y="0"/>
                  </a:lnTo>
                  <a:lnTo>
                    <a:pt x="8079" y="2"/>
                  </a:lnTo>
                  <a:lnTo>
                    <a:pt x="0" y="6393"/>
                  </a:lnTo>
                  <a:lnTo>
                    <a:pt x="0" y="5989"/>
                  </a:lnTo>
                  <a:close/>
                </a:path>
              </a:pathLst>
            </a:custGeom>
            <a:solidFill>
              <a:srgbClr val="A4BA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793" name="Freeform 212"/>
            <p:cNvSpPr>
              <a:spLocks/>
            </p:cNvSpPr>
            <p:nvPr/>
          </p:nvSpPr>
          <p:spPr bwMode="auto">
            <a:xfrm>
              <a:off x="1088" y="311"/>
              <a:ext cx="574" cy="454"/>
            </a:xfrm>
            <a:custGeom>
              <a:avLst/>
              <a:gdLst>
                <a:gd name="T0" fmla="*/ 0 w 8332"/>
                <a:gd name="T1" fmla="*/ 0 h 6594"/>
                <a:gd name="T2" fmla="*/ 0 w 8332"/>
                <a:gd name="T3" fmla="*/ 0 h 6594"/>
                <a:gd name="T4" fmla="*/ 0 w 8332"/>
                <a:gd name="T5" fmla="*/ 0 h 6594"/>
                <a:gd name="T6" fmla="*/ 0 w 8332"/>
                <a:gd name="T7" fmla="*/ 0 h 6594"/>
                <a:gd name="T8" fmla="*/ 0 w 8332"/>
                <a:gd name="T9" fmla="*/ 0 h 6594"/>
                <a:gd name="T10" fmla="*/ 0 60000 65536"/>
                <a:gd name="T11" fmla="*/ 0 60000 65536"/>
                <a:gd name="T12" fmla="*/ 0 60000 65536"/>
                <a:gd name="T13" fmla="*/ 0 60000 65536"/>
                <a:gd name="T14" fmla="*/ 0 60000 65536"/>
                <a:gd name="T15" fmla="*/ 0 w 8332"/>
                <a:gd name="T16" fmla="*/ 0 h 6594"/>
                <a:gd name="T17" fmla="*/ 8332 w 8332"/>
                <a:gd name="T18" fmla="*/ 6594 h 6594"/>
              </a:gdLst>
              <a:ahLst/>
              <a:cxnLst>
                <a:cxn ang="T10">
                  <a:pos x="T0" y="T1"/>
                </a:cxn>
                <a:cxn ang="T11">
                  <a:pos x="T2" y="T3"/>
                </a:cxn>
                <a:cxn ang="T12">
                  <a:pos x="T4" y="T5"/>
                </a:cxn>
                <a:cxn ang="T13">
                  <a:pos x="T6" y="T7"/>
                </a:cxn>
                <a:cxn ang="T14">
                  <a:pos x="T8" y="T9"/>
                </a:cxn>
              </a:cxnLst>
              <a:rect l="T15" t="T16" r="T17" b="T18"/>
              <a:pathLst>
                <a:path w="8332" h="6594">
                  <a:moveTo>
                    <a:pt x="0" y="6190"/>
                  </a:moveTo>
                  <a:lnTo>
                    <a:pt x="7825" y="0"/>
                  </a:lnTo>
                  <a:lnTo>
                    <a:pt x="8332" y="2"/>
                  </a:lnTo>
                  <a:lnTo>
                    <a:pt x="0" y="6594"/>
                  </a:lnTo>
                  <a:lnTo>
                    <a:pt x="0" y="6190"/>
                  </a:lnTo>
                  <a:close/>
                </a:path>
              </a:pathLst>
            </a:custGeom>
            <a:solidFill>
              <a:srgbClr val="A6BB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794" name="Freeform 213"/>
            <p:cNvSpPr>
              <a:spLocks/>
            </p:cNvSpPr>
            <p:nvPr/>
          </p:nvSpPr>
          <p:spPr bwMode="auto">
            <a:xfrm>
              <a:off x="1088" y="311"/>
              <a:ext cx="591" cy="468"/>
            </a:xfrm>
            <a:custGeom>
              <a:avLst/>
              <a:gdLst>
                <a:gd name="T0" fmla="*/ 0 w 8587"/>
                <a:gd name="T1" fmla="*/ 0 h 6795"/>
                <a:gd name="T2" fmla="*/ 0 w 8587"/>
                <a:gd name="T3" fmla="*/ 0 h 6795"/>
                <a:gd name="T4" fmla="*/ 0 w 8587"/>
                <a:gd name="T5" fmla="*/ 0 h 6795"/>
                <a:gd name="T6" fmla="*/ 0 w 8587"/>
                <a:gd name="T7" fmla="*/ 0 h 6795"/>
                <a:gd name="T8" fmla="*/ 0 w 8587"/>
                <a:gd name="T9" fmla="*/ 0 h 6795"/>
                <a:gd name="T10" fmla="*/ 0 60000 65536"/>
                <a:gd name="T11" fmla="*/ 0 60000 65536"/>
                <a:gd name="T12" fmla="*/ 0 60000 65536"/>
                <a:gd name="T13" fmla="*/ 0 60000 65536"/>
                <a:gd name="T14" fmla="*/ 0 60000 65536"/>
                <a:gd name="T15" fmla="*/ 0 w 8587"/>
                <a:gd name="T16" fmla="*/ 0 h 6795"/>
                <a:gd name="T17" fmla="*/ 8587 w 8587"/>
                <a:gd name="T18" fmla="*/ 6795 h 6795"/>
              </a:gdLst>
              <a:ahLst/>
              <a:cxnLst>
                <a:cxn ang="T10">
                  <a:pos x="T0" y="T1"/>
                </a:cxn>
                <a:cxn ang="T11">
                  <a:pos x="T2" y="T3"/>
                </a:cxn>
                <a:cxn ang="T12">
                  <a:pos x="T4" y="T5"/>
                </a:cxn>
                <a:cxn ang="T13">
                  <a:pos x="T6" y="T7"/>
                </a:cxn>
                <a:cxn ang="T14">
                  <a:pos x="T8" y="T9"/>
                </a:cxn>
              </a:cxnLst>
              <a:rect l="T15" t="T16" r="T17" b="T18"/>
              <a:pathLst>
                <a:path w="8587" h="6795">
                  <a:moveTo>
                    <a:pt x="0" y="6391"/>
                  </a:moveTo>
                  <a:lnTo>
                    <a:pt x="8079" y="0"/>
                  </a:lnTo>
                  <a:lnTo>
                    <a:pt x="8587" y="2"/>
                  </a:lnTo>
                  <a:lnTo>
                    <a:pt x="0" y="6795"/>
                  </a:lnTo>
                  <a:lnTo>
                    <a:pt x="0" y="6391"/>
                  </a:lnTo>
                  <a:close/>
                </a:path>
              </a:pathLst>
            </a:custGeom>
            <a:solidFill>
              <a:srgbClr val="A7BC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795" name="Freeform 214"/>
            <p:cNvSpPr>
              <a:spLocks/>
            </p:cNvSpPr>
            <p:nvPr/>
          </p:nvSpPr>
          <p:spPr bwMode="auto">
            <a:xfrm>
              <a:off x="1088" y="311"/>
              <a:ext cx="610" cy="482"/>
            </a:xfrm>
            <a:custGeom>
              <a:avLst/>
              <a:gdLst>
                <a:gd name="T0" fmla="*/ 0 w 8841"/>
                <a:gd name="T1" fmla="*/ 0 h 6995"/>
                <a:gd name="T2" fmla="*/ 0 w 8841"/>
                <a:gd name="T3" fmla="*/ 0 h 6995"/>
                <a:gd name="T4" fmla="*/ 0 w 8841"/>
                <a:gd name="T5" fmla="*/ 0 h 6995"/>
                <a:gd name="T6" fmla="*/ 0 w 8841"/>
                <a:gd name="T7" fmla="*/ 0 h 6995"/>
                <a:gd name="T8" fmla="*/ 0 w 8841"/>
                <a:gd name="T9" fmla="*/ 0 h 6995"/>
                <a:gd name="T10" fmla="*/ 0 60000 65536"/>
                <a:gd name="T11" fmla="*/ 0 60000 65536"/>
                <a:gd name="T12" fmla="*/ 0 60000 65536"/>
                <a:gd name="T13" fmla="*/ 0 60000 65536"/>
                <a:gd name="T14" fmla="*/ 0 60000 65536"/>
                <a:gd name="T15" fmla="*/ 0 w 8841"/>
                <a:gd name="T16" fmla="*/ 0 h 6995"/>
                <a:gd name="T17" fmla="*/ 8841 w 8841"/>
                <a:gd name="T18" fmla="*/ 6995 h 6995"/>
              </a:gdLst>
              <a:ahLst/>
              <a:cxnLst>
                <a:cxn ang="T10">
                  <a:pos x="T0" y="T1"/>
                </a:cxn>
                <a:cxn ang="T11">
                  <a:pos x="T2" y="T3"/>
                </a:cxn>
                <a:cxn ang="T12">
                  <a:pos x="T4" y="T5"/>
                </a:cxn>
                <a:cxn ang="T13">
                  <a:pos x="T6" y="T7"/>
                </a:cxn>
                <a:cxn ang="T14">
                  <a:pos x="T8" y="T9"/>
                </a:cxn>
              </a:cxnLst>
              <a:rect l="T15" t="T16" r="T17" b="T18"/>
              <a:pathLst>
                <a:path w="8841" h="6995">
                  <a:moveTo>
                    <a:pt x="0" y="6592"/>
                  </a:moveTo>
                  <a:lnTo>
                    <a:pt x="8332" y="0"/>
                  </a:lnTo>
                  <a:lnTo>
                    <a:pt x="8841" y="1"/>
                  </a:lnTo>
                  <a:lnTo>
                    <a:pt x="0" y="6995"/>
                  </a:lnTo>
                  <a:lnTo>
                    <a:pt x="0" y="6592"/>
                  </a:lnTo>
                  <a:close/>
                </a:path>
              </a:pathLst>
            </a:custGeom>
            <a:solidFill>
              <a:srgbClr val="A9BD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796" name="Freeform 215"/>
            <p:cNvSpPr>
              <a:spLocks/>
            </p:cNvSpPr>
            <p:nvPr/>
          </p:nvSpPr>
          <p:spPr bwMode="auto">
            <a:xfrm>
              <a:off x="1088" y="311"/>
              <a:ext cx="627" cy="496"/>
            </a:xfrm>
            <a:custGeom>
              <a:avLst/>
              <a:gdLst>
                <a:gd name="T0" fmla="*/ 0 w 9095"/>
                <a:gd name="T1" fmla="*/ 0 h 7197"/>
                <a:gd name="T2" fmla="*/ 0 w 9095"/>
                <a:gd name="T3" fmla="*/ 0 h 7197"/>
                <a:gd name="T4" fmla="*/ 0 w 9095"/>
                <a:gd name="T5" fmla="*/ 0 h 7197"/>
                <a:gd name="T6" fmla="*/ 0 w 9095"/>
                <a:gd name="T7" fmla="*/ 0 h 7197"/>
                <a:gd name="T8" fmla="*/ 0 w 9095"/>
                <a:gd name="T9" fmla="*/ 0 h 7197"/>
                <a:gd name="T10" fmla="*/ 0 60000 65536"/>
                <a:gd name="T11" fmla="*/ 0 60000 65536"/>
                <a:gd name="T12" fmla="*/ 0 60000 65536"/>
                <a:gd name="T13" fmla="*/ 0 60000 65536"/>
                <a:gd name="T14" fmla="*/ 0 60000 65536"/>
                <a:gd name="T15" fmla="*/ 0 w 9095"/>
                <a:gd name="T16" fmla="*/ 0 h 7197"/>
                <a:gd name="T17" fmla="*/ 9095 w 9095"/>
                <a:gd name="T18" fmla="*/ 7197 h 7197"/>
              </a:gdLst>
              <a:ahLst/>
              <a:cxnLst>
                <a:cxn ang="T10">
                  <a:pos x="T0" y="T1"/>
                </a:cxn>
                <a:cxn ang="T11">
                  <a:pos x="T2" y="T3"/>
                </a:cxn>
                <a:cxn ang="T12">
                  <a:pos x="T4" y="T5"/>
                </a:cxn>
                <a:cxn ang="T13">
                  <a:pos x="T6" y="T7"/>
                </a:cxn>
                <a:cxn ang="T14">
                  <a:pos x="T8" y="T9"/>
                </a:cxn>
              </a:cxnLst>
              <a:rect l="T15" t="T16" r="T17" b="T18"/>
              <a:pathLst>
                <a:path w="9095" h="7197">
                  <a:moveTo>
                    <a:pt x="0" y="6793"/>
                  </a:moveTo>
                  <a:lnTo>
                    <a:pt x="8587" y="0"/>
                  </a:lnTo>
                  <a:lnTo>
                    <a:pt x="9095" y="1"/>
                  </a:lnTo>
                  <a:lnTo>
                    <a:pt x="0" y="7197"/>
                  </a:lnTo>
                  <a:lnTo>
                    <a:pt x="0" y="6793"/>
                  </a:lnTo>
                  <a:close/>
                </a:path>
              </a:pathLst>
            </a:custGeom>
            <a:solidFill>
              <a:srgbClr val="AABE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797" name="Freeform 216"/>
            <p:cNvSpPr>
              <a:spLocks/>
            </p:cNvSpPr>
            <p:nvPr/>
          </p:nvSpPr>
          <p:spPr bwMode="auto">
            <a:xfrm>
              <a:off x="1088" y="311"/>
              <a:ext cx="644" cy="510"/>
            </a:xfrm>
            <a:custGeom>
              <a:avLst/>
              <a:gdLst>
                <a:gd name="T0" fmla="*/ 0 w 9349"/>
                <a:gd name="T1" fmla="*/ 0 h 7398"/>
                <a:gd name="T2" fmla="*/ 0 w 9349"/>
                <a:gd name="T3" fmla="*/ 0 h 7398"/>
                <a:gd name="T4" fmla="*/ 0 w 9349"/>
                <a:gd name="T5" fmla="*/ 0 h 7398"/>
                <a:gd name="T6" fmla="*/ 0 w 9349"/>
                <a:gd name="T7" fmla="*/ 0 h 7398"/>
                <a:gd name="T8" fmla="*/ 0 w 9349"/>
                <a:gd name="T9" fmla="*/ 0 h 7398"/>
                <a:gd name="T10" fmla="*/ 0 60000 65536"/>
                <a:gd name="T11" fmla="*/ 0 60000 65536"/>
                <a:gd name="T12" fmla="*/ 0 60000 65536"/>
                <a:gd name="T13" fmla="*/ 0 60000 65536"/>
                <a:gd name="T14" fmla="*/ 0 60000 65536"/>
                <a:gd name="T15" fmla="*/ 0 w 9349"/>
                <a:gd name="T16" fmla="*/ 0 h 7398"/>
                <a:gd name="T17" fmla="*/ 9349 w 9349"/>
                <a:gd name="T18" fmla="*/ 7398 h 7398"/>
              </a:gdLst>
              <a:ahLst/>
              <a:cxnLst>
                <a:cxn ang="T10">
                  <a:pos x="T0" y="T1"/>
                </a:cxn>
                <a:cxn ang="T11">
                  <a:pos x="T2" y="T3"/>
                </a:cxn>
                <a:cxn ang="T12">
                  <a:pos x="T4" y="T5"/>
                </a:cxn>
                <a:cxn ang="T13">
                  <a:pos x="T6" y="T7"/>
                </a:cxn>
                <a:cxn ang="T14">
                  <a:pos x="T8" y="T9"/>
                </a:cxn>
              </a:cxnLst>
              <a:rect l="T15" t="T16" r="T17" b="T18"/>
              <a:pathLst>
                <a:path w="9349" h="7398">
                  <a:moveTo>
                    <a:pt x="0" y="6994"/>
                  </a:moveTo>
                  <a:lnTo>
                    <a:pt x="8841" y="0"/>
                  </a:lnTo>
                  <a:lnTo>
                    <a:pt x="9349" y="2"/>
                  </a:lnTo>
                  <a:lnTo>
                    <a:pt x="0" y="7398"/>
                  </a:lnTo>
                  <a:lnTo>
                    <a:pt x="0" y="6994"/>
                  </a:lnTo>
                  <a:close/>
                </a:path>
              </a:pathLst>
            </a:custGeom>
            <a:solidFill>
              <a:srgbClr val="ACC0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798" name="Freeform 217"/>
            <p:cNvSpPr>
              <a:spLocks/>
            </p:cNvSpPr>
            <p:nvPr/>
          </p:nvSpPr>
          <p:spPr bwMode="auto">
            <a:xfrm>
              <a:off x="1088" y="311"/>
              <a:ext cx="662" cy="524"/>
            </a:xfrm>
            <a:custGeom>
              <a:avLst/>
              <a:gdLst>
                <a:gd name="T0" fmla="*/ 0 w 9603"/>
                <a:gd name="T1" fmla="*/ 0 h 7599"/>
                <a:gd name="T2" fmla="*/ 0 w 9603"/>
                <a:gd name="T3" fmla="*/ 0 h 7599"/>
                <a:gd name="T4" fmla="*/ 0 w 9603"/>
                <a:gd name="T5" fmla="*/ 0 h 7599"/>
                <a:gd name="T6" fmla="*/ 0 w 9603"/>
                <a:gd name="T7" fmla="*/ 0 h 7599"/>
                <a:gd name="T8" fmla="*/ 0 w 9603"/>
                <a:gd name="T9" fmla="*/ 0 h 7599"/>
                <a:gd name="T10" fmla="*/ 0 60000 65536"/>
                <a:gd name="T11" fmla="*/ 0 60000 65536"/>
                <a:gd name="T12" fmla="*/ 0 60000 65536"/>
                <a:gd name="T13" fmla="*/ 0 60000 65536"/>
                <a:gd name="T14" fmla="*/ 0 60000 65536"/>
                <a:gd name="T15" fmla="*/ 0 w 9603"/>
                <a:gd name="T16" fmla="*/ 0 h 7599"/>
                <a:gd name="T17" fmla="*/ 9603 w 9603"/>
                <a:gd name="T18" fmla="*/ 7599 h 7599"/>
              </a:gdLst>
              <a:ahLst/>
              <a:cxnLst>
                <a:cxn ang="T10">
                  <a:pos x="T0" y="T1"/>
                </a:cxn>
                <a:cxn ang="T11">
                  <a:pos x="T2" y="T3"/>
                </a:cxn>
                <a:cxn ang="T12">
                  <a:pos x="T4" y="T5"/>
                </a:cxn>
                <a:cxn ang="T13">
                  <a:pos x="T6" y="T7"/>
                </a:cxn>
                <a:cxn ang="T14">
                  <a:pos x="T8" y="T9"/>
                </a:cxn>
              </a:cxnLst>
              <a:rect l="T15" t="T16" r="T17" b="T18"/>
              <a:pathLst>
                <a:path w="9603" h="7599">
                  <a:moveTo>
                    <a:pt x="0" y="7196"/>
                  </a:moveTo>
                  <a:lnTo>
                    <a:pt x="9095" y="0"/>
                  </a:lnTo>
                  <a:lnTo>
                    <a:pt x="9603" y="2"/>
                  </a:lnTo>
                  <a:lnTo>
                    <a:pt x="0" y="7599"/>
                  </a:lnTo>
                  <a:lnTo>
                    <a:pt x="0" y="7196"/>
                  </a:lnTo>
                  <a:close/>
                </a:path>
              </a:pathLst>
            </a:custGeom>
            <a:solidFill>
              <a:srgbClr val="ADC1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799" name="Freeform 218"/>
            <p:cNvSpPr>
              <a:spLocks/>
            </p:cNvSpPr>
            <p:nvPr/>
          </p:nvSpPr>
          <p:spPr bwMode="auto">
            <a:xfrm>
              <a:off x="1088" y="311"/>
              <a:ext cx="679" cy="538"/>
            </a:xfrm>
            <a:custGeom>
              <a:avLst/>
              <a:gdLst>
                <a:gd name="T0" fmla="*/ 0 w 9857"/>
                <a:gd name="T1" fmla="*/ 0 h 7800"/>
                <a:gd name="T2" fmla="*/ 0 w 9857"/>
                <a:gd name="T3" fmla="*/ 0 h 7800"/>
                <a:gd name="T4" fmla="*/ 0 w 9857"/>
                <a:gd name="T5" fmla="*/ 0 h 7800"/>
                <a:gd name="T6" fmla="*/ 0 w 9857"/>
                <a:gd name="T7" fmla="*/ 0 h 7800"/>
                <a:gd name="T8" fmla="*/ 0 w 9857"/>
                <a:gd name="T9" fmla="*/ 0 h 7800"/>
                <a:gd name="T10" fmla="*/ 0 60000 65536"/>
                <a:gd name="T11" fmla="*/ 0 60000 65536"/>
                <a:gd name="T12" fmla="*/ 0 60000 65536"/>
                <a:gd name="T13" fmla="*/ 0 60000 65536"/>
                <a:gd name="T14" fmla="*/ 0 60000 65536"/>
                <a:gd name="T15" fmla="*/ 0 w 9857"/>
                <a:gd name="T16" fmla="*/ 0 h 7800"/>
                <a:gd name="T17" fmla="*/ 9857 w 9857"/>
                <a:gd name="T18" fmla="*/ 7800 h 7800"/>
              </a:gdLst>
              <a:ahLst/>
              <a:cxnLst>
                <a:cxn ang="T10">
                  <a:pos x="T0" y="T1"/>
                </a:cxn>
                <a:cxn ang="T11">
                  <a:pos x="T2" y="T3"/>
                </a:cxn>
                <a:cxn ang="T12">
                  <a:pos x="T4" y="T5"/>
                </a:cxn>
                <a:cxn ang="T13">
                  <a:pos x="T6" y="T7"/>
                </a:cxn>
                <a:cxn ang="T14">
                  <a:pos x="T8" y="T9"/>
                </a:cxn>
              </a:cxnLst>
              <a:rect l="T15" t="T16" r="T17" b="T18"/>
              <a:pathLst>
                <a:path w="9857" h="7800">
                  <a:moveTo>
                    <a:pt x="0" y="7396"/>
                  </a:moveTo>
                  <a:lnTo>
                    <a:pt x="9349" y="0"/>
                  </a:lnTo>
                  <a:lnTo>
                    <a:pt x="9857" y="2"/>
                  </a:lnTo>
                  <a:lnTo>
                    <a:pt x="0" y="7800"/>
                  </a:lnTo>
                  <a:lnTo>
                    <a:pt x="0" y="7396"/>
                  </a:lnTo>
                  <a:close/>
                </a:path>
              </a:pathLst>
            </a:custGeom>
            <a:solidFill>
              <a:srgbClr val="AFC2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800" name="Freeform 219"/>
            <p:cNvSpPr>
              <a:spLocks/>
            </p:cNvSpPr>
            <p:nvPr/>
          </p:nvSpPr>
          <p:spPr bwMode="auto">
            <a:xfrm>
              <a:off x="1088" y="311"/>
              <a:ext cx="696" cy="552"/>
            </a:xfrm>
            <a:custGeom>
              <a:avLst/>
              <a:gdLst>
                <a:gd name="T0" fmla="*/ 0 w 10111"/>
                <a:gd name="T1" fmla="*/ 0 h 8001"/>
                <a:gd name="T2" fmla="*/ 0 w 10111"/>
                <a:gd name="T3" fmla="*/ 0 h 8001"/>
                <a:gd name="T4" fmla="*/ 0 w 10111"/>
                <a:gd name="T5" fmla="*/ 0 h 8001"/>
                <a:gd name="T6" fmla="*/ 0 w 10111"/>
                <a:gd name="T7" fmla="*/ 0 h 8001"/>
                <a:gd name="T8" fmla="*/ 0 w 10111"/>
                <a:gd name="T9" fmla="*/ 0 h 8001"/>
                <a:gd name="T10" fmla="*/ 0 60000 65536"/>
                <a:gd name="T11" fmla="*/ 0 60000 65536"/>
                <a:gd name="T12" fmla="*/ 0 60000 65536"/>
                <a:gd name="T13" fmla="*/ 0 60000 65536"/>
                <a:gd name="T14" fmla="*/ 0 60000 65536"/>
                <a:gd name="T15" fmla="*/ 0 w 10111"/>
                <a:gd name="T16" fmla="*/ 0 h 8001"/>
                <a:gd name="T17" fmla="*/ 10111 w 10111"/>
                <a:gd name="T18" fmla="*/ 8001 h 8001"/>
              </a:gdLst>
              <a:ahLst/>
              <a:cxnLst>
                <a:cxn ang="T10">
                  <a:pos x="T0" y="T1"/>
                </a:cxn>
                <a:cxn ang="T11">
                  <a:pos x="T2" y="T3"/>
                </a:cxn>
                <a:cxn ang="T12">
                  <a:pos x="T4" y="T5"/>
                </a:cxn>
                <a:cxn ang="T13">
                  <a:pos x="T6" y="T7"/>
                </a:cxn>
                <a:cxn ang="T14">
                  <a:pos x="T8" y="T9"/>
                </a:cxn>
              </a:cxnLst>
              <a:rect l="T15" t="T16" r="T17" b="T18"/>
              <a:pathLst>
                <a:path w="10111" h="8001">
                  <a:moveTo>
                    <a:pt x="0" y="7597"/>
                  </a:moveTo>
                  <a:lnTo>
                    <a:pt x="9603" y="0"/>
                  </a:lnTo>
                  <a:lnTo>
                    <a:pt x="10111" y="2"/>
                  </a:lnTo>
                  <a:lnTo>
                    <a:pt x="0" y="8001"/>
                  </a:lnTo>
                  <a:lnTo>
                    <a:pt x="0" y="7597"/>
                  </a:lnTo>
                  <a:close/>
                </a:path>
              </a:pathLst>
            </a:custGeom>
            <a:solidFill>
              <a:srgbClr val="B0C3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801" name="Freeform 220"/>
            <p:cNvSpPr>
              <a:spLocks/>
            </p:cNvSpPr>
            <p:nvPr/>
          </p:nvSpPr>
          <p:spPr bwMode="auto">
            <a:xfrm>
              <a:off x="1088" y="312"/>
              <a:ext cx="714" cy="564"/>
            </a:xfrm>
            <a:custGeom>
              <a:avLst/>
              <a:gdLst>
                <a:gd name="T0" fmla="*/ 0 w 10364"/>
                <a:gd name="T1" fmla="*/ 0 h 8202"/>
                <a:gd name="T2" fmla="*/ 0 w 10364"/>
                <a:gd name="T3" fmla="*/ 0 h 8202"/>
                <a:gd name="T4" fmla="*/ 0 w 10364"/>
                <a:gd name="T5" fmla="*/ 0 h 8202"/>
                <a:gd name="T6" fmla="*/ 0 w 10364"/>
                <a:gd name="T7" fmla="*/ 0 h 8202"/>
                <a:gd name="T8" fmla="*/ 0 w 10364"/>
                <a:gd name="T9" fmla="*/ 0 h 8202"/>
                <a:gd name="T10" fmla="*/ 0 60000 65536"/>
                <a:gd name="T11" fmla="*/ 0 60000 65536"/>
                <a:gd name="T12" fmla="*/ 0 60000 65536"/>
                <a:gd name="T13" fmla="*/ 0 60000 65536"/>
                <a:gd name="T14" fmla="*/ 0 60000 65536"/>
                <a:gd name="T15" fmla="*/ 0 w 10364"/>
                <a:gd name="T16" fmla="*/ 0 h 8202"/>
                <a:gd name="T17" fmla="*/ 10364 w 10364"/>
                <a:gd name="T18" fmla="*/ 8202 h 8202"/>
              </a:gdLst>
              <a:ahLst/>
              <a:cxnLst>
                <a:cxn ang="T10">
                  <a:pos x="T0" y="T1"/>
                </a:cxn>
                <a:cxn ang="T11">
                  <a:pos x="T2" y="T3"/>
                </a:cxn>
                <a:cxn ang="T12">
                  <a:pos x="T4" y="T5"/>
                </a:cxn>
                <a:cxn ang="T13">
                  <a:pos x="T6" y="T7"/>
                </a:cxn>
                <a:cxn ang="T14">
                  <a:pos x="T8" y="T9"/>
                </a:cxn>
              </a:cxnLst>
              <a:rect l="T15" t="T16" r="T17" b="T18"/>
              <a:pathLst>
                <a:path w="10364" h="8202">
                  <a:moveTo>
                    <a:pt x="0" y="7798"/>
                  </a:moveTo>
                  <a:lnTo>
                    <a:pt x="9857" y="0"/>
                  </a:lnTo>
                  <a:lnTo>
                    <a:pt x="10364" y="2"/>
                  </a:lnTo>
                  <a:lnTo>
                    <a:pt x="0" y="8202"/>
                  </a:lnTo>
                  <a:lnTo>
                    <a:pt x="0" y="7798"/>
                  </a:lnTo>
                  <a:close/>
                </a:path>
              </a:pathLst>
            </a:custGeom>
            <a:solidFill>
              <a:srgbClr val="B3C5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802" name="Freeform 221"/>
            <p:cNvSpPr>
              <a:spLocks/>
            </p:cNvSpPr>
            <p:nvPr/>
          </p:nvSpPr>
          <p:spPr bwMode="auto">
            <a:xfrm>
              <a:off x="1088" y="312"/>
              <a:ext cx="732" cy="579"/>
            </a:xfrm>
            <a:custGeom>
              <a:avLst/>
              <a:gdLst>
                <a:gd name="T0" fmla="*/ 0 w 10619"/>
                <a:gd name="T1" fmla="*/ 0 h 8402"/>
                <a:gd name="T2" fmla="*/ 0 w 10619"/>
                <a:gd name="T3" fmla="*/ 0 h 8402"/>
                <a:gd name="T4" fmla="*/ 0 w 10619"/>
                <a:gd name="T5" fmla="*/ 0 h 8402"/>
                <a:gd name="T6" fmla="*/ 0 w 10619"/>
                <a:gd name="T7" fmla="*/ 0 h 8402"/>
                <a:gd name="T8" fmla="*/ 0 w 10619"/>
                <a:gd name="T9" fmla="*/ 0 h 8402"/>
                <a:gd name="T10" fmla="*/ 0 60000 65536"/>
                <a:gd name="T11" fmla="*/ 0 60000 65536"/>
                <a:gd name="T12" fmla="*/ 0 60000 65536"/>
                <a:gd name="T13" fmla="*/ 0 60000 65536"/>
                <a:gd name="T14" fmla="*/ 0 60000 65536"/>
                <a:gd name="T15" fmla="*/ 0 w 10619"/>
                <a:gd name="T16" fmla="*/ 0 h 8402"/>
                <a:gd name="T17" fmla="*/ 10619 w 10619"/>
                <a:gd name="T18" fmla="*/ 8402 h 8402"/>
              </a:gdLst>
              <a:ahLst/>
              <a:cxnLst>
                <a:cxn ang="T10">
                  <a:pos x="T0" y="T1"/>
                </a:cxn>
                <a:cxn ang="T11">
                  <a:pos x="T2" y="T3"/>
                </a:cxn>
                <a:cxn ang="T12">
                  <a:pos x="T4" y="T5"/>
                </a:cxn>
                <a:cxn ang="T13">
                  <a:pos x="T6" y="T7"/>
                </a:cxn>
                <a:cxn ang="T14">
                  <a:pos x="T8" y="T9"/>
                </a:cxn>
              </a:cxnLst>
              <a:rect l="T15" t="T16" r="T17" b="T18"/>
              <a:pathLst>
                <a:path w="10619" h="8402">
                  <a:moveTo>
                    <a:pt x="0" y="7999"/>
                  </a:moveTo>
                  <a:lnTo>
                    <a:pt x="10111" y="0"/>
                  </a:lnTo>
                  <a:lnTo>
                    <a:pt x="10619" y="1"/>
                  </a:lnTo>
                  <a:lnTo>
                    <a:pt x="0" y="8402"/>
                  </a:lnTo>
                  <a:lnTo>
                    <a:pt x="0" y="7999"/>
                  </a:lnTo>
                  <a:close/>
                </a:path>
              </a:pathLst>
            </a:custGeom>
            <a:solidFill>
              <a:srgbClr val="B5C7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803" name="Freeform 222"/>
            <p:cNvSpPr>
              <a:spLocks/>
            </p:cNvSpPr>
            <p:nvPr/>
          </p:nvSpPr>
          <p:spPr bwMode="auto">
            <a:xfrm>
              <a:off x="1088" y="312"/>
              <a:ext cx="749" cy="592"/>
            </a:xfrm>
            <a:custGeom>
              <a:avLst/>
              <a:gdLst>
                <a:gd name="T0" fmla="*/ 0 w 10873"/>
                <a:gd name="T1" fmla="*/ 0 h 8603"/>
                <a:gd name="T2" fmla="*/ 0 w 10873"/>
                <a:gd name="T3" fmla="*/ 0 h 8603"/>
                <a:gd name="T4" fmla="*/ 0 w 10873"/>
                <a:gd name="T5" fmla="*/ 0 h 8603"/>
                <a:gd name="T6" fmla="*/ 0 w 10873"/>
                <a:gd name="T7" fmla="*/ 0 h 8603"/>
                <a:gd name="T8" fmla="*/ 0 w 10873"/>
                <a:gd name="T9" fmla="*/ 0 h 8603"/>
                <a:gd name="T10" fmla="*/ 0 60000 65536"/>
                <a:gd name="T11" fmla="*/ 0 60000 65536"/>
                <a:gd name="T12" fmla="*/ 0 60000 65536"/>
                <a:gd name="T13" fmla="*/ 0 60000 65536"/>
                <a:gd name="T14" fmla="*/ 0 60000 65536"/>
                <a:gd name="T15" fmla="*/ 0 w 10873"/>
                <a:gd name="T16" fmla="*/ 0 h 8603"/>
                <a:gd name="T17" fmla="*/ 10873 w 10873"/>
                <a:gd name="T18" fmla="*/ 8603 h 8603"/>
              </a:gdLst>
              <a:ahLst/>
              <a:cxnLst>
                <a:cxn ang="T10">
                  <a:pos x="T0" y="T1"/>
                </a:cxn>
                <a:cxn ang="T11">
                  <a:pos x="T2" y="T3"/>
                </a:cxn>
                <a:cxn ang="T12">
                  <a:pos x="T4" y="T5"/>
                </a:cxn>
                <a:cxn ang="T13">
                  <a:pos x="T6" y="T7"/>
                </a:cxn>
                <a:cxn ang="T14">
                  <a:pos x="T8" y="T9"/>
                </a:cxn>
              </a:cxnLst>
              <a:rect l="T15" t="T16" r="T17" b="T18"/>
              <a:pathLst>
                <a:path w="10873" h="8603">
                  <a:moveTo>
                    <a:pt x="0" y="8200"/>
                  </a:moveTo>
                  <a:lnTo>
                    <a:pt x="10364" y="0"/>
                  </a:lnTo>
                  <a:lnTo>
                    <a:pt x="10873" y="1"/>
                  </a:lnTo>
                  <a:lnTo>
                    <a:pt x="0" y="8603"/>
                  </a:lnTo>
                  <a:lnTo>
                    <a:pt x="0" y="8200"/>
                  </a:lnTo>
                  <a:close/>
                </a:path>
              </a:pathLst>
            </a:custGeom>
            <a:solidFill>
              <a:srgbClr val="B8C9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804" name="Freeform 223"/>
            <p:cNvSpPr>
              <a:spLocks/>
            </p:cNvSpPr>
            <p:nvPr/>
          </p:nvSpPr>
          <p:spPr bwMode="auto">
            <a:xfrm>
              <a:off x="1088" y="312"/>
              <a:ext cx="767" cy="607"/>
            </a:xfrm>
            <a:custGeom>
              <a:avLst/>
              <a:gdLst>
                <a:gd name="T0" fmla="*/ 0 w 11127"/>
                <a:gd name="T1" fmla="*/ 0 h 8806"/>
                <a:gd name="T2" fmla="*/ 0 w 11127"/>
                <a:gd name="T3" fmla="*/ 0 h 8806"/>
                <a:gd name="T4" fmla="*/ 0 w 11127"/>
                <a:gd name="T5" fmla="*/ 0 h 8806"/>
                <a:gd name="T6" fmla="*/ 0 w 11127"/>
                <a:gd name="T7" fmla="*/ 0 h 8806"/>
                <a:gd name="T8" fmla="*/ 0 w 11127"/>
                <a:gd name="T9" fmla="*/ 0 h 8806"/>
                <a:gd name="T10" fmla="*/ 0 60000 65536"/>
                <a:gd name="T11" fmla="*/ 0 60000 65536"/>
                <a:gd name="T12" fmla="*/ 0 60000 65536"/>
                <a:gd name="T13" fmla="*/ 0 60000 65536"/>
                <a:gd name="T14" fmla="*/ 0 60000 65536"/>
                <a:gd name="T15" fmla="*/ 0 w 11127"/>
                <a:gd name="T16" fmla="*/ 0 h 8806"/>
                <a:gd name="T17" fmla="*/ 11127 w 11127"/>
                <a:gd name="T18" fmla="*/ 8806 h 8806"/>
              </a:gdLst>
              <a:ahLst/>
              <a:cxnLst>
                <a:cxn ang="T10">
                  <a:pos x="T0" y="T1"/>
                </a:cxn>
                <a:cxn ang="T11">
                  <a:pos x="T2" y="T3"/>
                </a:cxn>
                <a:cxn ang="T12">
                  <a:pos x="T4" y="T5"/>
                </a:cxn>
                <a:cxn ang="T13">
                  <a:pos x="T6" y="T7"/>
                </a:cxn>
                <a:cxn ang="T14">
                  <a:pos x="T8" y="T9"/>
                </a:cxn>
              </a:cxnLst>
              <a:rect l="T15" t="T16" r="T17" b="T18"/>
              <a:pathLst>
                <a:path w="11127" h="8806">
                  <a:moveTo>
                    <a:pt x="0" y="8401"/>
                  </a:moveTo>
                  <a:lnTo>
                    <a:pt x="10619" y="0"/>
                  </a:lnTo>
                  <a:lnTo>
                    <a:pt x="11127" y="2"/>
                  </a:lnTo>
                  <a:lnTo>
                    <a:pt x="0" y="8806"/>
                  </a:lnTo>
                  <a:lnTo>
                    <a:pt x="0" y="8401"/>
                  </a:lnTo>
                  <a:close/>
                </a:path>
              </a:pathLst>
            </a:custGeom>
            <a:solidFill>
              <a:srgbClr val="BACA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805" name="Freeform 224"/>
            <p:cNvSpPr>
              <a:spLocks/>
            </p:cNvSpPr>
            <p:nvPr/>
          </p:nvSpPr>
          <p:spPr bwMode="auto">
            <a:xfrm>
              <a:off x="1088" y="312"/>
              <a:ext cx="779" cy="620"/>
            </a:xfrm>
            <a:custGeom>
              <a:avLst/>
              <a:gdLst>
                <a:gd name="T0" fmla="*/ 0 w 11310"/>
                <a:gd name="T1" fmla="*/ 0 h 9006"/>
                <a:gd name="T2" fmla="*/ 0 w 11310"/>
                <a:gd name="T3" fmla="*/ 0 h 9006"/>
                <a:gd name="T4" fmla="*/ 0 w 11310"/>
                <a:gd name="T5" fmla="*/ 0 h 9006"/>
                <a:gd name="T6" fmla="*/ 0 w 11310"/>
                <a:gd name="T7" fmla="*/ 0 h 9006"/>
                <a:gd name="T8" fmla="*/ 0 w 11310"/>
                <a:gd name="T9" fmla="*/ 0 h 9006"/>
                <a:gd name="T10" fmla="*/ 0 w 11310"/>
                <a:gd name="T11" fmla="*/ 0 h 9006"/>
                <a:gd name="T12" fmla="*/ 0 w 11310"/>
                <a:gd name="T13" fmla="*/ 0 h 9006"/>
                <a:gd name="T14" fmla="*/ 0 60000 65536"/>
                <a:gd name="T15" fmla="*/ 0 60000 65536"/>
                <a:gd name="T16" fmla="*/ 0 60000 65536"/>
                <a:gd name="T17" fmla="*/ 0 60000 65536"/>
                <a:gd name="T18" fmla="*/ 0 60000 65536"/>
                <a:gd name="T19" fmla="*/ 0 60000 65536"/>
                <a:gd name="T20" fmla="*/ 0 60000 65536"/>
                <a:gd name="T21" fmla="*/ 0 w 11310"/>
                <a:gd name="T22" fmla="*/ 0 h 9006"/>
                <a:gd name="T23" fmla="*/ 11310 w 11310"/>
                <a:gd name="T24" fmla="*/ 9006 h 90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310" h="9006">
                  <a:moveTo>
                    <a:pt x="0" y="8602"/>
                  </a:moveTo>
                  <a:lnTo>
                    <a:pt x="10873" y="0"/>
                  </a:lnTo>
                  <a:lnTo>
                    <a:pt x="11294" y="2"/>
                  </a:lnTo>
                  <a:lnTo>
                    <a:pt x="11310" y="58"/>
                  </a:lnTo>
                  <a:lnTo>
                    <a:pt x="0" y="9006"/>
                  </a:lnTo>
                  <a:lnTo>
                    <a:pt x="0" y="8602"/>
                  </a:lnTo>
                  <a:close/>
                </a:path>
              </a:pathLst>
            </a:custGeom>
            <a:solidFill>
              <a:srgbClr val="BDCC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806" name="Freeform 225"/>
            <p:cNvSpPr>
              <a:spLocks/>
            </p:cNvSpPr>
            <p:nvPr/>
          </p:nvSpPr>
          <p:spPr bwMode="auto">
            <a:xfrm>
              <a:off x="1088" y="312"/>
              <a:ext cx="782" cy="634"/>
            </a:xfrm>
            <a:custGeom>
              <a:avLst/>
              <a:gdLst>
                <a:gd name="T0" fmla="*/ 0 w 11357"/>
                <a:gd name="T1" fmla="*/ 0 h 9207"/>
                <a:gd name="T2" fmla="*/ 0 w 11357"/>
                <a:gd name="T3" fmla="*/ 0 h 9207"/>
                <a:gd name="T4" fmla="*/ 0 w 11357"/>
                <a:gd name="T5" fmla="*/ 0 h 9207"/>
                <a:gd name="T6" fmla="*/ 0 w 11357"/>
                <a:gd name="T7" fmla="*/ 0 h 9207"/>
                <a:gd name="T8" fmla="*/ 0 w 11357"/>
                <a:gd name="T9" fmla="*/ 0 h 9207"/>
                <a:gd name="T10" fmla="*/ 0 w 11357"/>
                <a:gd name="T11" fmla="*/ 0 h 9207"/>
                <a:gd name="T12" fmla="*/ 0 w 11357"/>
                <a:gd name="T13" fmla="*/ 0 h 9207"/>
                <a:gd name="T14" fmla="*/ 0 60000 65536"/>
                <a:gd name="T15" fmla="*/ 0 60000 65536"/>
                <a:gd name="T16" fmla="*/ 0 60000 65536"/>
                <a:gd name="T17" fmla="*/ 0 60000 65536"/>
                <a:gd name="T18" fmla="*/ 0 60000 65536"/>
                <a:gd name="T19" fmla="*/ 0 60000 65536"/>
                <a:gd name="T20" fmla="*/ 0 60000 65536"/>
                <a:gd name="T21" fmla="*/ 0 w 11357"/>
                <a:gd name="T22" fmla="*/ 0 h 9207"/>
                <a:gd name="T23" fmla="*/ 11357 w 11357"/>
                <a:gd name="T24" fmla="*/ 9207 h 920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357" h="9207">
                  <a:moveTo>
                    <a:pt x="0" y="8804"/>
                  </a:moveTo>
                  <a:lnTo>
                    <a:pt x="11127" y="0"/>
                  </a:lnTo>
                  <a:lnTo>
                    <a:pt x="11294" y="1"/>
                  </a:lnTo>
                  <a:lnTo>
                    <a:pt x="11357" y="222"/>
                  </a:lnTo>
                  <a:lnTo>
                    <a:pt x="0" y="9207"/>
                  </a:lnTo>
                  <a:lnTo>
                    <a:pt x="0" y="8804"/>
                  </a:lnTo>
                  <a:close/>
                </a:path>
              </a:pathLst>
            </a:custGeom>
            <a:solidFill>
              <a:srgbClr val="BFCE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807" name="Freeform 226"/>
            <p:cNvSpPr>
              <a:spLocks/>
            </p:cNvSpPr>
            <p:nvPr/>
          </p:nvSpPr>
          <p:spPr bwMode="auto">
            <a:xfrm>
              <a:off x="1088" y="315"/>
              <a:ext cx="786" cy="645"/>
            </a:xfrm>
            <a:custGeom>
              <a:avLst/>
              <a:gdLst>
                <a:gd name="T0" fmla="*/ 0 w 11403"/>
                <a:gd name="T1" fmla="*/ 0 h 9351"/>
                <a:gd name="T2" fmla="*/ 0 w 11403"/>
                <a:gd name="T3" fmla="*/ 0 h 9351"/>
                <a:gd name="T4" fmla="*/ 0 w 11403"/>
                <a:gd name="T5" fmla="*/ 0 h 9351"/>
                <a:gd name="T6" fmla="*/ 0 w 11403"/>
                <a:gd name="T7" fmla="*/ 0 h 9351"/>
                <a:gd name="T8" fmla="*/ 0 w 11403"/>
                <a:gd name="T9" fmla="*/ 0 h 9351"/>
                <a:gd name="T10" fmla="*/ 0 60000 65536"/>
                <a:gd name="T11" fmla="*/ 0 60000 65536"/>
                <a:gd name="T12" fmla="*/ 0 60000 65536"/>
                <a:gd name="T13" fmla="*/ 0 60000 65536"/>
                <a:gd name="T14" fmla="*/ 0 60000 65536"/>
                <a:gd name="T15" fmla="*/ 0 w 11403"/>
                <a:gd name="T16" fmla="*/ 0 h 9351"/>
                <a:gd name="T17" fmla="*/ 11403 w 11403"/>
                <a:gd name="T18" fmla="*/ 9351 h 9351"/>
              </a:gdLst>
              <a:ahLst/>
              <a:cxnLst>
                <a:cxn ang="T10">
                  <a:pos x="T0" y="T1"/>
                </a:cxn>
                <a:cxn ang="T11">
                  <a:pos x="T2" y="T3"/>
                </a:cxn>
                <a:cxn ang="T12">
                  <a:pos x="T4" y="T5"/>
                </a:cxn>
                <a:cxn ang="T13">
                  <a:pos x="T6" y="T7"/>
                </a:cxn>
                <a:cxn ang="T14">
                  <a:pos x="T8" y="T9"/>
                </a:cxn>
              </a:cxnLst>
              <a:rect l="T15" t="T16" r="T17" b="T18"/>
              <a:pathLst>
                <a:path w="11403" h="9351">
                  <a:moveTo>
                    <a:pt x="0" y="8948"/>
                  </a:moveTo>
                  <a:lnTo>
                    <a:pt x="11310" y="0"/>
                  </a:lnTo>
                  <a:lnTo>
                    <a:pt x="11403" y="329"/>
                  </a:lnTo>
                  <a:lnTo>
                    <a:pt x="0" y="9351"/>
                  </a:lnTo>
                  <a:lnTo>
                    <a:pt x="0" y="8948"/>
                  </a:lnTo>
                  <a:close/>
                </a:path>
              </a:pathLst>
            </a:custGeom>
            <a:solidFill>
              <a:srgbClr val="C1D0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808" name="Freeform 227"/>
            <p:cNvSpPr>
              <a:spLocks/>
            </p:cNvSpPr>
            <p:nvPr/>
          </p:nvSpPr>
          <p:spPr bwMode="auto">
            <a:xfrm>
              <a:off x="1088" y="327"/>
              <a:ext cx="789" cy="647"/>
            </a:xfrm>
            <a:custGeom>
              <a:avLst/>
              <a:gdLst>
                <a:gd name="T0" fmla="*/ 0 w 11451"/>
                <a:gd name="T1" fmla="*/ 0 h 9389"/>
                <a:gd name="T2" fmla="*/ 0 w 11451"/>
                <a:gd name="T3" fmla="*/ 0 h 9389"/>
                <a:gd name="T4" fmla="*/ 0 w 11451"/>
                <a:gd name="T5" fmla="*/ 0 h 9389"/>
                <a:gd name="T6" fmla="*/ 0 w 11451"/>
                <a:gd name="T7" fmla="*/ 0 h 9389"/>
                <a:gd name="T8" fmla="*/ 0 w 11451"/>
                <a:gd name="T9" fmla="*/ 0 h 9389"/>
                <a:gd name="T10" fmla="*/ 0 60000 65536"/>
                <a:gd name="T11" fmla="*/ 0 60000 65536"/>
                <a:gd name="T12" fmla="*/ 0 60000 65536"/>
                <a:gd name="T13" fmla="*/ 0 60000 65536"/>
                <a:gd name="T14" fmla="*/ 0 60000 65536"/>
                <a:gd name="T15" fmla="*/ 0 w 11451"/>
                <a:gd name="T16" fmla="*/ 0 h 9389"/>
                <a:gd name="T17" fmla="*/ 11451 w 11451"/>
                <a:gd name="T18" fmla="*/ 9389 h 9389"/>
              </a:gdLst>
              <a:ahLst/>
              <a:cxnLst>
                <a:cxn ang="T10">
                  <a:pos x="T0" y="T1"/>
                </a:cxn>
                <a:cxn ang="T11">
                  <a:pos x="T2" y="T3"/>
                </a:cxn>
                <a:cxn ang="T12">
                  <a:pos x="T4" y="T5"/>
                </a:cxn>
                <a:cxn ang="T13">
                  <a:pos x="T6" y="T7"/>
                </a:cxn>
                <a:cxn ang="T14">
                  <a:pos x="T8" y="T9"/>
                </a:cxn>
              </a:cxnLst>
              <a:rect l="T15" t="T16" r="T17" b="T18"/>
              <a:pathLst>
                <a:path w="11451" h="9389">
                  <a:moveTo>
                    <a:pt x="0" y="8985"/>
                  </a:moveTo>
                  <a:lnTo>
                    <a:pt x="11357" y="0"/>
                  </a:lnTo>
                  <a:lnTo>
                    <a:pt x="11451" y="329"/>
                  </a:lnTo>
                  <a:lnTo>
                    <a:pt x="0" y="9389"/>
                  </a:lnTo>
                  <a:lnTo>
                    <a:pt x="0" y="8985"/>
                  </a:lnTo>
                  <a:close/>
                </a:path>
              </a:pathLst>
            </a:custGeom>
            <a:solidFill>
              <a:srgbClr val="C6D3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809" name="Freeform 228"/>
            <p:cNvSpPr>
              <a:spLocks/>
            </p:cNvSpPr>
            <p:nvPr/>
          </p:nvSpPr>
          <p:spPr bwMode="auto">
            <a:xfrm>
              <a:off x="1088" y="338"/>
              <a:ext cx="792" cy="640"/>
            </a:xfrm>
            <a:custGeom>
              <a:avLst/>
              <a:gdLst>
                <a:gd name="T0" fmla="*/ 0 w 11498"/>
                <a:gd name="T1" fmla="*/ 0 h 9275"/>
                <a:gd name="T2" fmla="*/ 0 w 11498"/>
                <a:gd name="T3" fmla="*/ 0 h 9275"/>
                <a:gd name="T4" fmla="*/ 0 w 11498"/>
                <a:gd name="T5" fmla="*/ 0 h 9275"/>
                <a:gd name="T6" fmla="*/ 0 w 11498"/>
                <a:gd name="T7" fmla="*/ 0 h 9275"/>
                <a:gd name="T8" fmla="*/ 0 w 11498"/>
                <a:gd name="T9" fmla="*/ 0 h 9275"/>
                <a:gd name="T10" fmla="*/ 0 w 11498"/>
                <a:gd name="T11" fmla="*/ 0 h 9275"/>
                <a:gd name="T12" fmla="*/ 0 w 11498"/>
                <a:gd name="T13" fmla="*/ 0 h 9275"/>
                <a:gd name="T14" fmla="*/ 0 60000 65536"/>
                <a:gd name="T15" fmla="*/ 0 60000 65536"/>
                <a:gd name="T16" fmla="*/ 0 60000 65536"/>
                <a:gd name="T17" fmla="*/ 0 60000 65536"/>
                <a:gd name="T18" fmla="*/ 0 60000 65536"/>
                <a:gd name="T19" fmla="*/ 0 60000 65536"/>
                <a:gd name="T20" fmla="*/ 0 60000 65536"/>
                <a:gd name="T21" fmla="*/ 0 w 11498"/>
                <a:gd name="T22" fmla="*/ 0 h 9275"/>
                <a:gd name="T23" fmla="*/ 11498 w 11498"/>
                <a:gd name="T24" fmla="*/ 9275 h 92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498" h="9275">
                  <a:moveTo>
                    <a:pt x="0" y="9022"/>
                  </a:moveTo>
                  <a:lnTo>
                    <a:pt x="11403" y="0"/>
                  </a:lnTo>
                  <a:lnTo>
                    <a:pt x="11498" y="330"/>
                  </a:lnTo>
                  <a:lnTo>
                    <a:pt x="191" y="9275"/>
                  </a:lnTo>
                  <a:lnTo>
                    <a:pt x="0" y="9274"/>
                  </a:lnTo>
                  <a:lnTo>
                    <a:pt x="0" y="9022"/>
                  </a:lnTo>
                  <a:close/>
                </a:path>
              </a:pathLst>
            </a:custGeom>
            <a:solidFill>
              <a:srgbClr val="C8D5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810" name="Freeform 229"/>
            <p:cNvSpPr>
              <a:spLocks/>
            </p:cNvSpPr>
            <p:nvPr/>
          </p:nvSpPr>
          <p:spPr bwMode="auto">
            <a:xfrm>
              <a:off x="1088" y="349"/>
              <a:ext cx="796" cy="629"/>
            </a:xfrm>
            <a:custGeom>
              <a:avLst/>
              <a:gdLst>
                <a:gd name="T0" fmla="*/ 0 w 11545"/>
                <a:gd name="T1" fmla="*/ 0 h 9111"/>
                <a:gd name="T2" fmla="*/ 0 w 11545"/>
                <a:gd name="T3" fmla="*/ 0 h 9111"/>
                <a:gd name="T4" fmla="*/ 0 w 11545"/>
                <a:gd name="T5" fmla="*/ 0 h 9111"/>
                <a:gd name="T6" fmla="*/ 0 w 11545"/>
                <a:gd name="T7" fmla="*/ 0 h 9111"/>
                <a:gd name="T8" fmla="*/ 0 w 11545"/>
                <a:gd name="T9" fmla="*/ 0 h 9111"/>
                <a:gd name="T10" fmla="*/ 0 w 11545"/>
                <a:gd name="T11" fmla="*/ 0 h 9111"/>
                <a:gd name="T12" fmla="*/ 0 w 11545"/>
                <a:gd name="T13" fmla="*/ 0 h 9111"/>
                <a:gd name="T14" fmla="*/ 0 60000 65536"/>
                <a:gd name="T15" fmla="*/ 0 60000 65536"/>
                <a:gd name="T16" fmla="*/ 0 60000 65536"/>
                <a:gd name="T17" fmla="*/ 0 60000 65536"/>
                <a:gd name="T18" fmla="*/ 0 60000 65536"/>
                <a:gd name="T19" fmla="*/ 0 60000 65536"/>
                <a:gd name="T20" fmla="*/ 0 60000 65536"/>
                <a:gd name="T21" fmla="*/ 0 w 11545"/>
                <a:gd name="T22" fmla="*/ 0 h 9111"/>
                <a:gd name="T23" fmla="*/ 11545 w 11545"/>
                <a:gd name="T24" fmla="*/ 9111 h 91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45" h="9111">
                  <a:moveTo>
                    <a:pt x="0" y="9060"/>
                  </a:moveTo>
                  <a:lnTo>
                    <a:pt x="11451" y="0"/>
                  </a:lnTo>
                  <a:lnTo>
                    <a:pt x="11545" y="329"/>
                  </a:lnTo>
                  <a:lnTo>
                    <a:pt x="445" y="9111"/>
                  </a:lnTo>
                  <a:lnTo>
                    <a:pt x="0" y="9109"/>
                  </a:lnTo>
                  <a:lnTo>
                    <a:pt x="0" y="9060"/>
                  </a:lnTo>
                  <a:close/>
                </a:path>
              </a:pathLst>
            </a:custGeom>
            <a:solidFill>
              <a:srgbClr val="CBD7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811" name="Freeform 230"/>
            <p:cNvSpPr>
              <a:spLocks/>
            </p:cNvSpPr>
            <p:nvPr/>
          </p:nvSpPr>
          <p:spPr bwMode="auto">
            <a:xfrm>
              <a:off x="1101" y="361"/>
              <a:ext cx="786" cy="617"/>
            </a:xfrm>
            <a:custGeom>
              <a:avLst/>
              <a:gdLst>
                <a:gd name="T0" fmla="*/ 0 w 11401"/>
                <a:gd name="T1" fmla="*/ 0 h 8947"/>
                <a:gd name="T2" fmla="*/ 0 w 11401"/>
                <a:gd name="T3" fmla="*/ 0 h 8947"/>
                <a:gd name="T4" fmla="*/ 0 w 11401"/>
                <a:gd name="T5" fmla="*/ 0 h 8947"/>
                <a:gd name="T6" fmla="*/ 0 w 11401"/>
                <a:gd name="T7" fmla="*/ 0 h 8947"/>
                <a:gd name="T8" fmla="*/ 0 w 11401"/>
                <a:gd name="T9" fmla="*/ 0 h 8947"/>
                <a:gd name="T10" fmla="*/ 0 60000 65536"/>
                <a:gd name="T11" fmla="*/ 0 60000 65536"/>
                <a:gd name="T12" fmla="*/ 0 60000 65536"/>
                <a:gd name="T13" fmla="*/ 0 60000 65536"/>
                <a:gd name="T14" fmla="*/ 0 60000 65536"/>
                <a:gd name="T15" fmla="*/ 0 w 11401"/>
                <a:gd name="T16" fmla="*/ 0 h 8947"/>
                <a:gd name="T17" fmla="*/ 11401 w 11401"/>
                <a:gd name="T18" fmla="*/ 8947 h 8947"/>
              </a:gdLst>
              <a:ahLst/>
              <a:cxnLst>
                <a:cxn ang="T10">
                  <a:pos x="T0" y="T1"/>
                </a:cxn>
                <a:cxn ang="T11">
                  <a:pos x="T2" y="T3"/>
                </a:cxn>
                <a:cxn ang="T12">
                  <a:pos x="T4" y="T5"/>
                </a:cxn>
                <a:cxn ang="T13">
                  <a:pos x="T6" y="T7"/>
                </a:cxn>
                <a:cxn ang="T14">
                  <a:pos x="T8" y="T9"/>
                </a:cxn>
              </a:cxnLst>
              <a:rect l="T15" t="T16" r="T17" b="T18"/>
              <a:pathLst>
                <a:path w="11401" h="8947">
                  <a:moveTo>
                    <a:pt x="0" y="8945"/>
                  </a:moveTo>
                  <a:lnTo>
                    <a:pt x="11307" y="0"/>
                  </a:lnTo>
                  <a:lnTo>
                    <a:pt x="11401" y="330"/>
                  </a:lnTo>
                  <a:lnTo>
                    <a:pt x="508" y="8947"/>
                  </a:lnTo>
                  <a:lnTo>
                    <a:pt x="0" y="8945"/>
                  </a:lnTo>
                  <a:close/>
                </a:path>
              </a:pathLst>
            </a:custGeom>
            <a:solidFill>
              <a:srgbClr val="CDD9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812" name="Freeform 231"/>
            <p:cNvSpPr>
              <a:spLocks/>
            </p:cNvSpPr>
            <p:nvPr/>
          </p:nvSpPr>
          <p:spPr bwMode="auto">
            <a:xfrm>
              <a:off x="1119" y="372"/>
              <a:ext cx="771" cy="606"/>
            </a:xfrm>
            <a:custGeom>
              <a:avLst/>
              <a:gdLst>
                <a:gd name="T0" fmla="*/ 0 w 11194"/>
                <a:gd name="T1" fmla="*/ 0 h 8784"/>
                <a:gd name="T2" fmla="*/ 0 w 11194"/>
                <a:gd name="T3" fmla="*/ 0 h 8784"/>
                <a:gd name="T4" fmla="*/ 0 w 11194"/>
                <a:gd name="T5" fmla="*/ 0 h 8784"/>
                <a:gd name="T6" fmla="*/ 0 w 11194"/>
                <a:gd name="T7" fmla="*/ 0 h 8784"/>
                <a:gd name="T8" fmla="*/ 0 w 11194"/>
                <a:gd name="T9" fmla="*/ 0 h 8784"/>
                <a:gd name="T10" fmla="*/ 0 60000 65536"/>
                <a:gd name="T11" fmla="*/ 0 60000 65536"/>
                <a:gd name="T12" fmla="*/ 0 60000 65536"/>
                <a:gd name="T13" fmla="*/ 0 60000 65536"/>
                <a:gd name="T14" fmla="*/ 0 60000 65536"/>
                <a:gd name="T15" fmla="*/ 0 w 11194"/>
                <a:gd name="T16" fmla="*/ 0 h 8784"/>
                <a:gd name="T17" fmla="*/ 11194 w 11194"/>
                <a:gd name="T18" fmla="*/ 8784 h 8784"/>
              </a:gdLst>
              <a:ahLst/>
              <a:cxnLst>
                <a:cxn ang="T10">
                  <a:pos x="T0" y="T1"/>
                </a:cxn>
                <a:cxn ang="T11">
                  <a:pos x="T2" y="T3"/>
                </a:cxn>
                <a:cxn ang="T12">
                  <a:pos x="T4" y="T5"/>
                </a:cxn>
                <a:cxn ang="T13">
                  <a:pos x="T6" y="T7"/>
                </a:cxn>
                <a:cxn ang="T14">
                  <a:pos x="T8" y="T9"/>
                </a:cxn>
              </a:cxnLst>
              <a:rect l="T15" t="T16" r="T17" b="T18"/>
              <a:pathLst>
                <a:path w="11194" h="8784">
                  <a:moveTo>
                    <a:pt x="0" y="8782"/>
                  </a:moveTo>
                  <a:lnTo>
                    <a:pt x="11100" y="0"/>
                  </a:lnTo>
                  <a:lnTo>
                    <a:pt x="11194" y="330"/>
                  </a:lnTo>
                  <a:lnTo>
                    <a:pt x="508" y="8784"/>
                  </a:lnTo>
                  <a:lnTo>
                    <a:pt x="0" y="8782"/>
                  </a:lnTo>
                  <a:close/>
                </a:path>
              </a:pathLst>
            </a:custGeom>
            <a:solidFill>
              <a:srgbClr val="CFDA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813" name="Freeform 232"/>
            <p:cNvSpPr>
              <a:spLocks/>
            </p:cNvSpPr>
            <p:nvPr/>
          </p:nvSpPr>
          <p:spPr bwMode="auto">
            <a:xfrm>
              <a:off x="1136" y="383"/>
              <a:ext cx="757" cy="595"/>
            </a:xfrm>
            <a:custGeom>
              <a:avLst/>
              <a:gdLst>
                <a:gd name="T0" fmla="*/ 0 w 10987"/>
                <a:gd name="T1" fmla="*/ 0 h 8618"/>
                <a:gd name="T2" fmla="*/ 0 w 10987"/>
                <a:gd name="T3" fmla="*/ 0 h 8618"/>
                <a:gd name="T4" fmla="*/ 0 w 10987"/>
                <a:gd name="T5" fmla="*/ 0 h 8618"/>
                <a:gd name="T6" fmla="*/ 0 w 10987"/>
                <a:gd name="T7" fmla="*/ 0 h 8618"/>
                <a:gd name="T8" fmla="*/ 0 w 10987"/>
                <a:gd name="T9" fmla="*/ 0 h 8618"/>
                <a:gd name="T10" fmla="*/ 0 60000 65536"/>
                <a:gd name="T11" fmla="*/ 0 60000 65536"/>
                <a:gd name="T12" fmla="*/ 0 60000 65536"/>
                <a:gd name="T13" fmla="*/ 0 60000 65536"/>
                <a:gd name="T14" fmla="*/ 0 60000 65536"/>
                <a:gd name="T15" fmla="*/ 0 w 10987"/>
                <a:gd name="T16" fmla="*/ 0 h 8618"/>
                <a:gd name="T17" fmla="*/ 10987 w 10987"/>
                <a:gd name="T18" fmla="*/ 8618 h 8618"/>
              </a:gdLst>
              <a:ahLst/>
              <a:cxnLst>
                <a:cxn ang="T10">
                  <a:pos x="T0" y="T1"/>
                </a:cxn>
                <a:cxn ang="T11">
                  <a:pos x="T2" y="T3"/>
                </a:cxn>
                <a:cxn ang="T12">
                  <a:pos x="T4" y="T5"/>
                </a:cxn>
                <a:cxn ang="T13">
                  <a:pos x="T6" y="T7"/>
                </a:cxn>
                <a:cxn ang="T14">
                  <a:pos x="T8" y="T9"/>
                </a:cxn>
              </a:cxnLst>
              <a:rect l="T15" t="T16" r="T17" b="T18"/>
              <a:pathLst>
                <a:path w="10987" h="8618">
                  <a:moveTo>
                    <a:pt x="0" y="8617"/>
                  </a:moveTo>
                  <a:lnTo>
                    <a:pt x="10893" y="0"/>
                  </a:lnTo>
                  <a:lnTo>
                    <a:pt x="10987" y="329"/>
                  </a:lnTo>
                  <a:lnTo>
                    <a:pt x="508" y="8618"/>
                  </a:lnTo>
                  <a:lnTo>
                    <a:pt x="0" y="8617"/>
                  </a:lnTo>
                  <a:close/>
                </a:path>
              </a:pathLst>
            </a:custGeom>
            <a:solidFill>
              <a:srgbClr val="D1DC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814" name="Freeform 233"/>
            <p:cNvSpPr>
              <a:spLocks/>
            </p:cNvSpPr>
            <p:nvPr/>
          </p:nvSpPr>
          <p:spPr bwMode="auto">
            <a:xfrm>
              <a:off x="1153" y="395"/>
              <a:ext cx="743" cy="583"/>
            </a:xfrm>
            <a:custGeom>
              <a:avLst/>
              <a:gdLst>
                <a:gd name="T0" fmla="*/ 0 w 10780"/>
                <a:gd name="T1" fmla="*/ 0 h 8455"/>
                <a:gd name="T2" fmla="*/ 0 w 10780"/>
                <a:gd name="T3" fmla="*/ 0 h 8455"/>
                <a:gd name="T4" fmla="*/ 0 w 10780"/>
                <a:gd name="T5" fmla="*/ 0 h 8455"/>
                <a:gd name="T6" fmla="*/ 0 w 10780"/>
                <a:gd name="T7" fmla="*/ 0 h 8455"/>
                <a:gd name="T8" fmla="*/ 0 w 10780"/>
                <a:gd name="T9" fmla="*/ 0 h 8455"/>
                <a:gd name="T10" fmla="*/ 0 60000 65536"/>
                <a:gd name="T11" fmla="*/ 0 60000 65536"/>
                <a:gd name="T12" fmla="*/ 0 60000 65536"/>
                <a:gd name="T13" fmla="*/ 0 60000 65536"/>
                <a:gd name="T14" fmla="*/ 0 60000 65536"/>
                <a:gd name="T15" fmla="*/ 0 w 10780"/>
                <a:gd name="T16" fmla="*/ 0 h 8455"/>
                <a:gd name="T17" fmla="*/ 10780 w 10780"/>
                <a:gd name="T18" fmla="*/ 8455 h 8455"/>
              </a:gdLst>
              <a:ahLst/>
              <a:cxnLst>
                <a:cxn ang="T10">
                  <a:pos x="T0" y="T1"/>
                </a:cxn>
                <a:cxn ang="T11">
                  <a:pos x="T2" y="T3"/>
                </a:cxn>
                <a:cxn ang="T12">
                  <a:pos x="T4" y="T5"/>
                </a:cxn>
                <a:cxn ang="T13">
                  <a:pos x="T6" y="T7"/>
                </a:cxn>
                <a:cxn ang="T14">
                  <a:pos x="T8" y="T9"/>
                </a:cxn>
              </a:cxnLst>
              <a:rect l="T15" t="T16" r="T17" b="T18"/>
              <a:pathLst>
                <a:path w="10780" h="8455">
                  <a:moveTo>
                    <a:pt x="0" y="8454"/>
                  </a:moveTo>
                  <a:lnTo>
                    <a:pt x="10686" y="0"/>
                  </a:lnTo>
                  <a:lnTo>
                    <a:pt x="10780" y="330"/>
                  </a:lnTo>
                  <a:lnTo>
                    <a:pt x="508" y="8455"/>
                  </a:lnTo>
                  <a:lnTo>
                    <a:pt x="0" y="8454"/>
                  </a:lnTo>
                  <a:close/>
                </a:path>
              </a:pathLst>
            </a:custGeom>
            <a:solidFill>
              <a:srgbClr val="D3DD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815" name="Freeform 234"/>
            <p:cNvSpPr>
              <a:spLocks/>
            </p:cNvSpPr>
            <p:nvPr/>
          </p:nvSpPr>
          <p:spPr bwMode="auto">
            <a:xfrm>
              <a:off x="1171" y="406"/>
              <a:ext cx="729" cy="572"/>
            </a:xfrm>
            <a:custGeom>
              <a:avLst/>
              <a:gdLst>
                <a:gd name="T0" fmla="*/ 0 w 10573"/>
                <a:gd name="T1" fmla="*/ 0 h 8291"/>
                <a:gd name="T2" fmla="*/ 0 w 10573"/>
                <a:gd name="T3" fmla="*/ 0 h 8291"/>
                <a:gd name="T4" fmla="*/ 0 w 10573"/>
                <a:gd name="T5" fmla="*/ 0 h 8291"/>
                <a:gd name="T6" fmla="*/ 0 w 10573"/>
                <a:gd name="T7" fmla="*/ 0 h 8291"/>
                <a:gd name="T8" fmla="*/ 0 w 10573"/>
                <a:gd name="T9" fmla="*/ 0 h 8291"/>
                <a:gd name="T10" fmla="*/ 0 60000 65536"/>
                <a:gd name="T11" fmla="*/ 0 60000 65536"/>
                <a:gd name="T12" fmla="*/ 0 60000 65536"/>
                <a:gd name="T13" fmla="*/ 0 60000 65536"/>
                <a:gd name="T14" fmla="*/ 0 60000 65536"/>
                <a:gd name="T15" fmla="*/ 0 w 10573"/>
                <a:gd name="T16" fmla="*/ 0 h 8291"/>
                <a:gd name="T17" fmla="*/ 10573 w 10573"/>
                <a:gd name="T18" fmla="*/ 8291 h 8291"/>
              </a:gdLst>
              <a:ahLst/>
              <a:cxnLst>
                <a:cxn ang="T10">
                  <a:pos x="T0" y="T1"/>
                </a:cxn>
                <a:cxn ang="T11">
                  <a:pos x="T2" y="T3"/>
                </a:cxn>
                <a:cxn ang="T12">
                  <a:pos x="T4" y="T5"/>
                </a:cxn>
                <a:cxn ang="T13">
                  <a:pos x="T6" y="T7"/>
                </a:cxn>
                <a:cxn ang="T14">
                  <a:pos x="T8" y="T9"/>
                </a:cxn>
              </a:cxnLst>
              <a:rect l="T15" t="T16" r="T17" b="T18"/>
              <a:pathLst>
                <a:path w="10573" h="8291">
                  <a:moveTo>
                    <a:pt x="0" y="8289"/>
                  </a:moveTo>
                  <a:lnTo>
                    <a:pt x="10479" y="0"/>
                  </a:lnTo>
                  <a:lnTo>
                    <a:pt x="10573" y="329"/>
                  </a:lnTo>
                  <a:lnTo>
                    <a:pt x="508" y="8291"/>
                  </a:lnTo>
                  <a:lnTo>
                    <a:pt x="0" y="8289"/>
                  </a:lnTo>
                  <a:close/>
                </a:path>
              </a:pathLst>
            </a:custGeom>
            <a:solidFill>
              <a:srgbClr val="D5DF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816" name="Freeform 235"/>
            <p:cNvSpPr>
              <a:spLocks/>
            </p:cNvSpPr>
            <p:nvPr/>
          </p:nvSpPr>
          <p:spPr bwMode="auto">
            <a:xfrm>
              <a:off x="1189" y="418"/>
              <a:ext cx="714" cy="560"/>
            </a:xfrm>
            <a:custGeom>
              <a:avLst/>
              <a:gdLst>
                <a:gd name="T0" fmla="*/ 0 w 10366"/>
                <a:gd name="T1" fmla="*/ 0 h 8127"/>
                <a:gd name="T2" fmla="*/ 0 w 10366"/>
                <a:gd name="T3" fmla="*/ 0 h 8127"/>
                <a:gd name="T4" fmla="*/ 0 w 10366"/>
                <a:gd name="T5" fmla="*/ 0 h 8127"/>
                <a:gd name="T6" fmla="*/ 0 w 10366"/>
                <a:gd name="T7" fmla="*/ 0 h 8127"/>
                <a:gd name="T8" fmla="*/ 0 w 10366"/>
                <a:gd name="T9" fmla="*/ 0 h 8127"/>
                <a:gd name="T10" fmla="*/ 0 60000 65536"/>
                <a:gd name="T11" fmla="*/ 0 60000 65536"/>
                <a:gd name="T12" fmla="*/ 0 60000 65536"/>
                <a:gd name="T13" fmla="*/ 0 60000 65536"/>
                <a:gd name="T14" fmla="*/ 0 60000 65536"/>
                <a:gd name="T15" fmla="*/ 0 w 10366"/>
                <a:gd name="T16" fmla="*/ 0 h 8127"/>
                <a:gd name="T17" fmla="*/ 10366 w 10366"/>
                <a:gd name="T18" fmla="*/ 8127 h 8127"/>
              </a:gdLst>
              <a:ahLst/>
              <a:cxnLst>
                <a:cxn ang="T10">
                  <a:pos x="T0" y="T1"/>
                </a:cxn>
                <a:cxn ang="T11">
                  <a:pos x="T2" y="T3"/>
                </a:cxn>
                <a:cxn ang="T12">
                  <a:pos x="T4" y="T5"/>
                </a:cxn>
                <a:cxn ang="T13">
                  <a:pos x="T6" y="T7"/>
                </a:cxn>
                <a:cxn ang="T14">
                  <a:pos x="T8" y="T9"/>
                </a:cxn>
              </a:cxnLst>
              <a:rect l="T15" t="T16" r="T17" b="T18"/>
              <a:pathLst>
                <a:path w="10366" h="8127">
                  <a:moveTo>
                    <a:pt x="0" y="8125"/>
                  </a:moveTo>
                  <a:lnTo>
                    <a:pt x="10272" y="0"/>
                  </a:lnTo>
                  <a:lnTo>
                    <a:pt x="10366" y="329"/>
                  </a:lnTo>
                  <a:lnTo>
                    <a:pt x="508" y="8127"/>
                  </a:lnTo>
                  <a:lnTo>
                    <a:pt x="0" y="8125"/>
                  </a:lnTo>
                  <a:close/>
                </a:path>
              </a:pathLst>
            </a:custGeom>
            <a:solidFill>
              <a:srgbClr val="D7E1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817" name="Freeform 236"/>
            <p:cNvSpPr>
              <a:spLocks/>
            </p:cNvSpPr>
            <p:nvPr/>
          </p:nvSpPr>
          <p:spPr bwMode="auto">
            <a:xfrm>
              <a:off x="1206" y="428"/>
              <a:ext cx="700" cy="550"/>
            </a:xfrm>
            <a:custGeom>
              <a:avLst/>
              <a:gdLst>
                <a:gd name="T0" fmla="*/ 0 w 10159"/>
                <a:gd name="T1" fmla="*/ 0 h 7964"/>
                <a:gd name="T2" fmla="*/ 0 w 10159"/>
                <a:gd name="T3" fmla="*/ 0 h 7964"/>
                <a:gd name="T4" fmla="*/ 0 w 10159"/>
                <a:gd name="T5" fmla="*/ 0 h 7964"/>
                <a:gd name="T6" fmla="*/ 0 w 10159"/>
                <a:gd name="T7" fmla="*/ 0 h 7964"/>
                <a:gd name="T8" fmla="*/ 0 w 10159"/>
                <a:gd name="T9" fmla="*/ 0 h 7964"/>
                <a:gd name="T10" fmla="*/ 0 60000 65536"/>
                <a:gd name="T11" fmla="*/ 0 60000 65536"/>
                <a:gd name="T12" fmla="*/ 0 60000 65536"/>
                <a:gd name="T13" fmla="*/ 0 60000 65536"/>
                <a:gd name="T14" fmla="*/ 0 60000 65536"/>
                <a:gd name="T15" fmla="*/ 0 w 10159"/>
                <a:gd name="T16" fmla="*/ 0 h 7964"/>
                <a:gd name="T17" fmla="*/ 10159 w 10159"/>
                <a:gd name="T18" fmla="*/ 7964 h 7964"/>
              </a:gdLst>
              <a:ahLst/>
              <a:cxnLst>
                <a:cxn ang="T10">
                  <a:pos x="T0" y="T1"/>
                </a:cxn>
                <a:cxn ang="T11">
                  <a:pos x="T2" y="T3"/>
                </a:cxn>
                <a:cxn ang="T12">
                  <a:pos x="T4" y="T5"/>
                </a:cxn>
                <a:cxn ang="T13">
                  <a:pos x="T6" y="T7"/>
                </a:cxn>
                <a:cxn ang="T14">
                  <a:pos x="T8" y="T9"/>
                </a:cxn>
              </a:cxnLst>
              <a:rect l="T15" t="T16" r="T17" b="T18"/>
              <a:pathLst>
                <a:path w="10159" h="7964">
                  <a:moveTo>
                    <a:pt x="0" y="7962"/>
                  </a:moveTo>
                  <a:lnTo>
                    <a:pt x="10065" y="0"/>
                  </a:lnTo>
                  <a:lnTo>
                    <a:pt x="10159" y="330"/>
                  </a:lnTo>
                  <a:lnTo>
                    <a:pt x="508" y="7964"/>
                  </a:lnTo>
                  <a:lnTo>
                    <a:pt x="0" y="7962"/>
                  </a:lnTo>
                  <a:close/>
                </a:path>
              </a:pathLst>
            </a:custGeom>
            <a:solidFill>
              <a:srgbClr val="DAE3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818" name="Freeform 237"/>
            <p:cNvSpPr>
              <a:spLocks/>
            </p:cNvSpPr>
            <p:nvPr/>
          </p:nvSpPr>
          <p:spPr bwMode="auto">
            <a:xfrm>
              <a:off x="1224" y="440"/>
              <a:ext cx="686" cy="538"/>
            </a:xfrm>
            <a:custGeom>
              <a:avLst/>
              <a:gdLst>
                <a:gd name="T0" fmla="*/ 0 w 9953"/>
                <a:gd name="T1" fmla="*/ 0 h 7800"/>
                <a:gd name="T2" fmla="*/ 0 w 9953"/>
                <a:gd name="T3" fmla="*/ 0 h 7800"/>
                <a:gd name="T4" fmla="*/ 0 w 9953"/>
                <a:gd name="T5" fmla="*/ 0 h 7800"/>
                <a:gd name="T6" fmla="*/ 0 w 9953"/>
                <a:gd name="T7" fmla="*/ 0 h 7800"/>
                <a:gd name="T8" fmla="*/ 0 w 9953"/>
                <a:gd name="T9" fmla="*/ 0 h 7800"/>
                <a:gd name="T10" fmla="*/ 0 60000 65536"/>
                <a:gd name="T11" fmla="*/ 0 60000 65536"/>
                <a:gd name="T12" fmla="*/ 0 60000 65536"/>
                <a:gd name="T13" fmla="*/ 0 60000 65536"/>
                <a:gd name="T14" fmla="*/ 0 60000 65536"/>
                <a:gd name="T15" fmla="*/ 0 w 9953"/>
                <a:gd name="T16" fmla="*/ 0 h 7800"/>
                <a:gd name="T17" fmla="*/ 9953 w 9953"/>
                <a:gd name="T18" fmla="*/ 7800 h 7800"/>
              </a:gdLst>
              <a:ahLst/>
              <a:cxnLst>
                <a:cxn ang="T10">
                  <a:pos x="T0" y="T1"/>
                </a:cxn>
                <a:cxn ang="T11">
                  <a:pos x="T2" y="T3"/>
                </a:cxn>
                <a:cxn ang="T12">
                  <a:pos x="T4" y="T5"/>
                </a:cxn>
                <a:cxn ang="T13">
                  <a:pos x="T6" y="T7"/>
                </a:cxn>
                <a:cxn ang="T14">
                  <a:pos x="T8" y="T9"/>
                </a:cxn>
              </a:cxnLst>
              <a:rect l="T15" t="T16" r="T17" b="T18"/>
              <a:pathLst>
                <a:path w="9953" h="7800">
                  <a:moveTo>
                    <a:pt x="0" y="7798"/>
                  </a:moveTo>
                  <a:lnTo>
                    <a:pt x="9858" y="0"/>
                  </a:lnTo>
                  <a:lnTo>
                    <a:pt x="9953" y="329"/>
                  </a:lnTo>
                  <a:lnTo>
                    <a:pt x="508" y="7800"/>
                  </a:lnTo>
                  <a:lnTo>
                    <a:pt x="0" y="7798"/>
                  </a:lnTo>
                  <a:close/>
                </a:path>
              </a:pathLst>
            </a:custGeom>
            <a:solidFill>
              <a:srgbClr val="DDE5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819" name="Freeform 238"/>
            <p:cNvSpPr>
              <a:spLocks/>
            </p:cNvSpPr>
            <p:nvPr/>
          </p:nvSpPr>
          <p:spPr bwMode="auto">
            <a:xfrm>
              <a:off x="1241" y="452"/>
              <a:ext cx="672" cy="527"/>
            </a:xfrm>
            <a:custGeom>
              <a:avLst/>
              <a:gdLst>
                <a:gd name="T0" fmla="*/ 0 w 9745"/>
                <a:gd name="T1" fmla="*/ 0 h 7636"/>
                <a:gd name="T2" fmla="*/ 0 w 9745"/>
                <a:gd name="T3" fmla="*/ 0 h 7636"/>
                <a:gd name="T4" fmla="*/ 0 w 9745"/>
                <a:gd name="T5" fmla="*/ 0 h 7636"/>
                <a:gd name="T6" fmla="*/ 0 w 9745"/>
                <a:gd name="T7" fmla="*/ 0 h 7636"/>
                <a:gd name="T8" fmla="*/ 0 w 9745"/>
                <a:gd name="T9" fmla="*/ 0 h 7636"/>
                <a:gd name="T10" fmla="*/ 0 60000 65536"/>
                <a:gd name="T11" fmla="*/ 0 60000 65536"/>
                <a:gd name="T12" fmla="*/ 0 60000 65536"/>
                <a:gd name="T13" fmla="*/ 0 60000 65536"/>
                <a:gd name="T14" fmla="*/ 0 60000 65536"/>
                <a:gd name="T15" fmla="*/ 0 w 9745"/>
                <a:gd name="T16" fmla="*/ 0 h 7636"/>
                <a:gd name="T17" fmla="*/ 9745 w 9745"/>
                <a:gd name="T18" fmla="*/ 7636 h 7636"/>
              </a:gdLst>
              <a:ahLst/>
              <a:cxnLst>
                <a:cxn ang="T10">
                  <a:pos x="T0" y="T1"/>
                </a:cxn>
                <a:cxn ang="T11">
                  <a:pos x="T2" y="T3"/>
                </a:cxn>
                <a:cxn ang="T12">
                  <a:pos x="T4" y="T5"/>
                </a:cxn>
                <a:cxn ang="T13">
                  <a:pos x="T6" y="T7"/>
                </a:cxn>
                <a:cxn ang="T14">
                  <a:pos x="T8" y="T9"/>
                </a:cxn>
              </a:cxnLst>
              <a:rect l="T15" t="T16" r="T17" b="T18"/>
              <a:pathLst>
                <a:path w="9745" h="7636">
                  <a:moveTo>
                    <a:pt x="0" y="7634"/>
                  </a:moveTo>
                  <a:lnTo>
                    <a:pt x="9651" y="0"/>
                  </a:lnTo>
                  <a:lnTo>
                    <a:pt x="9745" y="329"/>
                  </a:lnTo>
                  <a:lnTo>
                    <a:pt x="509" y="7636"/>
                  </a:lnTo>
                  <a:lnTo>
                    <a:pt x="0" y="7634"/>
                  </a:lnTo>
                  <a:close/>
                </a:path>
              </a:pathLst>
            </a:custGeom>
            <a:solidFill>
              <a:srgbClr val="DFE6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820" name="Freeform 239"/>
            <p:cNvSpPr>
              <a:spLocks/>
            </p:cNvSpPr>
            <p:nvPr/>
          </p:nvSpPr>
          <p:spPr bwMode="auto">
            <a:xfrm>
              <a:off x="1258" y="463"/>
              <a:ext cx="658" cy="516"/>
            </a:xfrm>
            <a:custGeom>
              <a:avLst/>
              <a:gdLst>
                <a:gd name="T0" fmla="*/ 0 w 9538"/>
                <a:gd name="T1" fmla="*/ 0 h 7472"/>
                <a:gd name="T2" fmla="*/ 0 w 9538"/>
                <a:gd name="T3" fmla="*/ 0 h 7472"/>
                <a:gd name="T4" fmla="*/ 0 w 9538"/>
                <a:gd name="T5" fmla="*/ 0 h 7472"/>
                <a:gd name="T6" fmla="*/ 0 w 9538"/>
                <a:gd name="T7" fmla="*/ 0 h 7472"/>
                <a:gd name="T8" fmla="*/ 0 w 9538"/>
                <a:gd name="T9" fmla="*/ 0 h 7472"/>
                <a:gd name="T10" fmla="*/ 0 60000 65536"/>
                <a:gd name="T11" fmla="*/ 0 60000 65536"/>
                <a:gd name="T12" fmla="*/ 0 60000 65536"/>
                <a:gd name="T13" fmla="*/ 0 60000 65536"/>
                <a:gd name="T14" fmla="*/ 0 60000 65536"/>
                <a:gd name="T15" fmla="*/ 0 w 9538"/>
                <a:gd name="T16" fmla="*/ 0 h 7472"/>
                <a:gd name="T17" fmla="*/ 9538 w 9538"/>
                <a:gd name="T18" fmla="*/ 7472 h 7472"/>
              </a:gdLst>
              <a:ahLst/>
              <a:cxnLst>
                <a:cxn ang="T10">
                  <a:pos x="T0" y="T1"/>
                </a:cxn>
                <a:cxn ang="T11">
                  <a:pos x="T2" y="T3"/>
                </a:cxn>
                <a:cxn ang="T12">
                  <a:pos x="T4" y="T5"/>
                </a:cxn>
                <a:cxn ang="T13">
                  <a:pos x="T6" y="T7"/>
                </a:cxn>
                <a:cxn ang="T14">
                  <a:pos x="T8" y="T9"/>
                </a:cxn>
              </a:cxnLst>
              <a:rect l="T15" t="T16" r="T17" b="T18"/>
              <a:pathLst>
                <a:path w="9538" h="7472">
                  <a:moveTo>
                    <a:pt x="0" y="7471"/>
                  </a:moveTo>
                  <a:lnTo>
                    <a:pt x="9445" y="0"/>
                  </a:lnTo>
                  <a:lnTo>
                    <a:pt x="9538" y="329"/>
                  </a:lnTo>
                  <a:lnTo>
                    <a:pt x="508" y="7472"/>
                  </a:lnTo>
                  <a:lnTo>
                    <a:pt x="0" y="7471"/>
                  </a:lnTo>
                  <a:close/>
                </a:path>
              </a:pathLst>
            </a:custGeom>
            <a:solidFill>
              <a:srgbClr val="E2E8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821" name="Freeform 240"/>
            <p:cNvSpPr>
              <a:spLocks/>
            </p:cNvSpPr>
            <p:nvPr/>
          </p:nvSpPr>
          <p:spPr bwMode="auto">
            <a:xfrm>
              <a:off x="1276" y="475"/>
              <a:ext cx="643" cy="504"/>
            </a:xfrm>
            <a:custGeom>
              <a:avLst/>
              <a:gdLst>
                <a:gd name="T0" fmla="*/ 0 w 9331"/>
                <a:gd name="T1" fmla="*/ 0 h 7308"/>
                <a:gd name="T2" fmla="*/ 0 w 9331"/>
                <a:gd name="T3" fmla="*/ 0 h 7308"/>
                <a:gd name="T4" fmla="*/ 0 w 9331"/>
                <a:gd name="T5" fmla="*/ 0 h 7308"/>
                <a:gd name="T6" fmla="*/ 0 w 9331"/>
                <a:gd name="T7" fmla="*/ 0 h 7308"/>
                <a:gd name="T8" fmla="*/ 0 w 9331"/>
                <a:gd name="T9" fmla="*/ 0 h 7308"/>
                <a:gd name="T10" fmla="*/ 0 60000 65536"/>
                <a:gd name="T11" fmla="*/ 0 60000 65536"/>
                <a:gd name="T12" fmla="*/ 0 60000 65536"/>
                <a:gd name="T13" fmla="*/ 0 60000 65536"/>
                <a:gd name="T14" fmla="*/ 0 60000 65536"/>
                <a:gd name="T15" fmla="*/ 0 w 9331"/>
                <a:gd name="T16" fmla="*/ 0 h 7308"/>
                <a:gd name="T17" fmla="*/ 9331 w 9331"/>
                <a:gd name="T18" fmla="*/ 7308 h 7308"/>
              </a:gdLst>
              <a:ahLst/>
              <a:cxnLst>
                <a:cxn ang="T10">
                  <a:pos x="T0" y="T1"/>
                </a:cxn>
                <a:cxn ang="T11">
                  <a:pos x="T2" y="T3"/>
                </a:cxn>
                <a:cxn ang="T12">
                  <a:pos x="T4" y="T5"/>
                </a:cxn>
                <a:cxn ang="T13">
                  <a:pos x="T6" y="T7"/>
                </a:cxn>
                <a:cxn ang="T14">
                  <a:pos x="T8" y="T9"/>
                </a:cxn>
              </a:cxnLst>
              <a:rect l="T15" t="T16" r="T17" b="T18"/>
              <a:pathLst>
                <a:path w="9331" h="7308">
                  <a:moveTo>
                    <a:pt x="0" y="7307"/>
                  </a:moveTo>
                  <a:lnTo>
                    <a:pt x="9236" y="0"/>
                  </a:lnTo>
                  <a:lnTo>
                    <a:pt x="9331" y="329"/>
                  </a:lnTo>
                  <a:lnTo>
                    <a:pt x="507" y="7308"/>
                  </a:lnTo>
                  <a:lnTo>
                    <a:pt x="0" y="7307"/>
                  </a:lnTo>
                  <a:close/>
                </a:path>
              </a:pathLst>
            </a:custGeom>
            <a:solidFill>
              <a:srgbClr val="E4EA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822" name="Freeform 241"/>
            <p:cNvSpPr>
              <a:spLocks/>
            </p:cNvSpPr>
            <p:nvPr/>
          </p:nvSpPr>
          <p:spPr bwMode="auto">
            <a:xfrm>
              <a:off x="1293" y="485"/>
              <a:ext cx="629" cy="494"/>
            </a:xfrm>
            <a:custGeom>
              <a:avLst/>
              <a:gdLst>
                <a:gd name="T0" fmla="*/ 0 w 9125"/>
                <a:gd name="T1" fmla="*/ 0 h 7145"/>
                <a:gd name="T2" fmla="*/ 0 w 9125"/>
                <a:gd name="T3" fmla="*/ 0 h 7145"/>
                <a:gd name="T4" fmla="*/ 0 w 9125"/>
                <a:gd name="T5" fmla="*/ 0 h 7145"/>
                <a:gd name="T6" fmla="*/ 0 w 9125"/>
                <a:gd name="T7" fmla="*/ 0 h 7145"/>
                <a:gd name="T8" fmla="*/ 0 w 9125"/>
                <a:gd name="T9" fmla="*/ 0 h 7145"/>
                <a:gd name="T10" fmla="*/ 0 60000 65536"/>
                <a:gd name="T11" fmla="*/ 0 60000 65536"/>
                <a:gd name="T12" fmla="*/ 0 60000 65536"/>
                <a:gd name="T13" fmla="*/ 0 60000 65536"/>
                <a:gd name="T14" fmla="*/ 0 60000 65536"/>
                <a:gd name="T15" fmla="*/ 0 w 9125"/>
                <a:gd name="T16" fmla="*/ 0 h 7145"/>
                <a:gd name="T17" fmla="*/ 9125 w 9125"/>
                <a:gd name="T18" fmla="*/ 7145 h 7145"/>
              </a:gdLst>
              <a:ahLst/>
              <a:cxnLst>
                <a:cxn ang="T10">
                  <a:pos x="T0" y="T1"/>
                </a:cxn>
                <a:cxn ang="T11">
                  <a:pos x="T2" y="T3"/>
                </a:cxn>
                <a:cxn ang="T12">
                  <a:pos x="T4" y="T5"/>
                </a:cxn>
                <a:cxn ang="T13">
                  <a:pos x="T6" y="T7"/>
                </a:cxn>
                <a:cxn ang="T14">
                  <a:pos x="T8" y="T9"/>
                </a:cxn>
              </a:cxnLst>
              <a:rect l="T15" t="T16" r="T17" b="T18"/>
              <a:pathLst>
                <a:path w="9125" h="7145">
                  <a:moveTo>
                    <a:pt x="0" y="7143"/>
                  </a:moveTo>
                  <a:lnTo>
                    <a:pt x="9030" y="0"/>
                  </a:lnTo>
                  <a:lnTo>
                    <a:pt x="9125" y="329"/>
                  </a:lnTo>
                  <a:lnTo>
                    <a:pt x="509" y="7145"/>
                  </a:lnTo>
                  <a:lnTo>
                    <a:pt x="0" y="7143"/>
                  </a:lnTo>
                  <a:close/>
                </a:path>
              </a:pathLst>
            </a:custGeom>
            <a:solidFill>
              <a:srgbClr val="E6EC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823" name="Freeform 242"/>
            <p:cNvSpPr>
              <a:spLocks/>
            </p:cNvSpPr>
            <p:nvPr/>
          </p:nvSpPr>
          <p:spPr bwMode="auto">
            <a:xfrm>
              <a:off x="1311" y="497"/>
              <a:ext cx="614" cy="482"/>
            </a:xfrm>
            <a:custGeom>
              <a:avLst/>
              <a:gdLst>
                <a:gd name="T0" fmla="*/ 0 w 8917"/>
                <a:gd name="T1" fmla="*/ 0 h 6981"/>
                <a:gd name="T2" fmla="*/ 0 w 8917"/>
                <a:gd name="T3" fmla="*/ 0 h 6981"/>
                <a:gd name="T4" fmla="*/ 0 w 8917"/>
                <a:gd name="T5" fmla="*/ 0 h 6981"/>
                <a:gd name="T6" fmla="*/ 0 w 8917"/>
                <a:gd name="T7" fmla="*/ 0 h 6981"/>
                <a:gd name="T8" fmla="*/ 0 w 8917"/>
                <a:gd name="T9" fmla="*/ 0 h 6981"/>
                <a:gd name="T10" fmla="*/ 0 60000 65536"/>
                <a:gd name="T11" fmla="*/ 0 60000 65536"/>
                <a:gd name="T12" fmla="*/ 0 60000 65536"/>
                <a:gd name="T13" fmla="*/ 0 60000 65536"/>
                <a:gd name="T14" fmla="*/ 0 60000 65536"/>
                <a:gd name="T15" fmla="*/ 0 w 8917"/>
                <a:gd name="T16" fmla="*/ 0 h 6981"/>
                <a:gd name="T17" fmla="*/ 8917 w 8917"/>
                <a:gd name="T18" fmla="*/ 6981 h 6981"/>
              </a:gdLst>
              <a:ahLst/>
              <a:cxnLst>
                <a:cxn ang="T10">
                  <a:pos x="T0" y="T1"/>
                </a:cxn>
                <a:cxn ang="T11">
                  <a:pos x="T2" y="T3"/>
                </a:cxn>
                <a:cxn ang="T12">
                  <a:pos x="T4" y="T5"/>
                </a:cxn>
                <a:cxn ang="T13">
                  <a:pos x="T6" y="T7"/>
                </a:cxn>
                <a:cxn ang="T14">
                  <a:pos x="T8" y="T9"/>
                </a:cxn>
              </a:cxnLst>
              <a:rect l="T15" t="T16" r="T17" b="T18"/>
              <a:pathLst>
                <a:path w="8917" h="6981">
                  <a:moveTo>
                    <a:pt x="0" y="6979"/>
                  </a:moveTo>
                  <a:lnTo>
                    <a:pt x="8824" y="0"/>
                  </a:lnTo>
                  <a:lnTo>
                    <a:pt x="8917" y="329"/>
                  </a:lnTo>
                  <a:lnTo>
                    <a:pt x="508" y="6981"/>
                  </a:lnTo>
                  <a:lnTo>
                    <a:pt x="0" y="6979"/>
                  </a:lnTo>
                  <a:close/>
                </a:path>
              </a:pathLst>
            </a:custGeom>
            <a:solidFill>
              <a:srgbClr val="E9EE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824" name="Freeform 243"/>
            <p:cNvSpPr>
              <a:spLocks/>
            </p:cNvSpPr>
            <p:nvPr/>
          </p:nvSpPr>
          <p:spPr bwMode="auto">
            <a:xfrm>
              <a:off x="1329" y="509"/>
              <a:ext cx="600" cy="470"/>
            </a:xfrm>
            <a:custGeom>
              <a:avLst/>
              <a:gdLst>
                <a:gd name="T0" fmla="*/ 0 w 8710"/>
                <a:gd name="T1" fmla="*/ 0 h 6818"/>
                <a:gd name="T2" fmla="*/ 0 w 8710"/>
                <a:gd name="T3" fmla="*/ 0 h 6818"/>
                <a:gd name="T4" fmla="*/ 0 w 8710"/>
                <a:gd name="T5" fmla="*/ 0 h 6818"/>
                <a:gd name="T6" fmla="*/ 0 w 8710"/>
                <a:gd name="T7" fmla="*/ 0 h 6818"/>
                <a:gd name="T8" fmla="*/ 0 w 8710"/>
                <a:gd name="T9" fmla="*/ 0 h 6818"/>
                <a:gd name="T10" fmla="*/ 0 60000 65536"/>
                <a:gd name="T11" fmla="*/ 0 60000 65536"/>
                <a:gd name="T12" fmla="*/ 0 60000 65536"/>
                <a:gd name="T13" fmla="*/ 0 60000 65536"/>
                <a:gd name="T14" fmla="*/ 0 60000 65536"/>
                <a:gd name="T15" fmla="*/ 0 w 8710"/>
                <a:gd name="T16" fmla="*/ 0 h 6818"/>
                <a:gd name="T17" fmla="*/ 8710 w 8710"/>
                <a:gd name="T18" fmla="*/ 6818 h 6818"/>
              </a:gdLst>
              <a:ahLst/>
              <a:cxnLst>
                <a:cxn ang="T10">
                  <a:pos x="T0" y="T1"/>
                </a:cxn>
                <a:cxn ang="T11">
                  <a:pos x="T2" y="T3"/>
                </a:cxn>
                <a:cxn ang="T12">
                  <a:pos x="T4" y="T5"/>
                </a:cxn>
                <a:cxn ang="T13">
                  <a:pos x="T6" y="T7"/>
                </a:cxn>
                <a:cxn ang="T14">
                  <a:pos x="T8" y="T9"/>
                </a:cxn>
              </a:cxnLst>
              <a:rect l="T15" t="T16" r="T17" b="T18"/>
              <a:pathLst>
                <a:path w="8710" h="6818">
                  <a:moveTo>
                    <a:pt x="0" y="6816"/>
                  </a:moveTo>
                  <a:lnTo>
                    <a:pt x="8616" y="0"/>
                  </a:lnTo>
                  <a:lnTo>
                    <a:pt x="8710" y="330"/>
                  </a:lnTo>
                  <a:lnTo>
                    <a:pt x="508" y="6818"/>
                  </a:lnTo>
                  <a:lnTo>
                    <a:pt x="0" y="6816"/>
                  </a:lnTo>
                  <a:close/>
                </a:path>
              </a:pathLst>
            </a:custGeom>
            <a:solidFill>
              <a:srgbClr val="EBF0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825" name="Freeform 244"/>
            <p:cNvSpPr>
              <a:spLocks/>
            </p:cNvSpPr>
            <p:nvPr/>
          </p:nvSpPr>
          <p:spPr bwMode="auto">
            <a:xfrm>
              <a:off x="1346" y="520"/>
              <a:ext cx="586" cy="459"/>
            </a:xfrm>
            <a:custGeom>
              <a:avLst/>
              <a:gdLst>
                <a:gd name="T0" fmla="*/ 0 w 8504"/>
                <a:gd name="T1" fmla="*/ 0 h 6654"/>
                <a:gd name="T2" fmla="*/ 0 w 8504"/>
                <a:gd name="T3" fmla="*/ 0 h 6654"/>
                <a:gd name="T4" fmla="*/ 0 w 8504"/>
                <a:gd name="T5" fmla="*/ 0 h 6654"/>
                <a:gd name="T6" fmla="*/ 0 w 8504"/>
                <a:gd name="T7" fmla="*/ 0 h 6654"/>
                <a:gd name="T8" fmla="*/ 0 w 8504"/>
                <a:gd name="T9" fmla="*/ 0 h 6654"/>
                <a:gd name="T10" fmla="*/ 0 60000 65536"/>
                <a:gd name="T11" fmla="*/ 0 60000 65536"/>
                <a:gd name="T12" fmla="*/ 0 60000 65536"/>
                <a:gd name="T13" fmla="*/ 0 60000 65536"/>
                <a:gd name="T14" fmla="*/ 0 60000 65536"/>
                <a:gd name="T15" fmla="*/ 0 w 8504"/>
                <a:gd name="T16" fmla="*/ 0 h 6654"/>
                <a:gd name="T17" fmla="*/ 8504 w 8504"/>
                <a:gd name="T18" fmla="*/ 6654 h 6654"/>
              </a:gdLst>
              <a:ahLst/>
              <a:cxnLst>
                <a:cxn ang="T10">
                  <a:pos x="T0" y="T1"/>
                </a:cxn>
                <a:cxn ang="T11">
                  <a:pos x="T2" y="T3"/>
                </a:cxn>
                <a:cxn ang="T12">
                  <a:pos x="T4" y="T5"/>
                </a:cxn>
                <a:cxn ang="T13">
                  <a:pos x="T6" y="T7"/>
                </a:cxn>
                <a:cxn ang="T14">
                  <a:pos x="T8" y="T9"/>
                </a:cxn>
              </a:cxnLst>
              <a:rect l="T15" t="T16" r="T17" b="T18"/>
              <a:pathLst>
                <a:path w="8504" h="6654">
                  <a:moveTo>
                    <a:pt x="0" y="6652"/>
                  </a:moveTo>
                  <a:lnTo>
                    <a:pt x="8409" y="0"/>
                  </a:lnTo>
                  <a:lnTo>
                    <a:pt x="8504" y="329"/>
                  </a:lnTo>
                  <a:lnTo>
                    <a:pt x="509" y="6654"/>
                  </a:lnTo>
                  <a:lnTo>
                    <a:pt x="0" y="6652"/>
                  </a:lnTo>
                  <a:close/>
                </a:path>
              </a:pathLst>
            </a:custGeom>
            <a:solidFill>
              <a:srgbClr val="EDF1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826" name="Freeform 245"/>
            <p:cNvSpPr>
              <a:spLocks/>
            </p:cNvSpPr>
            <p:nvPr/>
          </p:nvSpPr>
          <p:spPr bwMode="auto">
            <a:xfrm>
              <a:off x="1364" y="531"/>
              <a:ext cx="572" cy="448"/>
            </a:xfrm>
            <a:custGeom>
              <a:avLst/>
              <a:gdLst>
                <a:gd name="T0" fmla="*/ 0 w 8296"/>
                <a:gd name="T1" fmla="*/ 0 h 6490"/>
                <a:gd name="T2" fmla="*/ 0 w 8296"/>
                <a:gd name="T3" fmla="*/ 0 h 6490"/>
                <a:gd name="T4" fmla="*/ 0 w 8296"/>
                <a:gd name="T5" fmla="*/ 0 h 6490"/>
                <a:gd name="T6" fmla="*/ 0 w 8296"/>
                <a:gd name="T7" fmla="*/ 0 h 6490"/>
                <a:gd name="T8" fmla="*/ 0 w 8296"/>
                <a:gd name="T9" fmla="*/ 0 h 6490"/>
                <a:gd name="T10" fmla="*/ 0 60000 65536"/>
                <a:gd name="T11" fmla="*/ 0 60000 65536"/>
                <a:gd name="T12" fmla="*/ 0 60000 65536"/>
                <a:gd name="T13" fmla="*/ 0 60000 65536"/>
                <a:gd name="T14" fmla="*/ 0 60000 65536"/>
                <a:gd name="T15" fmla="*/ 0 w 8296"/>
                <a:gd name="T16" fmla="*/ 0 h 6490"/>
                <a:gd name="T17" fmla="*/ 8296 w 8296"/>
                <a:gd name="T18" fmla="*/ 6490 h 6490"/>
              </a:gdLst>
              <a:ahLst/>
              <a:cxnLst>
                <a:cxn ang="T10">
                  <a:pos x="T0" y="T1"/>
                </a:cxn>
                <a:cxn ang="T11">
                  <a:pos x="T2" y="T3"/>
                </a:cxn>
                <a:cxn ang="T12">
                  <a:pos x="T4" y="T5"/>
                </a:cxn>
                <a:cxn ang="T13">
                  <a:pos x="T6" y="T7"/>
                </a:cxn>
                <a:cxn ang="T14">
                  <a:pos x="T8" y="T9"/>
                </a:cxn>
              </a:cxnLst>
              <a:rect l="T15" t="T16" r="T17" b="T18"/>
              <a:pathLst>
                <a:path w="8296" h="6490">
                  <a:moveTo>
                    <a:pt x="0" y="6488"/>
                  </a:moveTo>
                  <a:lnTo>
                    <a:pt x="8202" y="0"/>
                  </a:lnTo>
                  <a:lnTo>
                    <a:pt x="8296" y="329"/>
                  </a:lnTo>
                  <a:lnTo>
                    <a:pt x="507" y="6490"/>
                  </a:lnTo>
                  <a:lnTo>
                    <a:pt x="0" y="6488"/>
                  </a:lnTo>
                  <a:close/>
                </a:path>
              </a:pathLst>
            </a:custGeom>
            <a:solidFill>
              <a:srgbClr val="F0F3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827" name="Freeform 246"/>
            <p:cNvSpPr>
              <a:spLocks/>
            </p:cNvSpPr>
            <p:nvPr/>
          </p:nvSpPr>
          <p:spPr bwMode="auto">
            <a:xfrm>
              <a:off x="1381" y="542"/>
              <a:ext cx="558" cy="437"/>
            </a:xfrm>
            <a:custGeom>
              <a:avLst/>
              <a:gdLst>
                <a:gd name="T0" fmla="*/ 0 w 8088"/>
                <a:gd name="T1" fmla="*/ 0 h 6327"/>
                <a:gd name="T2" fmla="*/ 0 w 8088"/>
                <a:gd name="T3" fmla="*/ 0 h 6327"/>
                <a:gd name="T4" fmla="*/ 0 w 8088"/>
                <a:gd name="T5" fmla="*/ 0 h 6327"/>
                <a:gd name="T6" fmla="*/ 0 w 8088"/>
                <a:gd name="T7" fmla="*/ 0 h 6327"/>
                <a:gd name="T8" fmla="*/ 0 w 8088"/>
                <a:gd name="T9" fmla="*/ 0 h 6327"/>
                <a:gd name="T10" fmla="*/ 0 60000 65536"/>
                <a:gd name="T11" fmla="*/ 0 60000 65536"/>
                <a:gd name="T12" fmla="*/ 0 60000 65536"/>
                <a:gd name="T13" fmla="*/ 0 60000 65536"/>
                <a:gd name="T14" fmla="*/ 0 60000 65536"/>
                <a:gd name="T15" fmla="*/ 0 w 8088"/>
                <a:gd name="T16" fmla="*/ 0 h 6327"/>
                <a:gd name="T17" fmla="*/ 8088 w 8088"/>
                <a:gd name="T18" fmla="*/ 6327 h 6327"/>
              </a:gdLst>
              <a:ahLst/>
              <a:cxnLst>
                <a:cxn ang="T10">
                  <a:pos x="T0" y="T1"/>
                </a:cxn>
                <a:cxn ang="T11">
                  <a:pos x="T2" y="T3"/>
                </a:cxn>
                <a:cxn ang="T12">
                  <a:pos x="T4" y="T5"/>
                </a:cxn>
                <a:cxn ang="T13">
                  <a:pos x="T6" y="T7"/>
                </a:cxn>
                <a:cxn ang="T14">
                  <a:pos x="T8" y="T9"/>
                </a:cxn>
              </a:cxnLst>
              <a:rect l="T15" t="T16" r="T17" b="T18"/>
              <a:pathLst>
                <a:path w="8088" h="6327">
                  <a:moveTo>
                    <a:pt x="0" y="6325"/>
                  </a:moveTo>
                  <a:lnTo>
                    <a:pt x="7995" y="0"/>
                  </a:lnTo>
                  <a:lnTo>
                    <a:pt x="8088" y="330"/>
                  </a:lnTo>
                  <a:lnTo>
                    <a:pt x="508" y="6327"/>
                  </a:lnTo>
                  <a:lnTo>
                    <a:pt x="0" y="6325"/>
                  </a:lnTo>
                  <a:close/>
                </a:path>
              </a:pathLst>
            </a:custGeom>
            <a:solidFill>
              <a:srgbClr val="F2F5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828" name="Freeform 247"/>
            <p:cNvSpPr>
              <a:spLocks/>
            </p:cNvSpPr>
            <p:nvPr/>
          </p:nvSpPr>
          <p:spPr bwMode="auto">
            <a:xfrm>
              <a:off x="1398" y="554"/>
              <a:ext cx="544" cy="425"/>
            </a:xfrm>
            <a:custGeom>
              <a:avLst/>
              <a:gdLst>
                <a:gd name="T0" fmla="*/ 0 w 7883"/>
                <a:gd name="T1" fmla="*/ 0 h 6162"/>
                <a:gd name="T2" fmla="*/ 0 w 7883"/>
                <a:gd name="T3" fmla="*/ 0 h 6162"/>
                <a:gd name="T4" fmla="*/ 0 w 7883"/>
                <a:gd name="T5" fmla="*/ 0 h 6162"/>
                <a:gd name="T6" fmla="*/ 0 w 7883"/>
                <a:gd name="T7" fmla="*/ 0 h 6162"/>
                <a:gd name="T8" fmla="*/ 0 w 7883"/>
                <a:gd name="T9" fmla="*/ 0 h 6162"/>
                <a:gd name="T10" fmla="*/ 0 60000 65536"/>
                <a:gd name="T11" fmla="*/ 0 60000 65536"/>
                <a:gd name="T12" fmla="*/ 0 60000 65536"/>
                <a:gd name="T13" fmla="*/ 0 60000 65536"/>
                <a:gd name="T14" fmla="*/ 0 60000 65536"/>
                <a:gd name="T15" fmla="*/ 0 w 7883"/>
                <a:gd name="T16" fmla="*/ 0 h 6162"/>
                <a:gd name="T17" fmla="*/ 7883 w 7883"/>
                <a:gd name="T18" fmla="*/ 6162 h 6162"/>
              </a:gdLst>
              <a:ahLst/>
              <a:cxnLst>
                <a:cxn ang="T10">
                  <a:pos x="T0" y="T1"/>
                </a:cxn>
                <a:cxn ang="T11">
                  <a:pos x="T2" y="T3"/>
                </a:cxn>
                <a:cxn ang="T12">
                  <a:pos x="T4" y="T5"/>
                </a:cxn>
                <a:cxn ang="T13">
                  <a:pos x="T6" y="T7"/>
                </a:cxn>
                <a:cxn ang="T14">
                  <a:pos x="T8" y="T9"/>
                </a:cxn>
              </a:cxnLst>
              <a:rect l="T15" t="T16" r="T17" b="T18"/>
              <a:pathLst>
                <a:path w="7883" h="6162">
                  <a:moveTo>
                    <a:pt x="0" y="6161"/>
                  </a:moveTo>
                  <a:lnTo>
                    <a:pt x="7789" y="0"/>
                  </a:lnTo>
                  <a:lnTo>
                    <a:pt x="7883" y="329"/>
                  </a:lnTo>
                  <a:lnTo>
                    <a:pt x="509" y="6162"/>
                  </a:lnTo>
                  <a:lnTo>
                    <a:pt x="0" y="6161"/>
                  </a:lnTo>
                  <a:close/>
                </a:path>
              </a:pathLst>
            </a:custGeom>
            <a:solidFill>
              <a:srgbClr val="F4F7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829" name="Freeform 248"/>
            <p:cNvSpPr>
              <a:spLocks/>
            </p:cNvSpPr>
            <p:nvPr/>
          </p:nvSpPr>
          <p:spPr bwMode="auto">
            <a:xfrm>
              <a:off x="1416" y="566"/>
              <a:ext cx="530" cy="413"/>
            </a:xfrm>
            <a:custGeom>
              <a:avLst/>
              <a:gdLst>
                <a:gd name="T0" fmla="*/ 0 w 7675"/>
                <a:gd name="T1" fmla="*/ 0 h 5998"/>
                <a:gd name="T2" fmla="*/ 0 w 7675"/>
                <a:gd name="T3" fmla="*/ 0 h 5998"/>
                <a:gd name="T4" fmla="*/ 0 w 7675"/>
                <a:gd name="T5" fmla="*/ 0 h 5998"/>
                <a:gd name="T6" fmla="*/ 0 w 7675"/>
                <a:gd name="T7" fmla="*/ 0 h 5998"/>
                <a:gd name="T8" fmla="*/ 0 w 7675"/>
                <a:gd name="T9" fmla="*/ 0 h 5998"/>
                <a:gd name="T10" fmla="*/ 0 60000 65536"/>
                <a:gd name="T11" fmla="*/ 0 60000 65536"/>
                <a:gd name="T12" fmla="*/ 0 60000 65536"/>
                <a:gd name="T13" fmla="*/ 0 60000 65536"/>
                <a:gd name="T14" fmla="*/ 0 60000 65536"/>
                <a:gd name="T15" fmla="*/ 0 w 7675"/>
                <a:gd name="T16" fmla="*/ 0 h 5998"/>
                <a:gd name="T17" fmla="*/ 7675 w 7675"/>
                <a:gd name="T18" fmla="*/ 5998 h 5998"/>
              </a:gdLst>
              <a:ahLst/>
              <a:cxnLst>
                <a:cxn ang="T10">
                  <a:pos x="T0" y="T1"/>
                </a:cxn>
                <a:cxn ang="T11">
                  <a:pos x="T2" y="T3"/>
                </a:cxn>
                <a:cxn ang="T12">
                  <a:pos x="T4" y="T5"/>
                </a:cxn>
                <a:cxn ang="T13">
                  <a:pos x="T6" y="T7"/>
                </a:cxn>
                <a:cxn ang="T14">
                  <a:pos x="T8" y="T9"/>
                </a:cxn>
              </a:cxnLst>
              <a:rect l="T15" t="T16" r="T17" b="T18"/>
              <a:pathLst>
                <a:path w="7675" h="5998">
                  <a:moveTo>
                    <a:pt x="0" y="5997"/>
                  </a:moveTo>
                  <a:lnTo>
                    <a:pt x="7580" y="0"/>
                  </a:lnTo>
                  <a:lnTo>
                    <a:pt x="7675" y="329"/>
                  </a:lnTo>
                  <a:lnTo>
                    <a:pt x="508" y="5998"/>
                  </a:lnTo>
                  <a:lnTo>
                    <a:pt x="0" y="5997"/>
                  </a:lnTo>
                  <a:close/>
                </a:path>
              </a:pathLst>
            </a:custGeom>
            <a:solidFill>
              <a:srgbClr val="F6F8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830" name="Freeform 249"/>
            <p:cNvSpPr>
              <a:spLocks/>
            </p:cNvSpPr>
            <p:nvPr/>
          </p:nvSpPr>
          <p:spPr bwMode="auto">
            <a:xfrm>
              <a:off x="1434" y="576"/>
              <a:ext cx="514" cy="403"/>
            </a:xfrm>
            <a:custGeom>
              <a:avLst/>
              <a:gdLst>
                <a:gd name="T0" fmla="*/ 0 w 7468"/>
                <a:gd name="T1" fmla="*/ 0 h 5835"/>
                <a:gd name="T2" fmla="*/ 0 w 7468"/>
                <a:gd name="T3" fmla="*/ 0 h 5835"/>
                <a:gd name="T4" fmla="*/ 0 w 7468"/>
                <a:gd name="T5" fmla="*/ 0 h 5835"/>
                <a:gd name="T6" fmla="*/ 0 w 7468"/>
                <a:gd name="T7" fmla="*/ 0 h 5835"/>
                <a:gd name="T8" fmla="*/ 0 w 7468"/>
                <a:gd name="T9" fmla="*/ 0 h 5835"/>
                <a:gd name="T10" fmla="*/ 0 60000 65536"/>
                <a:gd name="T11" fmla="*/ 0 60000 65536"/>
                <a:gd name="T12" fmla="*/ 0 60000 65536"/>
                <a:gd name="T13" fmla="*/ 0 60000 65536"/>
                <a:gd name="T14" fmla="*/ 0 60000 65536"/>
                <a:gd name="T15" fmla="*/ 0 w 7468"/>
                <a:gd name="T16" fmla="*/ 0 h 5835"/>
                <a:gd name="T17" fmla="*/ 7468 w 7468"/>
                <a:gd name="T18" fmla="*/ 5835 h 5835"/>
              </a:gdLst>
              <a:ahLst/>
              <a:cxnLst>
                <a:cxn ang="T10">
                  <a:pos x="T0" y="T1"/>
                </a:cxn>
                <a:cxn ang="T11">
                  <a:pos x="T2" y="T3"/>
                </a:cxn>
                <a:cxn ang="T12">
                  <a:pos x="T4" y="T5"/>
                </a:cxn>
                <a:cxn ang="T13">
                  <a:pos x="T6" y="T7"/>
                </a:cxn>
                <a:cxn ang="T14">
                  <a:pos x="T8" y="T9"/>
                </a:cxn>
              </a:cxnLst>
              <a:rect l="T15" t="T16" r="T17" b="T18"/>
              <a:pathLst>
                <a:path w="7468" h="5835">
                  <a:moveTo>
                    <a:pt x="0" y="5833"/>
                  </a:moveTo>
                  <a:lnTo>
                    <a:pt x="7374" y="0"/>
                  </a:lnTo>
                  <a:lnTo>
                    <a:pt x="7468" y="329"/>
                  </a:lnTo>
                  <a:lnTo>
                    <a:pt x="508" y="5835"/>
                  </a:lnTo>
                  <a:lnTo>
                    <a:pt x="0" y="5833"/>
                  </a:lnTo>
                  <a:close/>
                </a:path>
              </a:pathLst>
            </a:custGeom>
            <a:solidFill>
              <a:srgbClr val="F9FA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831" name="Freeform 250"/>
            <p:cNvSpPr>
              <a:spLocks/>
            </p:cNvSpPr>
            <p:nvPr/>
          </p:nvSpPr>
          <p:spPr bwMode="auto">
            <a:xfrm>
              <a:off x="1451" y="588"/>
              <a:ext cx="500" cy="391"/>
            </a:xfrm>
            <a:custGeom>
              <a:avLst/>
              <a:gdLst>
                <a:gd name="T0" fmla="*/ 0 w 7261"/>
                <a:gd name="T1" fmla="*/ 0 h 5671"/>
                <a:gd name="T2" fmla="*/ 0 w 7261"/>
                <a:gd name="T3" fmla="*/ 0 h 5671"/>
                <a:gd name="T4" fmla="*/ 0 w 7261"/>
                <a:gd name="T5" fmla="*/ 0 h 5671"/>
                <a:gd name="T6" fmla="*/ 0 w 7261"/>
                <a:gd name="T7" fmla="*/ 0 h 5671"/>
                <a:gd name="T8" fmla="*/ 0 w 7261"/>
                <a:gd name="T9" fmla="*/ 0 h 5671"/>
                <a:gd name="T10" fmla="*/ 0 60000 65536"/>
                <a:gd name="T11" fmla="*/ 0 60000 65536"/>
                <a:gd name="T12" fmla="*/ 0 60000 65536"/>
                <a:gd name="T13" fmla="*/ 0 60000 65536"/>
                <a:gd name="T14" fmla="*/ 0 60000 65536"/>
                <a:gd name="T15" fmla="*/ 0 w 7261"/>
                <a:gd name="T16" fmla="*/ 0 h 5671"/>
                <a:gd name="T17" fmla="*/ 7261 w 7261"/>
                <a:gd name="T18" fmla="*/ 5671 h 5671"/>
              </a:gdLst>
              <a:ahLst/>
              <a:cxnLst>
                <a:cxn ang="T10">
                  <a:pos x="T0" y="T1"/>
                </a:cxn>
                <a:cxn ang="T11">
                  <a:pos x="T2" y="T3"/>
                </a:cxn>
                <a:cxn ang="T12">
                  <a:pos x="T4" y="T5"/>
                </a:cxn>
                <a:cxn ang="T13">
                  <a:pos x="T6" y="T7"/>
                </a:cxn>
                <a:cxn ang="T14">
                  <a:pos x="T8" y="T9"/>
                </a:cxn>
              </a:cxnLst>
              <a:rect l="T15" t="T16" r="T17" b="T18"/>
              <a:pathLst>
                <a:path w="7261" h="5671">
                  <a:moveTo>
                    <a:pt x="0" y="5669"/>
                  </a:moveTo>
                  <a:lnTo>
                    <a:pt x="7167" y="0"/>
                  </a:lnTo>
                  <a:lnTo>
                    <a:pt x="7261" y="329"/>
                  </a:lnTo>
                  <a:lnTo>
                    <a:pt x="508" y="5671"/>
                  </a:lnTo>
                  <a:lnTo>
                    <a:pt x="0" y="5669"/>
                  </a:ln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832" name="Freeform 251"/>
            <p:cNvSpPr>
              <a:spLocks/>
            </p:cNvSpPr>
            <p:nvPr/>
          </p:nvSpPr>
          <p:spPr bwMode="auto">
            <a:xfrm>
              <a:off x="1469" y="599"/>
              <a:ext cx="486" cy="380"/>
            </a:xfrm>
            <a:custGeom>
              <a:avLst/>
              <a:gdLst>
                <a:gd name="T0" fmla="*/ 0 w 7054"/>
                <a:gd name="T1" fmla="*/ 0 h 5508"/>
                <a:gd name="T2" fmla="*/ 0 w 7054"/>
                <a:gd name="T3" fmla="*/ 0 h 5508"/>
                <a:gd name="T4" fmla="*/ 0 w 7054"/>
                <a:gd name="T5" fmla="*/ 0 h 5508"/>
                <a:gd name="T6" fmla="*/ 0 w 7054"/>
                <a:gd name="T7" fmla="*/ 0 h 5508"/>
                <a:gd name="T8" fmla="*/ 0 w 7054"/>
                <a:gd name="T9" fmla="*/ 0 h 5508"/>
                <a:gd name="T10" fmla="*/ 0 60000 65536"/>
                <a:gd name="T11" fmla="*/ 0 60000 65536"/>
                <a:gd name="T12" fmla="*/ 0 60000 65536"/>
                <a:gd name="T13" fmla="*/ 0 60000 65536"/>
                <a:gd name="T14" fmla="*/ 0 60000 65536"/>
                <a:gd name="T15" fmla="*/ 0 w 7054"/>
                <a:gd name="T16" fmla="*/ 0 h 5508"/>
                <a:gd name="T17" fmla="*/ 7054 w 7054"/>
                <a:gd name="T18" fmla="*/ 5508 h 5508"/>
              </a:gdLst>
              <a:ahLst/>
              <a:cxnLst>
                <a:cxn ang="T10">
                  <a:pos x="T0" y="T1"/>
                </a:cxn>
                <a:cxn ang="T11">
                  <a:pos x="T2" y="T3"/>
                </a:cxn>
                <a:cxn ang="T12">
                  <a:pos x="T4" y="T5"/>
                </a:cxn>
                <a:cxn ang="T13">
                  <a:pos x="T6" y="T7"/>
                </a:cxn>
                <a:cxn ang="T14">
                  <a:pos x="T8" y="T9"/>
                </a:cxn>
              </a:cxnLst>
              <a:rect l="T15" t="T16" r="T17" b="T18"/>
              <a:pathLst>
                <a:path w="7054" h="5508">
                  <a:moveTo>
                    <a:pt x="0" y="5506"/>
                  </a:moveTo>
                  <a:lnTo>
                    <a:pt x="6960" y="0"/>
                  </a:lnTo>
                  <a:lnTo>
                    <a:pt x="7054" y="329"/>
                  </a:lnTo>
                  <a:lnTo>
                    <a:pt x="508" y="5508"/>
                  </a:lnTo>
                  <a:lnTo>
                    <a:pt x="0" y="5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833" name="Freeform 252"/>
            <p:cNvSpPr>
              <a:spLocks/>
            </p:cNvSpPr>
            <p:nvPr/>
          </p:nvSpPr>
          <p:spPr bwMode="auto">
            <a:xfrm>
              <a:off x="1486" y="611"/>
              <a:ext cx="475" cy="370"/>
            </a:xfrm>
            <a:custGeom>
              <a:avLst/>
              <a:gdLst>
                <a:gd name="T0" fmla="*/ 0 w 6887"/>
                <a:gd name="T1" fmla="*/ 0 h 5361"/>
                <a:gd name="T2" fmla="*/ 0 w 6887"/>
                <a:gd name="T3" fmla="*/ 0 h 5361"/>
                <a:gd name="T4" fmla="*/ 0 w 6887"/>
                <a:gd name="T5" fmla="*/ 0 h 5361"/>
                <a:gd name="T6" fmla="*/ 0 w 6887"/>
                <a:gd name="T7" fmla="*/ 0 h 5361"/>
                <a:gd name="T8" fmla="*/ 0 w 6887"/>
                <a:gd name="T9" fmla="*/ 0 h 5361"/>
                <a:gd name="T10" fmla="*/ 0 60000 65536"/>
                <a:gd name="T11" fmla="*/ 0 60000 65536"/>
                <a:gd name="T12" fmla="*/ 0 60000 65536"/>
                <a:gd name="T13" fmla="*/ 0 60000 65536"/>
                <a:gd name="T14" fmla="*/ 0 60000 65536"/>
                <a:gd name="T15" fmla="*/ 0 w 6887"/>
                <a:gd name="T16" fmla="*/ 0 h 5361"/>
                <a:gd name="T17" fmla="*/ 6887 w 6887"/>
                <a:gd name="T18" fmla="*/ 5361 h 5361"/>
              </a:gdLst>
              <a:ahLst/>
              <a:cxnLst>
                <a:cxn ang="T10">
                  <a:pos x="T0" y="T1"/>
                </a:cxn>
                <a:cxn ang="T11">
                  <a:pos x="T2" y="T3"/>
                </a:cxn>
                <a:cxn ang="T12">
                  <a:pos x="T4" y="T5"/>
                </a:cxn>
                <a:cxn ang="T13">
                  <a:pos x="T6" y="T7"/>
                </a:cxn>
                <a:cxn ang="T14">
                  <a:pos x="T8" y="T9"/>
                </a:cxn>
              </a:cxnLst>
              <a:rect l="T15" t="T16" r="T17" b="T18"/>
              <a:pathLst>
                <a:path w="6887" h="5361">
                  <a:moveTo>
                    <a:pt x="0" y="5342"/>
                  </a:moveTo>
                  <a:lnTo>
                    <a:pt x="6753" y="0"/>
                  </a:lnTo>
                  <a:lnTo>
                    <a:pt x="6887" y="467"/>
                  </a:lnTo>
                  <a:lnTo>
                    <a:pt x="5514" y="5361"/>
                  </a:lnTo>
                  <a:lnTo>
                    <a:pt x="0" y="53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2834" name="Freeform 253"/>
            <p:cNvSpPr>
              <a:spLocks noEditPoints="1"/>
            </p:cNvSpPr>
            <p:nvPr/>
          </p:nvSpPr>
          <p:spPr bwMode="auto">
            <a:xfrm>
              <a:off x="1079" y="300"/>
              <a:ext cx="891" cy="689"/>
            </a:xfrm>
            <a:custGeom>
              <a:avLst/>
              <a:gdLst>
                <a:gd name="T0" fmla="*/ 0 w 12917"/>
                <a:gd name="T1" fmla="*/ 0 h 9991"/>
                <a:gd name="T2" fmla="*/ 0 w 12917"/>
                <a:gd name="T3" fmla="*/ 0 h 9991"/>
                <a:gd name="T4" fmla="*/ 0 w 12917"/>
                <a:gd name="T5" fmla="*/ 0 h 9991"/>
                <a:gd name="T6" fmla="*/ 0 w 12917"/>
                <a:gd name="T7" fmla="*/ 0 h 9991"/>
                <a:gd name="T8" fmla="*/ 0 w 12917"/>
                <a:gd name="T9" fmla="*/ 0 h 9991"/>
                <a:gd name="T10" fmla="*/ 0 w 12917"/>
                <a:gd name="T11" fmla="*/ 0 h 9991"/>
                <a:gd name="T12" fmla="*/ 0 w 12917"/>
                <a:gd name="T13" fmla="*/ 0 h 9991"/>
                <a:gd name="T14" fmla="*/ 0 w 12917"/>
                <a:gd name="T15" fmla="*/ 0 h 9991"/>
                <a:gd name="T16" fmla="*/ 0 w 12917"/>
                <a:gd name="T17" fmla="*/ 0 h 9991"/>
                <a:gd name="T18" fmla="*/ 0 w 12917"/>
                <a:gd name="T19" fmla="*/ 0 h 9991"/>
                <a:gd name="T20" fmla="*/ 0 w 12917"/>
                <a:gd name="T21" fmla="*/ 0 h 9991"/>
                <a:gd name="T22" fmla="*/ 0 w 12917"/>
                <a:gd name="T23" fmla="*/ 0 h 9991"/>
                <a:gd name="T24" fmla="*/ 0 w 12917"/>
                <a:gd name="T25" fmla="*/ 0 h 9991"/>
                <a:gd name="T26" fmla="*/ 0 w 12917"/>
                <a:gd name="T27" fmla="*/ 0 h 9991"/>
                <a:gd name="T28" fmla="*/ 0 w 12917"/>
                <a:gd name="T29" fmla="*/ 0 h 9991"/>
                <a:gd name="T30" fmla="*/ 0 w 12917"/>
                <a:gd name="T31" fmla="*/ 0 h 9991"/>
                <a:gd name="T32" fmla="*/ 0 w 12917"/>
                <a:gd name="T33" fmla="*/ 0 h 9991"/>
                <a:gd name="T34" fmla="*/ 0 w 12917"/>
                <a:gd name="T35" fmla="*/ 0 h 9991"/>
                <a:gd name="T36" fmla="*/ 0 w 12917"/>
                <a:gd name="T37" fmla="*/ 0 h 9991"/>
                <a:gd name="T38" fmla="*/ 0 w 12917"/>
                <a:gd name="T39" fmla="*/ 0 h 9991"/>
                <a:gd name="T40" fmla="*/ 0 w 12917"/>
                <a:gd name="T41" fmla="*/ 0 h 9991"/>
                <a:gd name="T42" fmla="*/ 0 w 12917"/>
                <a:gd name="T43" fmla="*/ 0 h 9991"/>
                <a:gd name="T44" fmla="*/ 0 w 12917"/>
                <a:gd name="T45" fmla="*/ 0 h 9991"/>
                <a:gd name="T46" fmla="*/ 0 w 12917"/>
                <a:gd name="T47" fmla="*/ 0 h 9991"/>
                <a:gd name="T48" fmla="*/ 0 w 12917"/>
                <a:gd name="T49" fmla="*/ 0 h 9991"/>
                <a:gd name="T50" fmla="*/ 0 w 12917"/>
                <a:gd name="T51" fmla="*/ 0 h 9991"/>
                <a:gd name="T52" fmla="*/ 0 w 12917"/>
                <a:gd name="T53" fmla="*/ 0 h 9991"/>
                <a:gd name="T54" fmla="*/ 0 w 12917"/>
                <a:gd name="T55" fmla="*/ 0 h 9991"/>
                <a:gd name="T56" fmla="*/ 0 w 12917"/>
                <a:gd name="T57" fmla="*/ 0 h 9991"/>
                <a:gd name="T58" fmla="*/ 0 w 12917"/>
                <a:gd name="T59" fmla="*/ 0 h 999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2917"/>
                <a:gd name="T91" fmla="*/ 0 h 9991"/>
                <a:gd name="T92" fmla="*/ 12917 w 12917"/>
                <a:gd name="T93" fmla="*/ 9991 h 9991"/>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2917" h="9991">
                  <a:moveTo>
                    <a:pt x="0" y="128"/>
                  </a:moveTo>
                  <a:lnTo>
                    <a:pt x="128" y="0"/>
                  </a:lnTo>
                  <a:lnTo>
                    <a:pt x="11422" y="39"/>
                  </a:lnTo>
                  <a:lnTo>
                    <a:pt x="11422" y="293"/>
                  </a:lnTo>
                  <a:lnTo>
                    <a:pt x="128" y="255"/>
                  </a:lnTo>
                  <a:lnTo>
                    <a:pt x="0" y="128"/>
                  </a:lnTo>
                  <a:close/>
                  <a:moveTo>
                    <a:pt x="128" y="9953"/>
                  </a:moveTo>
                  <a:lnTo>
                    <a:pt x="0" y="9825"/>
                  </a:lnTo>
                  <a:lnTo>
                    <a:pt x="0" y="128"/>
                  </a:lnTo>
                  <a:lnTo>
                    <a:pt x="255" y="128"/>
                  </a:lnTo>
                  <a:lnTo>
                    <a:pt x="255" y="9825"/>
                  </a:lnTo>
                  <a:lnTo>
                    <a:pt x="128" y="9953"/>
                  </a:lnTo>
                  <a:close/>
                  <a:moveTo>
                    <a:pt x="11544" y="9898"/>
                  </a:moveTo>
                  <a:lnTo>
                    <a:pt x="11422" y="9991"/>
                  </a:lnTo>
                  <a:lnTo>
                    <a:pt x="128" y="9953"/>
                  </a:lnTo>
                  <a:lnTo>
                    <a:pt x="128" y="9698"/>
                  </a:lnTo>
                  <a:lnTo>
                    <a:pt x="11422" y="9736"/>
                  </a:lnTo>
                  <a:lnTo>
                    <a:pt x="11544" y="9898"/>
                  </a:lnTo>
                  <a:close/>
                  <a:moveTo>
                    <a:pt x="12917" y="4935"/>
                  </a:moveTo>
                  <a:lnTo>
                    <a:pt x="12917" y="5004"/>
                  </a:lnTo>
                  <a:lnTo>
                    <a:pt x="11544" y="9898"/>
                  </a:lnTo>
                  <a:lnTo>
                    <a:pt x="11299" y="9829"/>
                  </a:lnTo>
                  <a:lnTo>
                    <a:pt x="12672" y="4936"/>
                  </a:lnTo>
                  <a:lnTo>
                    <a:pt x="12917" y="4935"/>
                  </a:lnTo>
                  <a:close/>
                  <a:moveTo>
                    <a:pt x="11422" y="39"/>
                  </a:moveTo>
                  <a:lnTo>
                    <a:pt x="11544" y="131"/>
                  </a:lnTo>
                  <a:lnTo>
                    <a:pt x="12917" y="4935"/>
                  </a:lnTo>
                  <a:lnTo>
                    <a:pt x="12672" y="5004"/>
                  </a:lnTo>
                  <a:lnTo>
                    <a:pt x="11299" y="200"/>
                  </a:lnTo>
                  <a:lnTo>
                    <a:pt x="11422" y="39"/>
                  </a:lnTo>
                  <a:close/>
                </a:path>
              </a:pathLst>
            </a:custGeom>
            <a:solidFill>
              <a:srgbClr val="3F59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32835" name="Picture 25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2" y="320"/>
              <a:ext cx="774" cy="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0" name="Freeform 255"/>
          <p:cNvSpPr>
            <a:spLocks/>
          </p:cNvSpPr>
          <p:nvPr/>
        </p:nvSpPr>
        <p:spPr bwMode="auto">
          <a:xfrm>
            <a:off x="1925638" y="1557883"/>
            <a:ext cx="6650037" cy="787400"/>
          </a:xfrm>
          <a:custGeom>
            <a:avLst/>
            <a:gdLst>
              <a:gd name="T0" fmla="*/ 6650037 w 4538"/>
              <a:gd name="T1" fmla="*/ 0 h 1080"/>
              <a:gd name="T2" fmla="*/ 0 w 4538"/>
              <a:gd name="T3" fmla="*/ 0 h 1080"/>
              <a:gd name="T4" fmla="*/ 153868 w 4538"/>
              <a:gd name="T5" fmla="*/ 394429 h 1080"/>
              <a:gd name="T6" fmla="*/ 0 w 4538"/>
              <a:gd name="T7" fmla="*/ 787400 h 1080"/>
              <a:gd name="T8" fmla="*/ 6650037 w 4538"/>
              <a:gd name="T9" fmla="*/ 787400 h 1080"/>
              <a:gd name="T10" fmla="*/ 6650037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gradFill>
            <a:gsLst>
              <a:gs pos="0">
                <a:schemeClr val="lt2">
                  <a:tint val="40000"/>
                  <a:satMod val="350000"/>
                </a:schemeClr>
              </a:gs>
              <a:gs pos="40000">
                <a:schemeClr val="lt2">
                  <a:tint val="45000"/>
                  <a:shade val="99000"/>
                  <a:satMod val="350000"/>
                </a:schemeClr>
              </a:gs>
              <a:gs pos="100000">
                <a:schemeClr val="bg1">
                  <a:lumMod val="75000"/>
                </a:schemeClr>
              </a:gs>
            </a:gsLst>
          </a:gradFill>
          <a:ln w="19050">
            <a:solidFill>
              <a:srgbClr val="000000"/>
            </a:solidFill>
            <a:round/>
            <a:headEnd/>
            <a:tailEnd/>
          </a:ln>
        </p:spPr>
        <p:style>
          <a:lnRef idx="0">
            <a:scrgbClr r="0" g="0" b="0"/>
          </a:lnRef>
          <a:fillRef idx="1002">
            <a:schemeClr val="lt2"/>
          </a:fillRef>
          <a:effectRef idx="0">
            <a:scrgbClr r="0" g="0" b="0"/>
          </a:effectRef>
          <a:fontRef idx="major"/>
        </p:style>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defRPr/>
            </a:pPr>
            <a:endParaRPr lang="zh-CN" altLang="en-US" sz="1400" smtClean="0">
              <a:ea typeface="宋体" pitchFamily="2" charset="-122"/>
            </a:endParaRPr>
          </a:p>
        </p:txBody>
      </p:sp>
      <p:sp>
        <p:nvSpPr>
          <p:cNvPr id="32776" name="Rectangle 256"/>
          <p:cNvSpPr>
            <a:spLocks noChangeArrowheads="1"/>
          </p:cNvSpPr>
          <p:nvPr/>
        </p:nvSpPr>
        <p:spPr bwMode="auto">
          <a:xfrm>
            <a:off x="2212975" y="1690688"/>
            <a:ext cx="620712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0" tIns="0" rIns="0" bIns="0" anchor="ctr">
            <a:spAutoFit/>
          </a:bodyPr>
          <a:lstStyle/>
          <a:p>
            <a:pPr marL="190500" lvl="1" indent="266700">
              <a:lnSpc>
                <a:spcPct val="110000"/>
              </a:lnSpc>
              <a:spcBef>
                <a:spcPct val="10000"/>
              </a:spcBef>
              <a:buFontTx/>
              <a:buChar char="–"/>
              <a:tabLst>
                <a:tab pos="8521700" algn="r"/>
              </a:tabLst>
            </a:pPr>
            <a:r>
              <a:rPr lang="zh-CN" altLang="zh-CN" sz="1400">
                <a:ea typeface="华文细黑" pitchFamily="2" charset="-122"/>
              </a:rPr>
              <a:t>图形基本操作包括图形浏览、缩放、漫游、量测等基础操作功能</a:t>
            </a:r>
            <a:endParaRPr lang="zh-CN" altLang="en-US" sz="1400">
              <a:ea typeface="华文细黑" pitchFamily="2" charset="-122"/>
            </a:endParaRPr>
          </a:p>
          <a:p>
            <a:pPr marL="190500" lvl="1" indent="266700">
              <a:lnSpc>
                <a:spcPct val="110000"/>
              </a:lnSpc>
              <a:spcBef>
                <a:spcPct val="10000"/>
              </a:spcBef>
              <a:buFontTx/>
              <a:buChar char="–"/>
              <a:tabLst>
                <a:tab pos="8521700" algn="r"/>
              </a:tabLst>
            </a:pPr>
            <a:r>
              <a:rPr lang="zh-CN" altLang="en-US" sz="1400">
                <a:ea typeface="华文细黑" pitchFamily="2" charset="-122"/>
              </a:rPr>
              <a:t>复位、缩放、漫游、中心放大</a:t>
            </a:r>
            <a:r>
              <a:rPr lang="en-US" altLang="zh-CN" sz="1400">
                <a:ea typeface="华文细黑" pitchFamily="2" charset="-122"/>
              </a:rPr>
              <a:t>/</a:t>
            </a:r>
            <a:r>
              <a:rPr lang="zh-CN" altLang="en-US" sz="1400">
                <a:ea typeface="华文细黑" pitchFamily="2" charset="-122"/>
              </a:rPr>
              <a:t>缩小、全图显示、距离测量</a:t>
            </a:r>
            <a:endParaRPr lang="zh-CN" altLang="de-DE" sz="1400">
              <a:ea typeface="华文细黑" pitchFamily="2" charset="-122"/>
            </a:endParaRPr>
          </a:p>
        </p:txBody>
      </p:sp>
      <p:sp>
        <p:nvSpPr>
          <p:cNvPr id="32777" name="Text Box 257"/>
          <p:cNvSpPr txBox="1">
            <a:spLocks noChangeArrowheads="1"/>
          </p:cNvSpPr>
          <p:nvPr/>
        </p:nvSpPr>
        <p:spPr bwMode="auto">
          <a:xfrm>
            <a:off x="557213" y="1635125"/>
            <a:ext cx="129698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zh-CN" altLang="en-US" b="1">
                <a:solidFill>
                  <a:srgbClr val="C82600"/>
                </a:solidFill>
                <a:latin typeface="华文细黑" pitchFamily="2" charset="-122"/>
                <a:ea typeface="华文细黑" pitchFamily="2" charset="-122"/>
              </a:rPr>
              <a:t>图形基本操作</a:t>
            </a:r>
          </a:p>
        </p:txBody>
      </p:sp>
      <p:pic>
        <p:nvPicPr>
          <p:cNvPr id="327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163" y="2522538"/>
            <a:ext cx="3889375" cy="404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5350" y="2522538"/>
            <a:ext cx="3870325" cy="4075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 name="Rectangle 2"/>
          <p:cNvSpPr txBox="1">
            <a:spLocks noChangeArrowheads="1"/>
          </p:cNvSpPr>
          <p:nvPr/>
        </p:nvSpPr>
        <p:spPr bwMode="auto">
          <a:xfrm>
            <a:off x="2232025" y="9525"/>
            <a:ext cx="6948488"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fontAlgn="auto">
              <a:spcBef>
                <a:spcPts val="0"/>
              </a:spcBef>
              <a:spcAft>
                <a:spcPts val="0"/>
              </a:spcAft>
              <a:defRPr/>
            </a:pPr>
            <a:r>
              <a:rPr lang="zh-CN" altLang="en-US" sz="3200" b="1" dirty="0" smtClean="0">
                <a:effectLst>
                  <a:outerShdw blurRad="38100" dist="38100" dir="2700000" algn="tl">
                    <a:srgbClr val="000000">
                      <a:alpha val="43137"/>
                    </a:srgbClr>
                  </a:outerShdw>
                </a:effectLst>
                <a:latin typeface="黑体" pitchFamily="2" charset="-122"/>
                <a:ea typeface="黑体" pitchFamily="2" charset="-122"/>
              </a:rPr>
              <a:t>骨干网</a:t>
            </a:r>
            <a:r>
              <a:rPr lang="en-US" altLang="zh-CN" sz="3200" b="1" dirty="0" smtClean="0">
                <a:effectLst>
                  <a:outerShdw blurRad="38100" dist="38100" dir="2700000" algn="tl">
                    <a:srgbClr val="000000">
                      <a:alpha val="43137"/>
                    </a:srgbClr>
                  </a:outerShdw>
                </a:effectLst>
                <a:latin typeface="黑体" pitchFamily="2" charset="-122"/>
                <a:ea typeface="黑体" pitchFamily="2" charset="-122"/>
              </a:rPr>
              <a:t>-</a:t>
            </a:r>
            <a:r>
              <a:rPr lang="zh-CN" altLang="en-US" sz="3200" b="1" dirty="0" smtClean="0">
                <a:effectLst>
                  <a:outerShdw blurRad="38100" dist="38100" dir="2700000" algn="tl">
                    <a:srgbClr val="000000">
                      <a:alpha val="43137"/>
                    </a:srgbClr>
                  </a:outerShdw>
                </a:effectLst>
                <a:latin typeface="黑体" pitchFamily="2" charset="-122"/>
                <a:ea typeface="黑体" pitchFamily="2" charset="-122"/>
              </a:rPr>
              <a:t>图形操作</a:t>
            </a:r>
            <a:endParaRPr lang="zh-CN" altLang="en-US" sz="3200" b="1" dirty="0">
              <a:effectLst>
                <a:outerShdw blurRad="38100" dist="38100" dir="2700000" algn="tl">
                  <a:srgbClr val="000000">
                    <a:alpha val="43137"/>
                  </a:srgbClr>
                </a:outerShdw>
              </a:effectLst>
              <a:latin typeface="黑体" pitchFamily="2" charset="-122"/>
              <a:ea typeface="黑体" pitchFamily="2" charset="-122"/>
            </a:endParaRPr>
          </a:p>
        </p:txBody>
      </p:sp>
      <p:pic>
        <p:nvPicPr>
          <p:cNvPr id="66" name="图片 6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91680" y="2492896"/>
            <a:ext cx="6911975" cy="408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2842512"/>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500"/>
                                  </p:stCondLst>
                                  <p:childTnLst>
                                    <p:set>
                                      <p:cBhvr>
                                        <p:cTn id="6" dur="1" fill="hold">
                                          <p:stCondLst>
                                            <p:cond delay="0"/>
                                          </p:stCondLst>
                                        </p:cTn>
                                        <p:tgtEl>
                                          <p:spTgt spid="66"/>
                                        </p:tgtEl>
                                        <p:attrNameLst>
                                          <p:attrName>style.visibility</p:attrName>
                                        </p:attrNameLst>
                                      </p:cBhvr>
                                      <p:to>
                                        <p:strVal val="visible"/>
                                      </p:to>
                                    </p:set>
                                    <p:animEffect transition="in" filter="fade">
                                      <p:cBhvr>
                                        <p:cTn id="7" dur="1800"/>
                                        <p:tgtEl>
                                          <p:spTgt spid="66"/>
                                        </p:tgtEl>
                                      </p:cBhvr>
                                    </p:animEffect>
                                    <p:anim calcmode="lin" valueType="num">
                                      <p:cBhvr>
                                        <p:cTn id="8" dur="1800" fill="hold"/>
                                        <p:tgtEl>
                                          <p:spTgt spid="66"/>
                                        </p:tgtEl>
                                        <p:attrNameLst>
                                          <p:attrName>ppt_x</p:attrName>
                                        </p:attrNameLst>
                                      </p:cBhvr>
                                      <p:tavLst>
                                        <p:tav tm="0">
                                          <p:val>
                                            <p:strVal val="#ppt_x"/>
                                          </p:val>
                                        </p:tav>
                                        <p:tav tm="100000">
                                          <p:val>
                                            <p:strVal val="#ppt_x"/>
                                          </p:val>
                                        </p:tav>
                                      </p:tavLst>
                                    </p:anim>
                                    <p:anim calcmode="lin" valueType="num">
                                      <p:cBhvr>
                                        <p:cTn id="9" dur="18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1"/>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38872168-26CF-4199-AAE0-6A48A791408B}" type="slidenum">
              <a:rPr lang="en-US" altLang="zh-CN" smtClean="0">
                <a:solidFill>
                  <a:srgbClr val="000000"/>
                </a:solidFill>
              </a:rPr>
              <a:pPr eaLnBrk="1" hangingPunct="1"/>
              <a:t>26</a:t>
            </a:fld>
            <a:endParaRPr lang="en-US" altLang="zh-CN" smtClean="0">
              <a:solidFill>
                <a:srgbClr val="000000"/>
              </a:solidFill>
            </a:endParaRPr>
          </a:p>
        </p:txBody>
      </p:sp>
      <p:sp>
        <p:nvSpPr>
          <p:cNvPr id="34819" name="Text Box 318"/>
          <p:cNvSpPr txBox="1">
            <a:spLocks noChangeArrowheads="1"/>
          </p:cNvSpPr>
          <p:nvPr/>
        </p:nvSpPr>
        <p:spPr bwMode="auto">
          <a:xfrm>
            <a:off x="927100" y="1930400"/>
            <a:ext cx="906463"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latin typeface="华文细黑" pitchFamily="2" charset="-122"/>
                <a:ea typeface="华文细黑" pitchFamily="2" charset="-122"/>
              </a:rPr>
              <a:t>...</a:t>
            </a:r>
          </a:p>
        </p:txBody>
      </p:sp>
      <p:grpSp>
        <p:nvGrpSpPr>
          <p:cNvPr id="34820" name="Group 319"/>
          <p:cNvGrpSpPr>
            <a:grpSpLocks/>
          </p:cNvGrpSpPr>
          <p:nvPr/>
        </p:nvGrpSpPr>
        <p:grpSpPr bwMode="auto">
          <a:xfrm>
            <a:off x="555625" y="1547813"/>
            <a:ext cx="1441450" cy="857250"/>
            <a:chOff x="1079" y="300"/>
            <a:chExt cx="908" cy="755"/>
          </a:xfrm>
        </p:grpSpPr>
        <p:sp>
          <p:nvSpPr>
            <p:cNvPr id="34832" name="AutoShape 320"/>
            <p:cNvSpPr>
              <a:spLocks noChangeAspect="1" noChangeArrowheads="1" noTextEdit="1"/>
            </p:cNvSpPr>
            <p:nvPr/>
          </p:nvSpPr>
          <p:spPr bwMode="auto">
            <a:xfrm>
              <a:off x="1079" y="300"/>
              <a:ext cx="908" cy="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4833" name="Freeform 321"/>
            <p:cNvSpPr>
              <a:spLocks/>
            </p:cNvSpPr>
            <p:nvPr/>
          </p:nvSpPr>
          <p:spPr bwMode="auto">
            <a:xfrm>
              <a:off x="1088" y="309"/>
              <a:ext cx="382" cy="303"/>
            </a:xfrm>
            <a:custGeom>
              <a:avLst/>
              <a:gdLst>
                <a:gd name="T0" fmla="*/ 0 w 5538"/>
                <a:gd name="T1" fmla="*/ 0 h 4399"/>
                <a:gd name="T2" fmla="*/ 0 w 5538"/>
                <a:gd name="T3" fmla="*/ 0 h 4399"/>
                <a:gd name="T4" fmla="*/ 0 w 5538"/>
                <a:gd name="T5" fmla="*/ 0 h 4399"/>
                <a:gd name="T6" fmla="*/ 0 w 5538"/>
                <a:gd name="T7" fmla="*/ 0 h 4399"/>
                <a:gd name="T8" fmla="*/ 0 60000 65536"/>
                <a:gd name="T9" fmla="*/ 0 60000 65536"/>
                <a:gd name="T10" fmla="*/ 0 60000 65536"/>
                <a:gd name="T11" fmla="*/ 0 60000 65536"/>
                <a:gd name="T12" fmla="*/ 0 w 5538"/>
                <a:gd name="T13" fmla="*/ 0 h 4399"/>
                <a:gd name="T14" fmla="*/ 5538 w 5538"/>
                <a:gd name="T15" fmla="*/ 4399 h 4399"/>
              </a:gdLst>
              <a:ahLst/>
              <a:cxnLst>
                <a:cxn ang="T8">
                  <a:pos x="T0" y="T1"/>
                </a:cxn>
                <a:cxn ang="T9">
                  <a:pos x="T2" y="T3"/>
                </a:cxn>
                <a:cxn ang="T10">
                  <a:pos x="T4" y="T5"/>
                </a:cxn>
                <a:cxn ang="T11">
                  <a:pos x="T6" y="T7"/>
                </a:cxn>
              </a:cxnLst>
              <a:rect l="T12" t="T13" r="T14" b="T15"/>
              <a:pathLst>
                <a:path w="5538" h="4399">
                  <a:moveTo>
                    <a:pt x="5538" y="18"/>
                  </a:moveTo>
                  <a:lnTo>
                    <a:pt x="0" y="4399"/>
                  </a:lnTo>
                  <a:lnTo>
                    <a:pt x="0" y="0"/>
                  </a:lnTo>
                  <a:lnTo>
                    <a:pt x="5538" y="18"/>
                  </a:lnTo>
                  <a:close/>
                </a:path>
              </a:pathLst>
            </a:custGeom>
            <a:solidFill>
              <a:srgbClr val="96A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34" name="Freeform 322"/>
            <p:cNvSpPr>
              <a:spLocks/>
            </p:cNvSpPr>
            <p:nvPr/>
          </p:nvSpPr>
          <p:spPr bwMode="auto">
            <a:xfrm>
              <a:off x="1088" y="310"/>
              <a:ext cx="399" cy="316"/>
            </a:xfrm>
            <a:custGeom>
              <a:avLst/>
              <a:gdLst>
                <a:gd name="T0" fmla="*/ 0 w 5792"/>
                <a:gd name="T1" fmla="*/ 0 h 4584"/>
                <a:gd name="T2" fmla="*/ 0 w 5792"/>
                <a:gd name="T3" fmla="*/ 0 h 4584"/>
                <a:gd name="T4" fmla="*/ 0 w 5792"/>
                <a:gd name="T5" fmla="*/ 0 h 4584"/>
                <a:gd name="T6" fmla="*/ 0 w 5792"/>
                <a:gd name="T7" fmla="*/ 0 h 4584"/>
                <a:gd name="T8" fmla="*/ 0 w 5792"/>
                <a:gd name="T9" fmla="*/ 0 h 4584"/>
                <a:gd name="T10" fmla="*/ 0 60000 65536"/>
                <a:gd name="T11" fmla="*/ 0 60000 65536"/>
                <a:gd name="T12" fmla="*/ 0 60000 65536"/>
                <a:gd name="T13" fmla="*/ 0 60000 65536"/>
                <a:gd name="T14" fmla="*/ 0 60000 65536"/>
                <a:gd name="T15" fmla="*/ 0 w 5792"/>
                <a:gd name="T16" fmla="*/ 0 h 4584"/>
                <a:gd name="T17" fmla="*/ 5792 w 5792"/>
                <a:gd name="T18" fmla="*/ 4584 h 4584"/>
              </a:gdLst>
              <a:ahLst/>
              <a:cxnLst>
                <a:cxn ang="T10">
                  <a:pos x="T0" y="T1"/>
                </a:cxn>
                <a:cxn ang="T11">
                  <a:pos x="T2" y="T3"/>
                </a:cxn>
                <a:cxn ang="T12">
                  <a:pos x="T4" y="T5"/>
                </a:cxn>
                <a:cxn ang="T13">
                  <a:pos x="T6" y="T7"/>
                </a:cxn>
                <a:cxn ang="T14">
                  <a:pos x="T8" y="T9"/>
                </a:cxn>
              </a:cxnLst>
              <a:rect l="T15" t="T16" r="T17" b="T18"/>
              <a:pathLst>
                <a:path w="5792" h="4584">
                  <a:moveTo>
                    <a:pt x="0" y="4181"/>
                  </a:moveTo>
                  <a:lnTo>
                    <a:pt x="5284" y="0"/>
                  </a:lnTo>
                  <a:lnTo>
                    <a:pt x="5792" y="2"/>
                  </a:lnTo>
                  <a:lnTo>
                    <a:pt x="0" y="4584"/>
                  </a:lnTo>
                  <a:lnTo>
                    <a:pt x="0" y="4181"/>
                  </a:lnTo>
                  <a:close/>
                </a:path>
              </a:pathLst>
            </a:custGeom>
            <a:solidFill>
              <a:srgbClr val="96A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35" name="Freeform 323"/>
            <p:cNvSpPr>
              <a:spLocks/>
            </p:cNvSpPr>
            <p:nvPr/>
          </p:nvSpPr>
          <p:spPr bwMode="auto">
            <a:xfrm>
              <a:off x="1088" y="310"/>
              <a:ext cx="417" cy="330"/>
            </a:xfrm>
            <a:custGeom>
              <a:avLst/>
              <a:gdLst>
                <a:gd name="T0" fmla="*/ 0 w 6046"/>
                <a:gd name="T1" fmla="*/ 0 h 4786"/>
                <a:gd name="T2" fmla="*/ 0 w 6046"/>
                <a:gd name="T3" fmla="*/ 0 h 4786"/>
                <a:gd name="T4" fmla="*/ 0 w 6046"/>
                <a:gd name="T5" fmla="*/ 0 h 4786"/>
                <a:gd name="T6" fmla="*/ 0 w 6046"/>
                <a:gd name="T7" fmla="*/ 0 h 4786"/>
                <a:gd name="T8" fmla="*/ 0 w 6046"/>
                <a:gd name="T9" fmla="*/ 0 h 4786"/>
                <a:gd name="T10" fmla="*/ 0 60000 65536"/>
                <a:gd name="T11" fmla="*/ 0 60000 65536"/>
                <a:gd name="T12" fmla="*/ 0 60000 65536"/>
                <a:gd name="T13" fmla="*/ 0 60000 65536"/>
                <a:gd name="T14" fmla="*/ 0 60000 65536"/>
                <a:gd name="T15" fmla="*/ 0 w 6046"/>
                <a:gd name="T16" fmla="*/ 0 h 4786"/>
                <a:gd name="T17" fmla="*/ 6046 w 6046"/>
                <a:gd name="T18" fmla="*/ 4786 h 4786"/>
              </a:gdLst>
              <a:ahLst/>
              <a:cxnLst>
                <a:cxn ang="T10">
                  <a:pos x="T0" y="T1"/>
                </a:cxn>
                <a:cxn ang="T11">
                  <a:pos x="T2" y="T3"/>
                </a:cxn>
                <a:cxn ang="T12">
                  <a:pos x="T4" y="T5"/>
                </a:cxn>
                <a:cxn ang="T13">
                  <a:pos x="T6" y="T7"/>
                </a:cxn>
                <a:cxn ang="T14">
                  <a:pos x="T8" y="T9"/>
                </a:cxn>
              </a:cxnLst>
              <a:rect l="T15" t="T16" r="T17" b="T18"/>
              <a:pathLst>
                <a:path w="6046" h="4786">
                  <a:moveTo>
                    <a:pt x="0" y="4381"/>
                  </a:moveTo>
                  <a:lnTo>
                    <a:pt x="5538" y="0"/>
                  </a:lnTo>
                  <a:lnTo>
                    <a:pt x="6046" y="2"/>
                  </a:lnTo>
                  <a:lnTo>
                    <a:pt x="0" y="4786"/>
                  </a:lnTo>
                  <a:lnTo>
                    <a:pt x="0" y="4381"/>
                  </a:lnTo>
                  <a:close/>
                </a:path>
              </a:pathLst>
            </a:custGeom>
            <a:solidFill>
              <a:srgbClr val="98B0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36" name="Freeform 324"/>
            <p:cNvSpPr>
              <a:spLocks/>
            </p:cNvSpPr>
            <p:nvPr/>
          </p:nvSpPr>
          <p:spPr bwMode="auto">
            <a:xfrm>
              <a:off x="1088" y="310"/>
              <a:ext cx="434" cy="344"/>
            </a:xfrm>
            <a:custGeom>
              <a:avLst/>
              <a:gdLst>
                <a:gd name="T0" fmla="*/ 0 w 6300"/>
                <a:gd name="T1" fmla="*/ 0 h 4986"/>
                <a:gd name="T2" fmla="*/ 0 w 6300"/>
                <a:gd name="T3" fmla="*/ 0 h 4986"/>
                <a:gd name="T4" fmla="*/ 0 w 6300"/>
                <a:gd name="T5" fmla="*/ 0 h 4986"/>
                <a:gd name="T6" fmla="*/ 0 w 6300"/>
                <a:gd name="T7" fmla="*/ 0 h 4986"/>
                <a:gd name="T8" fmla="*/ 0 w 6300"/>
                <a:gd name="T9" fmla="*/ 0 h 4986"/>
                <a:gd name="T10" fmla="*/ 0 60000 65536"/>
                <a:gd name="T11" fmla="*/ 0 60000 65536"/>
                <a:gd name="T12" fmla="*/ 0 60000 65536"/>
                <a:gd name="T13" fmla="*/ 0 60000 65536"/>
                <a:gd name="T14" fmla="*/ 0 60000 65536"/>
                <a:gd name="T15" fmla="*/ 0 w 6300"/>
                <a:gd name="T16" fmla="*/ 0 h 4986"/>
                <a:gd name="T17" fmla="*/ 6300 w 6300"/>
                <a:gd name="T18" fmla="*/ 4986 h 4986"/>
              </a:gdLst>
              <a:ahLst/>
              <a:cxnLst>
                <a:cxn ang="T10">
                  <a:pos x="T0" y="T1"/>
                </a:cxn>
                <a:cxn ang="T11">
                  <a:pos x="T2" y="T3"/>
                </a:cxn>
                <a:cxn ang="T12">
                  <a:pos x="T4" y="T5"/>
                </a:cxn>
                <a:cxn ang="T13">
                  <a:pos x="T6" y="T7"/>
                </a:cxn>
                <a:cxn ang="T14">
                  <a:pos x="T8" y="T9"/>
                </a:cxn>
              </a:cxnLst>
              <a:rect l="T15" t="T16" r="T17" b="T18"/>
              <a:pathLst>
                <a:path w="6300" h="4986">
                  <a:moveTo>
                    <a:pt x="0" y="4582"/>
                  </a:moveTo>
                  <a:lnTo>
                    <a:pt x="5792" y="0"/>
                  </a:lnTo>
                  <a:lnTo>
                    <a:pt x="6300" y="2"/>
                  </a:lnTo>
                  <a:lnTo>
                    <a:pt x="0" y="4986"/>
                  </a:lnTo>
                  <a:lnTo>
                    <a:pt x="0" y="4582"/>
                  </a:lnTo>
                  <a:close/>
                </a:path>
              </a:pathLst>
            </a:custGeom>
            <a:solidFill>
              <a:srgbClr val="99B1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37" name="Freeform 325"/>
            <p:cNvSpPr>
              <a:spLocks/>
            </p:cNvSpPr>
            <p:nvPr/>
          </p:nvSpPr>
          <p:spPr bwMode="auto">
            <a:xfrm>
              <a:off x="1088" y="311"/>
              <a:ext cx="451" cy="357"/>
            </a:xfrm>
            <a:custGeom>
              <a:avLst/>
              <a:gdLst>
                <a:gd name="T0" fmla="*/ 0 w 6555"/>
                <a:gd name="T1" fmla="*/ 0 h 5187"/>
                <a:gd name="T2" fmla="*/ 0 w 6555"/>
                <a:gd name="T3" fmla="*/ 0 h 5187"/>
                <a:gd name="T4" fmla="*/ 0 w 6555"/>
                <a:gd name="T5" fmla="*/ 0 h 5187"/>
                <a:gd name="T6" fmla="*/ 0 w 6555"/>
                <a:gd name="T7" fmla="*/ 0 h 5187"/>
                <a:gd name="T8" fmla="*/ 0 w 6555"/>
                <a:gd name="T9" fmla="*/ 0 h 5187"/>
                <a:gd name="T10" fmla="*/ 0 60000 65536"/>
                <a:gd name="T11" fmla="*/ 0 60000 65536"/>
                <a:gd name="T12" fmla="*/ 0 60000 65536"/>
                <a:gd name="T13" fmla="*/ 0 60000 65536"/>
                <a:gd name="T14" fmla="*/ 0 60000 65536"/>
                <a:gd name="T15" fmla="*/ 0 w 6555"/>
                <a:gd name="T16" fmla="*/ 0 h 5187"/>
                <a:gd name="T17" fmla="*/ 6555 w 6555"/>
                <a:gd name="T18" fmla="*/ 5187 h 5187"/>
              </a:gdLst>
              <a:ahLst/>
              <a:cxnLst>
                <a:cxn ang="T10">
                  <a:pos x="T0" y="T1"/>
                </a:cxn>
                <a:cxn ang="T11">
                  <a:pos x="T2" y="T3"/>
                </a:cxn>
                <a:cxn ang="T12">
                  <a:pos x="T4" y="T5"/>
                </a:cxn>
                <a:cxn ang="T13">
                  <a:pos x="T6" y="T7"/>
                </a:cxn>
                <a:cxn ang="T14">
                  <a:pos x="T8" y="T9"/>
                </a:cxn>
              </a:cxnLst>
              <a:rect l="T15" t="T16" r="T17" b="T18"/>
              <a:pathLst>
                <a:path w="6555" h="5187">
                  <a:moveTo>
                    <a:pt x="0" y="4784"/>
                  </a:moveTo>
                  <a:lnTo>
                    <a:pt x="6046" y="0"/>
                  </a:lnTo>
                  <a:lnTo>
                    <a:pt x="6555" y="2"/>
                  </a:lnTo>
                  <a:lnTo>
                    <a:pt x="0" y="5187"/>
                  </a:lnTo>
                  <a:lnTo>
                    <a:pt x="0" y="4784"/>
                  </a:lnTo>
                  <a:close/>
                </a:path>
              </a:pathLst>
            </a:custGeom>
            <a:solidFill>
              <a:srgbClr val="9BB2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38" name="Freeform 326"/>
            <p:cNvSpPr>
              <a:spLocks/>
            </p:cNvSpPr>
            <p:nvPr/>
          </p:nvSpPr>
          <p:spPr bwMode="auto">
            <a:xfrm>
              <a:off x="1088" y="311"/>
              <a:ext cx="469" cy="370"/>
            </a:xfrm>
            <a:custGeom>
              <a:avLst/>
              <a:gdLst>
                <a:gd name="T0" fmla="*/ 0 w 6808"/>
                <a:gd name="T1" fmla="*/ 0 h 5387"/>
                <a:gd name="T2" fmla="*/ 0 w 6808"/>
                <a:gd name="T3" fmla="*/ 0 h 5387"/>
                <a:gd name="T4" fmla="*/ 0 w 6808"/>
                <a:gd name="T5" fmla="*/ 0 h 5387"/>
                <a:gd name="T6" fmla="*/ 0 w 6808"/>
                <a:gd name="T7" fmla="*/ 0 h 5387"/>
                <a:gd name="T8" fmla="*/ 0 w 6808"/>
                <a:gd name="T9" fmla="*/ 0 h 5387"/>
                <a:gd name="T10" fmla="*/ 0 60000 65536"/>
                <a:gd name="T11" fmla="*/ 0 60000 65536"/>
                <a:gd name="T12" fmla="*/ 0 60000 65536"/>
                <a:gd name="T13" fmla="*/ 0 60000 65536"/>
                <a:gd name="T14" fmla="*/ 0 60000 65536"/>
                <a:gd name="T15" fmla="*/ 0 w 6808"/>
                <a:gd name="T16" fmla="*/ 0 h 5387"/>
                <a:gd name="T17" fmla="*/ 6808 w 6808"/>
                <a:gd name="T18" fmla="*/ 5387 h 5387"/>
              </a:gdLst>
              <a:ahLst/>
              <a:cxnLst>
                <a:cxn ang="T10">
                  <a:pos x="T0" y="T1"/>
                </a:cxn>
                <a:cxn ang="T11">
                  <a:pos x="T2" y="T3"/>
                </a:cxn>
                <a:cxn ang="T12">
                  <a:pos x="T4" y="T5"/>
                </a:cxn>
                <a:cxn ang="T13">
                  <a:pos x="T6" y="T7"/>
                </a:cxn>
                <a:cxn ang="T14">
                  <a:pos x="T8" y="T9"/>
                </a:cxn>
              </a:cxnLst>
              <a:rect l="T15" t="T16" r="T17" b="T18"/>
              <a:pathLst>
                <a:path w="6808" h="5387">
                  <a:moveTo>
                    <a:pt x="0" y="4984"/>
                  </a:moveTo>
                  <a:lnTo>
                    <a:pt x="6300" y="0"/>
                  </a:lnTo>
                  <a:lnTo>
                    <a:pt x="6808" y="2"/>
                  </a:lnTo>
                  <a:lnTo>
                    <a:pt x="0" y="5387"/>
                  </a:lnTo>
                  <a:lnTo>
                    <a:pt x="0" y="4984"/>
                  </a:lnTo>
                  <a:close/>
                </a:path>
              </a:pathLst>
            </a:custGeom>
            <a:solidFill>
              <a:srgbClr val="9DB3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39" name="Freeform 327"/>
            <p:cNvSpPr>
              <a:spLocks/>
            </p:cNvSpPr>
            <p:nvPr/>
          </p:nvSpPr>
          <p:spPr bwMode="auto">
            <a:xfrm>
              <a:off x="1088" y="311"/>
              <a:ext cx="487" cy="385"/>
            </a:xfrm>
            <a:custGeom>
              <a:avLst/>
              <a:gdLst>
                <a:gd name="T0" fmla="*/ 0 w 7062"/>
                <a:gd name="T1" fmla="*/ 0 h 5589"/>
                <a:gd name="T2" fmla="*/ 0 w 7062"/>
                <a:gd name="T3" fmla="*/ 0 h 5589"/>
                <a:gd name="T4" fmla="*/ 0 w 7062"/>
                <a:gd name="T5" fmla="*/ 0 h 5589"/>
                <a:gd name="T6" fmla="*/ 0 w 7062"/>
                <a:gd name="T7" fmla="*/ 0 h 5589"/>
                <a:gd name="T8" fmla="*/ 0 w 7062"/>
                <a:gd name="T9" fmla="*/ 0 h 5589"/>
                <a:gd name="T10" fmla="*/ 0 60000 65536"/>
                <a:gd name="T11" fmla="*/ 0 60000 65536"/>
                <a:gd name="T12" fmla="*/ 0 60000 65536"/>
                <a:gd name="T13" fmla="*/ 0 60000 65536"/>
                <a:gd name="T14" fmla="*/ 0 60000 65536"/>
                <a:gd name="T15" fmla="*/ 0 w 7062"/>
                <a:gd name="T16" fmla="*/ 0 h 5589"/>
                <a:gd name="T17" fmla="*/ 7062 w 7062"/>
                <a:gd name="T18" fmla="*/ 5589 h 5589"/>
              </a:gdLst>
              <a:ahLst/>
              <a:cxnLst>
                <a:cxn ang="T10">
                  <a:pos x="T0" y="T1"/>
                </a:cxn>
                <a:cxn ang="T11">
                  <a:pos x="T2" y="T3"/>
                </a:cxn>
                <a:cxn ang="T12">
                  <a:pos x="T4" y="T5"/>
                </a:cxn>
                <a:cxn ang="T13">
                  <a:pos x="T6" y="T7"/>
                </a:cxn>
                <a:cxn ang="T14">
                  <a:pos x="T8" y="T9"/>
                </a:cxn>
              </a:cxnLst>
              <a:rect l="T15" t="T16" r="T17" b="T18"/>
              <a:pathLst>
                <a:path w="7062" h="5589">
                  <a:moveTo>
                    <a:pt x="0" y="5185"/>
                  </a:moveTo>
                  <a:lnTo>
                    <a:pt x="6555" y="0"/>
                  </a:lnTo>
                  <a:lnTo>
                    <a:pt x="7062" y="1"/>
                  </a:lnTo>
                  <a:lnTo>
                    <a:pt x="0" y="5589"/>
                  </a:lnTo>
                  <a:lnTo>
                    <a:pt x="0" y="5185"/>
                  </a:lnTo>
                  <a:close/>
                </a:path>
              </a:pathLst>
            </a:custGeom>
            <a:solidFill>
              <a:srgbClr val="9EB5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40" name="Freeform 328"/>
            <p:cNvSpPr>
              <a:spLocks/>
            </p:cNvSpPr>
            <p:nvPr/>
          </p:nvSpPr>
          <p:spPr bwMode="auto">
            <a:xfrm>
              <a:off x="1088" y="311"/>
              <a:ext cx="504" cy="398"/>
            </a:xfrm>
            <a:custGeom>
              <a:avLst/>
              <a:gdLst>
                <a:gd name="T0" fmla="*/ 0 w 7317"/>
                <a:gd name="T1" fmla="*/ 0 h 5790"/>
                <a:gd name="T2" fmla="*/ 0 w 7317"/>
                <a:gd name="T3" fmla="*/ 0 h 5790"/>
                <a:gd name="T4" fmla="*/ 0 w 7317"/>
                <a:gd name="T5" fmla="*/ 0 h 5790"/>
                <a:gd name="T6" fmla="*/ 0 w 7317"/>
                <a:gd name="T7" fmla="*/ 0 h 5790"/>
                <a:gd name="T8" fmla="*/ 0 w 7317"/>
                <a:gd name="T9" fmla="*/ 0 h 5790"/>
                <a:gd name="T10" fmla="*/ 0 60000 65536"/>
                <a:gd name="T11" fmla="*/ 0 60000 65536"/>
                <a:gd name="T12" fmla="*/ 0 60000 65536"/>
                <a:gd name="T13" fmla="*/ 0 60000 65536"/>
                <a:gd name="T14" fmla="*/ 0 60000 65536"/>
                <a:gd name="T15" fmla="*/ 0 w 7317"/>
                <a:gd name="T16" fmla="*/ 0 h 5790"/>
                <a:gd name="T17" fmla="*/ 7317 w 7317"/>
                <a:gd name="T18" fmla="*/ 5790 h 5790"/>
              </a:gdLst>
              <a:ahLst/>
              <a:cxnLst>
                <a:cxn ang="T10">
                  <a:pos x="T0" y="T1"/>
                </a:cxn>
                <a:cxn ang="T11">
                  <a:pos x="T2" y="T3"/>
                </a:cxn>
                <a:cxn ang="T12">
                  <a:pos x="T4" y="T5"/>
                </a:cxn>
                <a:cxn ang="T13">
                  <a:pos x="T6" y="T7"/>
                </a:cxn>
                <a:cxn ang="T14">
                  <a:pos x="T8" y="T9"/>
                </a:cxn>
              </a:cxnLst>
              <a:rect l="T15" t="T16" r="T17" b="T18"/>
              <a:pathLst>
                <a:path w="7317" h="5790">
                  <a:moveTo>
                    <a:pt x="0" y="5385"/>
                  </a:moveTo>
                  <a:lnTo>
                    <a:pt x="6808" y="0"/>
                  </a:lnTo>
                  <a:lnTo>
                    <a:pt x="7317" y="1"/>
                  </a:lnTo>
                  <a:lnTo>
                    <a:pt x="0" y="5790"/>
                  </a:lnTo>
                  <a:lnTo>
                    <a:pt x="0" y="5385"/>
                  </a:lnTo>
                  <a:close/>
                </a:path>
              </a:pathLst>
            </a:custGeom>
            <a:solidFill>
              <a:srgbClr val="A0B6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41" name="Freeform 329"/>
            <p:cNvSpPr>
              <a:spLocks/>
            </p:cNvSpPr>
            <p:nvPr/>
          </p:nvSpPr>
          <p:spPr bwMode="auto">
            <a:xfrm>
              <a:off x="1088" y="311"/>
              <a:ext cx="522" cy="413"/>
            </a:xfrm>
            <a:custGeom>
              <a:avLst/>
              <a:gdLst>
                <a:gd name="T0" fmla="*/ 0 w 7570"/>
                <a:gd name="T1" fmla="*/ 0 h 5991"/>
                <a:gd name="T2" fmla="*/ 0 w 7570"/>
                <a:gd name="T3" fmla="*/ 0 h 5991"/>
                <a:gd name="T4" fmla="*/ 0 w 7570"/>
                <a:gd name="T5" fmla="*/ 0 h 5991"/>
                <a:gd name="T6" fmla="*/ 0 w 7570"/>
                <a:gd name="T7" fmla="*/ 0 h 5991"/>
                <a:gd name="T8" fmla="*/ 0 w 7570"/>
                <a:gd name="T9" fmla="*/ 0 h 5991"/>
                <a:gd name="T10" fmla="*/ 0 60000 65536"/>
                <a:gd name="T11" fmla="*/ 0 60000 65536"/>
                <a:gd name="T12" fmla="*/ 0 60000 65536"/>
                <a:gd name="T13" fmla="*/ 0 60000 65536"/>
                <a:gd name="T14" fmla="*/ 0 60000 65536"/>
                <a:gd name="T15" fmla="*/ 0 w 7570"/>
                <a:gd name="T16" fmla="*/ 0 h 5991"/>
                <a:gd name="T17" fmla="*/ 7570 w 7570"/>
                <a:gd name="T18" fmla="*/ 5991 h 5991"/>
              </a:gdLst>
              <a:ahLst/>
              <a:cxnLst>
                <a:cxn ang="T10">
                  <a:pos x="T0" y="T1"/>
                </a:cxn>
                <a:cxn ang="T11">
                  <a:pos x="T2" y="T3"/>
                </a:cxn>
                <a:cxn ang="T12">
                  <a:pos x="T4" y="T5"/>
                </a:cxn>
                <a:cxn ang="T13">
                  <a:pos x="T6" y="T7"/>
                </a:cxn>
                <a:cxn ang="T14">
                  <a:pos x="T8" y="T9"/>
                </a:cxn>
              </a:cxnLst>
              <a:rect l="T15" t="T16" r="T17" b="T18"/>
              <a:pathLst>
                <a:path w="7570" h="5991">
                  <a:moveTo>
                    <a:pt x="0" y="5588"/>
                  </a:moveTo>
                  <a:lnTo>
                    <a:pt x="7062" y="0"/>
                  </a:lnTo>
                  <a:lnTo>
                    <a:pt x="7570" y="2"/>
                  </a:lnTo>
                  <a:lnTo>
                    <a:pt x="0" y="5991"/>
                  </a:lnTo>
                  <a:lnTo>
                    <a:pt x="0" y="5588"/>
                  </a:lnTo>
                  <a:close/>
                </a:path>
              </a:pathLst>
            </a:custGeom>
            <a:solidFill>
              <a:srgbClr val="A1B7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42" name="Freeform 330"/>
            <p:cNvSpPr>
              <a:spLocks/>
            </p:cNvSpPr>
            <p:nvPr/>
          </p:nvSpPr>
          <p:spPr bwMode="auto">
            <a:xfrm>
              <a:off x="1088" y="311"/>
              <a:ext cx="539" cy="426"/>
            </a:xfrm>
            <a:custGeom>
              <a:avLst/>
              <a:gdLst>
                <a:gd name="T0" fmla="*/ 0 w 7825"/>
                <a:gd name="T1" fmla="*/ 0 h 6192"/>
                <a:gd name="T2" fmla="*/ 0 w 7825"/>
                <a:gd name="T3" fmla="*/ 0 h 6192"/>
                <a:gd name="T4" fmla="*/ 0 w 7825"/>
                <a:gd name="T5" fmla="*/ 0 h 6192"/>
                <a:gd name="T6" fmla="*/ 0 w 7825"/>
                <a:gd name="T7" fmla="*/ 0 h 6192"/>
                <a:gd name="T8" fmla="*/ 0 w 7825"/>
                <a:gd name="T9" fmla="*/ 0 h 6192"/>
                <a:gd name="T10" fmla="*/ 0 60000 65536"/>
                <a:gd name="T11" fmla="*/ 0 60000 65536"/>
                <a:gd name="T12" fmla="*/ 0 60000 65536"/>
                <a:gd name="T13" fmla="*/ 0 60000 65536"/>
                <a:gd name="T14" fmla="*/ 0 60000 65536"/>
                <a:gd name="T15" fmla="*/ 0 w 7825"/>
                <a:gd name="T16" fmla="*/ 0 h 6192"/>
                <a:gd name="T17" fmla="*/ 7825 w 7825"/>
                <a:gd name="T18" fmla="*/ 6192 h 6192"/>
              </a:gdLst>
              <a:ahLst/>
              <a:cxnLst>
                <a:cxn ang="T10">
                  <a:pos x="T0" y="T1"/>
                </a:cxn>
                <a:cxn ang="T11">
                  <a:pos x="T2" y="T3"/>
                </a:cxn>
                <a:cxn ang="T12">
                  <a:pos x="T4" y="T5"/>
                </a:cxn>
                <a:cxn ang="T13">
                  <a:pos x="T6" y="T7"/>
                </a:cxn>
                <a:cxn ang="T14">
                  <a:pos x="T8" y="T9"/>
                </a:cxn>
              </a:cxnLst>
              <a:rect l="T15" t="T16" r="T17" b="T18"/>
              <a:pathLst>
                <a:path w="7825" h="6192">
                  <a:moveTo>
                    <a:pt x="0" y="5789"/>
                  </a:moveTo>
                  <a:lnTo>
                    <a:pt x="7317" y="0"/>
                  </a:lnTo>
                  <a:lnTo>
                    <a:pt x="7825" y="2"/>
                  </a:lnTo>
                  <a:lnTo>
                    <a:pt x="0" y="6192"/>
                  </a:lnTo>
                  <a:lnTo>
                    <a:pt x="0" y="5789"/>
                  </a:lnTo>
                  <a:close/>
                </a:path>
              </a:pathLst>
            </a:custGeom>
            <a:solidFill>
              <a:srgbClr val="A3B8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43" name="Freeform 331"/>
            <p:cNvSpPr>
              <a:spLocks/>
            </p:cNvSpPr>
            <p:nvPr/>
          </p:nvSpPr>
          <p:spPr bwMode="auto">
            <a:xfrm>
              <a:off x="1088" y="311"/>
              <a:ext cx="556" cy="441"/>
            </a:xfrm>
            <a:custGeom>
              <a:avLst/>
              <a:gdLst>
                <a:gd name="T0" fmla="*/ 0 w 8079"/>
                <a:gd name="T1" fmla="*/ 0 h 6393"/>
                <a:gd name="T2" fmla="*/ 0 w 8079"/>
                <a:gd name="T3" fmla="*/ 0 h 6393"/>
                <a:gd name="T4" fmla="*/ 0 w 8079"/>
                <a:gd name="T5" fmla="*/ 0 h 6393"/>
                <a:gd name="T6" fmla="*/ 0 w 8079"/>
                <a:gd name="T7" fmla="*/ 0 h 6393"/>
                <a:gd name="T8" fmla="*/ 0 w 8079"/>
                <a:gd name="T9" fmla="*/ 0 h 6393"/>
                <a:gd name="T10" fmla="*/ 0 60000 65536"/>
                <a:gd name="T11" fmla="*/ 0 60000 65536"/>
                <a:gd name="T12" fmla="*/ 0 60000 65536"/>
                <a:gd name="T13" fmla="*/ 0 60000 65536"/>
                <a:gd name="T14" fmla="*/ 0 60000 65536"/>
                <a:gd name="T15" fmla="*/ 0 w 8079"/>
                <a:gd name="T16" fmla="*/ 0 h 6393"/>
                <a:gd name="T17" fmla="*/ 8079 w 8079"/>
                <a:gd name="T18" fmla="*/ 6393 h 6393"/>
              </a:gdLst>
              <a:ahLst/>
              <a:cxnLst>
                <a:cxn ang="T10">
                  <a:pos x="T0" y="T1"/>
                </a:cxn>
                <a:cxn ang="T11">
                  <a:pos x="T2" y="T3"/>
                </a:cxn>
                <a:cxn ang="T12">
                  <a:pos x="T4" y="T5"/>
                </a:cxn>
                <a:cxn ang="T13">
                  <a:pos x="T6" y="T7"/>
                </a:cxn>
                <a:cxn ang="T14">
                  <a:pos x="T8" y="T9"/>
                </a:cxn>
              </a:cxnLst>
              <a:rect l="T15" t="T16" r="T17" b="T18"/>
              <a:pathLst>
                <a:path w="8079" h="6393">
                  <a:moveTo>
                    <a:pt x="0" y="5989"/>
                  </a:moveTo>
                  <a:lnTo>
                    <a:pt x="7570" y="0"/>
                  </a:lnTo>
                  <a:lnTo>
                    <a:pt x="8079" y="2"/>
                  </a:lnTo>
                  <a:lnTo>
                    <a:pt x="0" y="6393"/>
                  </a:lnTo>
                  <a:lnTo>
                    <a:pt x="0" y="5989"/>
                  </a:lnTo>
                  <a:close/>
                </a:path>
              </a:pathLst>
            </a:custGeom>
            <a:solidFill>
              <a:srgbClr val="A4BA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44" name="Freeform 332"/>
            <p:cNvSpPr>
              <a:spLocks/>
            </p:cNvSpPr>
            <p:nvPr/>
          </p:nvSpPr>
          <p:spPr bwMode="auto">
            <a:xfrm>
              <a:off x="1088" y="311"/>
              <a:ext cx="574" cy="454"/>
            </a:xfrm>
            <a:custGeom>
              <a:avLst/>
              <a:gdLst>
                <a:gd name="T0" fmla="*/ 0 w 8332"/>
                <a:gd name="T1" fmla="*/ 0 h 6594"/>
                <a:gd name="T2" fmla="*/ 0 w 8332"/>
                <a:gd name="T3" fmla="*/ 0 h 6594"/>
                <a:gd name="T4" fmla="*/ 0 w 8332"/>
                <a:gd name="T5" fmla="*/ 0 h 6594"/>
                <a:gd name="T6" fmla="*/ 0 w 8332"/>
                <a:gd name="T7" fmla="*/ 0 h 6594"/>
                <a:gd name="T8" fmla="*/ 0 w 8332"/>
                <a:gd name="T9" fmla="*/ 0 h 6594"/>
                <a:gd name="T10" fmla="*/ 0 60000 65536"/>
                <a:gd name="T11" fmla="*/ 0 60000 65536"/>
                <a:gd name="T12" fmla="*/ 0 60000 65536"/>
                <a:gd name="T13" fmla="*/ 0 60000 65536"/>
                <a:gd name="T14" fmla="*/ 0 60000 65536"/>
                <a:gd name="T15" fmla="*/ 0 w 8332"/>
                <a:gd name="T16" fmla="*/ 0 h 6594"/>
                <a:gd name="T17" fmla="*/ 8332 w 8332"/>
                <a:gd name="T18" fmla="*/ 6594 h 6594"/>
              </a:gdLst>
              <a:ahLst/>
              <a:cxnLst>
                <a:cxn ang="T10">
                  <a:pos x="T0" y="T1"/>
                </a:cxn>
                <a:cxn ang="T11">
                  <a:pos x="T2" y="T3"/>
                </a:cxn>
                <a:cxn ang="T12">
                  <a:pos x="T4" y="T5"/>
                </a:cxn>
                <a:cxn ang="T13">
                  <a:pos x="T6" y="T7"/>
                </a:cxn>
                <a:cxn ang="T14">
                  <a:pos x="T8" y="T9"/>
                </a:cxn>
              </a:cxnLst>
              <a:rect l="T15" t="T16" r="T17" b="T18"/>
              <a:pathLst>
                <a:path w="8332" h="6594">
                  <a:moveTo>
                    <a:pt x="0" y="6190"/>
                  </a:moveTo>
                  <a:lnTo>
                    <a:pt x="7825" y="0"/>
                  </a:lnTo>
                  <a:lnTo>
                    <a:pt x="8332" y="2"/>
                  </a:lnTo>
                  <a:lnTo>
                    <a:pt x="0" y="6594"/>
                  </a:lnTo>
                  <a:lnTo>
                    <a:pt x="0" y="6190"/>
                  </a:lnTo>
                  <a:close/>
                </a:path>
              </a:pathLst>
            </a:custGeom>
            <a:solidFill>
              <a:srgbClr val="A6BB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45" name="Freeform 333"/>
            <p:cNvSpPr>
              <a:spLocks/>
            </p:cNvSpPr>
            <p:nvPr/>
          </p:nvSpPr>
          <p:spPr bwMode="auto">
            <a:xfrm>
              <a:off x="1088" y="311"/>
              <a:ext cx="591" cy="468"/>
            </a:xfrm>
            <a:custGeom>
              <a:avLst/>
              <a:gdLst>
                <a:gd name="T0" fmla="*/ 0 w 8587"/>
                <a:gd name="T1" fmla="*/ 0 h 6795"/>
                <a:gd name="T2" fmla="*/ 0 w 8587"/>
                <a:gd name="T3" fmla="*/ 0 h 6795"/>
                <a:gd name="T4" fmla="*/ 0 w 8587"/>
                <a:gd name="T5" fmla="*/ 0 h 6795"/>
                <a:gd name="T6" fmla="*/ 0 w 8587"/>
                <a:gd name="T7" fmla="*/ 0 h 6795"/>
                <a:gd name="T8" fmla="*/ 0 w 8587"/>
                <a:gd name="T9" fmla="*/ 0 h 6795"/>
                <a:gd name="T10" fmla="*/ 0 60000 65536"/>
                <a:gd name="T11" fmla="*/ 0 60000 65536"/>
                <a:gd name="T12" fmla="*/ 0 60000 65536"/>
                <a:gd name="T13" fmla="*/ 0 60000 65536"/>
                <a:gd name="T14" fmla="*/ 0 60000 65536"/>
                <a:gd name="T15" fmla="*/ 0 w 8587"/>
                <a:gd name="T16" fmla="*/ 0 h 6795"/>
                <a:gd name="T17" fmla="*/ 8587 w 8587"/>
                <a:gd name="T18" fmla="*/ 6795 h 6795"/>
              </a:gdLst>
              <a:ahLst/>
              <a:cxnLst>
                <a:cxn ang="T10">
                  <a:pos x="T0" y="T1"/>
                </a:cxn>
                <a:cxn ang="T11">
                  <a:pos x="T2" y="T3"/>
                </a:cxn>
                <a:cxn ang="T12">
                  <a:pos x="T4" y="T5"/>
                </a:cxn>
                <a:cxn ang="T13">
                  <a:pos x="T6" y="T7"/>
                </a:cxn>
                <a:cxn ang="T14">
                  <a:pos x="T8" y="T9"/>
                </a:cxn>
              </a:cxnLst>
              <a:rect l="T15" t="T16" r="T17" b="T18"/>
              <a:pathLst>
                <a:path w="8587" h="6795">
                  <a:moveTo>
                    <a:pt x="0" y="6391"/>
                  </a:moveTo>
                  <a:lnTo>
                    <a:pt x="8079" y="0"/>
                  </a:lnTo>
                  <a:lnTo>
                    <a:pt x="8587" y="2"/>
                  </a:lnTo>
                  <a:lnTo>
                    <a:pt x="0" y="6795"/>
                  </a:lnTo>
                  <a:lnTo>
                    <a:pt x="0" y="6391"/>
                  </a:lnTo>
                  <a:close/>
                </a:path>
              </a:pathLst>
            </a:custGeom>
            <a:solidFill>
              <a:srgbClr val="A7BC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46" name="Freeform 334"/>
            <p:cNvSpPr>
              <a:spLocks/>
            </p:cNvSpPr>
            <p:nvPr/>
          </p:nvSpPr>
          <p:spPr bwMode="auto">
            <a:xfrm>
              <a:off x="1088" y="311"/>
              <a:ext cx="610" cy="482"/>
            </a:xfrm>
            <a:custGeom>
              <a:avLst/>
              <a:gdLst>
                <a:gd name="T0" fmla="*/ 0 w 8841"/>
                <a:gd name="T1" fmla="*/ 0 h 6995"/>
                <a:gd name="T2" fmla="*/ 0 w 8841"/>
                <a:gd name="T3" fmla="*/ 0 h 6995"/>
                <a:gd name="T4" fmla="*/ 0 w 8841"/>
                <a:gd name="T5" fmla="*/ 0 h 6995"/>
                <a:gd name="T6" fmla="*/ 0 w 8841"/>
                <a:gd name="T7" fmla="*/ 0 h 6995"/>
                <a:gd name="T8" fmla="*/ 0 w 8841"/>
                <a:gd name="T9" fmla="*/ 0 h 6995"/>
                <a:gd name="T10" fmla="*/ 0 60000 65536"/>
                <a:gd name="T11" fmla="*/ 0 60000 65536"/>
                <a:gd name="T12" fmla="*/ 0 60000 65536"/>
                <a:gd name="T13" fmla="*/ 0 60000 65536"/>
                <a:gd name="T14" fmla="*/ 0 60000 65536"/>
                <a:gd name="T15" fmla="*/ 0 w 8841"/>
                <a:gd name="T16" fmla="*/ 0 h 6995"/>
                <a:gd name="T17" fmla="*/ 8841 w 8841"/>
                <a:gd name="T18" fmla="*/ 6995 h 6995"/>
              </a:gdLst>
              <a:ahLst/>
              <a:cxnLst>
                <a:cxn ang="T10">
                  <a:pos x="T0" y="T1"/>
                </a:cxn>
                <a:cxn ang="T11">
                  <a:pos x="T2" y="T3"/>
                </a:cxn>
                <a:cxn ang="T12">
                  <a:pos x="T4" y="T5"/>
                </a:cxn>
                <a:cxn ang="T13">
                  <a:pos x="T6" y="T7"/>
                </a:cxn>
                <a:cxn ang="T14">
                  <a:pos x="T8" y="T9"/>
                </a:cxn>
              </a:cxnLst>
              <a:rect l="T15" t="T16" r="T17" b="T18"/>
              <a:pathLst>
                <a:path w="8841" h="6995">
                  <a:moveTo>
                    <a:pt x="0" y="6592"/>
                  </a:moveTo>
                  <a:lnTo>
                    <a:pt x="8332" y="0"/>
                  </a:lnTo>
                  <a:lnTo>
                    <a:pt x="8841" y="1"/>
                  </a:lnTo>
                  <a:lnTo>
                    <a:pt x="0" y="6995"/>
                  </a:lnTo>
                  <a:lnTo>
                    <a:pt x="0" y="6592"/>
                  </a:lnTo>
                  <a:close/>
                </a:path>
              </a:pathLst>
            </a:custGeom>
            <a:solidFill>
              <a:srgbClr val="A9BD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47" name="Freeform 335"/>
            <p:cNvSpPr>
              <a:spLocks/>
            </p:cNvSpPr>
            <p:nvPr/>
          </p:nvSpPr>
          <p:spPr bwMode="auto">
            <a:xfrm>
              <a:off x="1088" y="311"/>
              <a:ext cx="627" cy="496"/>
            </a:xfrm>
            <a:custGeom>
              <a:avLst/>
              <a:gdLst>
                <a:gd name="T0" fmla="*/ 0 w 9095"/>
                <a:gd name="T1" fmla="*/ 0 h 7197"/>
                <a:gd name="T2" fmla="*/ 0 w 9095"/>
                <a:gd name="T3" fmla="*/ 0 h 7197"/>
                <a:gd name="T4" fmla="*/ 0 w 9095"/>
                <a:gd name="T5" fmla="*/ 0 h 7197"/>
                <a:gd name="T6" fmla="*/ 0 w 9095"/>
                <a:gd name="T7" fmla="*/ 0 h 7197"/>
                <a:gd name="T8" fmla="*/ 0 w 9095"/>
                <a:gd name="T9" fmla="*/ 0 h 7197"/>
                <a:gd name="T10" fmla="*/ 0 60000 65536"/>
                <a:gd name="T11" fmla="*/ 0 60000 65536"/>
                <a:gd name="T12" fmla="*/ 0 60000 65536"/>
                <a:gd name="T13" fmla="*/ 0 60000 65536"/>
                <a:gd name="T14" fmla="*/ 0 60000 65536"/>
                <a:gd name="T15" fmla="*/ 0 w 9095"/>
                <a:gd name="T16" fmla="*/ 0 h 7197"/>
                <a:gd name="T17" fmla="*/ 9095 w 9095"/>
                <a:gd name="T18" fmla="*/ 7197 h 7197"/>
              </a:gdLst>
              <a:ahLst/>
              <a:cxnLst>
                <a:cxn ang="T10">
                  <a:pos x="T0" y="T1"/>
                </a:cxn>
                <a:cxn ang="T11">
                  <a:pos x="T2" y="T3"/>
                </a:cxn>
                <a:cxn ang="T12">
                  <a:pos x="T4" y="T5"/>
                </a:cxn>
                <a:cxn ang="T13">
                  <a:pos x="T6" y="T7"/>
                </a:cxn>
                <a:cxn ang="T14">
                  <a:pos x="T8" y="T9"/>
                </a:cxn>
              </a:cxnLst>
              <a:rect l="T15" t="T16" r="T17" b="T18"/>
              <a:pathLst>
                <a:path w="9095" h="7197">
                  <a:moveTo>
                    <a:pt x="0" y="6793"/>
                  </a:moveTo>
                  <a:lnTo>
                    <a:pt x="8587" y="0"/>
                  </a:lnTo>
                  <a:lnTo>
                    <a:pt x="9095" y="1"/>
                  </a:lnTo>
                  <a:lnTo>
                    <a:pt x="0" y="7197"/>
                  </a:lnTo>
                  <a:lnTo>
                    <a:pt x="0" y="6793"/>
                  </a:lnTo>
                  <a:close/>
                </a:path>
              </a:pathLst>
            </a:custGeom>
            <a:solidFill>
              <a:srgbClr val="AABE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48" name="Freeform 336"/>
            <p:cNvSpPr>
              <a:spLocks/>
            </p:cNvSpPr>
            <p:nvPr/>
          </p:nvSpPr>
          <p:spPr bwMode="auto">
            <a:xfrm>
              <a:off x="1088" y="311"/>
              <a:ext cx="644" cy="510"/>
            </a:xfrm>
            <a:custGeom>
              <a:avLst/>
              <a:gdLst>
                <a:gd name="T0" fmla="*/ 0 w 9349"/>
                <a:gd name="T1" fmla="*/ 0 h 7398"/>
                <a:gd name="T2" fmla="*/ 0 w 9349"/>
                <a:gd name="T3" fmla="*/ 0 h 7398"/>
                <a:gd name="T4" fmla="*/ 0 w 9349"/>
                <a:gd name="T5" fmla="*/ 0 h 7398"/>
                <a:gd name="T6" fmla="*/ 0 w 9349"/>
                <a:gd name="T7" fmla="*/ 0 h 7398"/>
                <a:gd name="T8" fmla="*/ 0 w 9349"/>
                <a:gd name="T9" fmla="*/ 0 h 7398"/>
                <a:gd name="T10" fmla="*/ 0 60000 65536"/>
                <a:gd name="T11" fmla="*/ 0 60000 65536"/>
                <a:gd name="T12" fmla="*/ 0 60000 65536"/>
                <a:gd name="T13" fmla="*/ 0 60000 65536"/>
                <a:gd name="T14" fmla="*/ 0 60000 65536"/>
                <a:gd name="T15" fmla="*/ 0 w 9349"/>
                <a:gd name="T16" fmla="*/ 0 h 7398"/>
                <a:gd name="T17" fmla="*/ 9349 w 9349"/>
                <a:gd name="T18" fmla="*/ 7398 h 7398"/>
              </a:gdLst>
              <a:ahLst/>
              <a:cxnLst>
                <a:cxn ang="T10">
                  <a:pos x="T0" y="T1"/>
                </a:cxn>
                <a:cxn ang="T11">
                  <a:pos x="T2" y="T3"/>
                </a:cxn>
                <a:cxn ang="T12">
                  <a:pos x="T4" y="T5"/>
                </a:cxn>
                <a:cxn ang="T13">
                  <a:pos x="T6" y="T7"/>
                </a:cxn>
                <a:cxn ang="T14">
                  <a:pos x="T8" y="T9"/>
                </a:cxn>
              </a:cxnLst>
              <a:rect l="T15" t="T16" r="T17" b="T18"/>
              <a:pathLst>
                <a:path w="9349" h="7398">
                  <a:moveTo>
                    <a:pt x="0" y="6994"/>
                  </a:moveTo>
                  <a:lnTo>
                    <a:pt x="8841" y="0"/>
                  </a:lnTo>
                  <a:lnTo>
                    <a:pt x="9349" y="2"/>
                  </a:lnTo>
                  <a:lnTo>
                    <a:pt x="0" y="7398"/>
                  </a:lnTo>
                  <a:lnTo>
                    <a:pt x="0" y="6994"/>
                  </a:lnTo>
                  <a:close/>
                </a:path>
              </a:pathLst>
            </a:custGeom>
            <a:solidFill>
              <a:srgbClr val="ACC0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49" name="Freeform 337"/>
            <p:cNvSpPr>
              <a:spLocks/>
            </p:cNvSpPr>
            <p:nvPr/>
          </p:nvSpPr>
          <p:spPr bwMode="auto">
            <a:xfrm>
              <a:off x="1088" y="311"/>
              <a:ext cx="662" cy="524"/>
            </a:xfrm>
            <a:custGeom>
              <a:avLst/>
              <a:gdLst>
                <a:gd name="T0" fmla="*/ 0 w 9603"/>
                <a:gd name="T1" fmla="*/ 0 h 7599"/>
                <a:gd name="T2" fmla="*/ 0 w 9603"/>
                <a:gd name="T3" fmla="*/ 0 h 7599"/>
                <a:gd name="T4" fmla="*/ 0 w 9603"/>
                <a:gd name="T5" fmla="*/ 0 h 7599"/>
                <a:gd name="T6" fmla="*/ 0 w 9603"/>
                <a:gd name="T7" fmla="*/ 0 h 7599"/>
                <a:gd name="T8" fmla="*/ 0 w 9603"/>
                <a:gd name="T9" fmla="*/ 0 h 7599"/>
                <a:gd name="T10" fmla="*/ 0 60000 65536"/>
                <a:gd name="T11" fmla="*/ 0 60000 65536"/>
                <a:gd name="T12" fmla="*/ 0 60000 65536"/>
                <a:gd name="T13" fmla="*/ 0 60000 65536"/>
                <a:gd name="T14" fmla="*/ 0 60000 65536"/>
                <a:gd name="T15" fmla="*/ 0 w 9603"/>
                <a:gd name="T16" fmla="*/ 0 h 7599"/>
                <a:gd name="T17" fmla="*/ 9603 w 9603"/>
                <a:gd name="T18" fmla="*/ 7599 h 7599"/>
              </a:gdLst>
              <a:ahLst/>
              <a:cxnLst>
                <a:cxn ang="T10">
                  <a:pos x="T0" y="T1"/>
                </a:cxn>
                <a:cxn ang="T11">
                  <a:pos x="T2" y="T3"/>
                </a:cxn>
                <a:cxn ang="T12">
                  <a:pos x="T4" y="T5"/>
                </a:cxn>
                <a:cxn ang="T13">
                  <a:pos x="T6" y="T7"/>
                </a:cxn>
                <a:cxn ang="T14">
                  <a:pos x="T8" y="T9"/>
                </a:cxn>
              </a:cxnLst>
              <a:rect l="T15" t="T16" r="T17" b="T18"/>
              <a:pathLst>
                <a:path w="9603" h="7599">
                  <a:moveTo>
                    <a:pt x="0" y="7196"/>
                  </a:moveTo>
                  <a:lnTo>
                    <a:pt x="9095" y="0"/>
                  </a:lnTo>
                  <a:lnTo>
                    <a:pt x="9603" y="2"/>
                  </a:lnTo>
                  <a:lnTo>
                    <a:pt x="0" y="7599"/>
                  </a:lnTo>
                  <a:lnTo>
                    <a:pt x="0" y="7196"/>
                  </a:lnTo>
                  <a:close/>
                </a:path>
              </a:pathLst>
            </a:custGeom>
            <a:solidFill>
              <a:srgbClr val="ADC1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50" name="Freeform 338"/>
            <p:cNvSpPr>
              <a:spLocks/>
            </p:cNvSpPr>
            <p:nvPr/>
          </p:nvSpPr>
          <p:spPr bwMode="auto">
            <a:xfrm>
              <a:off x="1088" y="311"/>
              <a:ext cx="679" cy="538"/>
            </a:xfrm>
            <a:custGeom>
              <a:avLst/>
              <a:gdLst>
                <a:gd name="T0" fmla="*/ 0 w 9857"/>
                <a:gd name="T1" fmla="*/ 0 h 7800"/>
                <a:gd name="T2" fmla="*/ 0 w 9857"/>
                <a:gd name="T3" fmla="*/ 0 h 7800"/>
                <a:gd name="T4" fmla="*/ 0 w 9857"/>
                <a:gd name="T5" fmla="*/ 0 h 7800"/>
                <a:gd name="T6" fmla="*/ 0 w 9857"/>
                <a:gd name="T7" fmla="*/ 0 h 7800"/>
                <a:gd name="T8" fmla="*/ 0 w 9857"/>
                <a:gd name="T9" fmla="*/ 0 h 7800"/>
                <a:gd name="T10" fmla="*/ 0 60000 65536"/>
                <a:gd name="T11" fmla="*/ 0 60000 65536"/>
                <a:gd name="T12" fmla="*/ 0 60000 65536"/>
                <a:gd name="T13" fmla="*/ 0 60000 65536"/>
                <a:gd name="T14" fmla="*/ 0 60000 65536"/>
                <a:gd name="T15" fmla="*/ 0 w 9857"/>
                <a:gd name="T16" fmla="*/ 0 h 7800"/>
                <a:gd name="T17" fmla="*/ 9857 w 9857"/>
                <a:gd name="T18" fmla="*/ 7800 h 7800"/>
              </a:gdLst>
              <a:ahLst/>
              <a:cxnLst>
                <a:cxn ang="T10">
                  <a:pos x="T0" y="T1"/>
                </a:cxn>
                <a:cxn ang="T11">
                  <a:pos x="T2" y="T3"/>
                </a:cxn>
                <a:cxn ang="T12">
                  <a:pos x="T4" y="T5"/>
                </a:cxn>
                <a:cxn ang="T13">
                  <a:pos x="T6" y="T7"/>
                </a:cxn>
                <a:cxn ang="T14">
                  <a:pos x="T8" y="T9"/>
                </a:cxn>
              </a:cxnLst>
              <a:rect l="T15" t="T16" r="T17" b="T18"/>
              <a:pathLst>
                <a:path w="9857" h="7800">
                  <a:moveTo>
                    <a:pt x="0" y="7396"/>
                  </a:moveTo>
                  <a:lnTo>
                    <a:pt x="9349" y="0"/>
                  </a:lnTo>
                  <a:lnTo>
                    <a:pt x="9857" y="2"/>
                  </a:lnTo>
                  <a:lnTo>
                    <a:pt x="0" y="7800"/>
                  </a:lnTo>
                  <a:lnTo>
                    <a:pt x="0" y="7396"/>
                  </a:lnTo>
                  <a:close/>
                </a:path>
              </a:pathLst>
            </a:custGeom>
            <a:solidFill>
              <a:srgbClr val="AFC2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51" name="Freeform 339"/>
            <p:cNvSpPr>
              <a:spLocks/>
            </p:cNvSpPr>
            <p:nvPr/>
          </p:nvSpPr>
          <p:spPr bwMode="auto">
            <a:xfrm>
              <a:off x="1088" y="311"/>
              <a:ext cx="696" cy="552"/>
            </a:xfrm>
            <a:custGeom>
              <a:avLst/>
              <a:gdLst>
                <a:gd name="T0" fmla="*/ 0 w 10111"/>
                <a:gd name="T1" fmla="*/ 0 h 8001"/>
                <a:gd name="T2" fmla="*/ 0 w 10111"/>
                <a:gd name="T3" fmla="*/ 0 h 8001"/>
                <a:gd name="T4" fmla="*/ 0 w 10111"/>
                <a:gd name="T5" fmla="*/ 0 h 8001"/>
                <a:gd name="T6" fmla="*/ 0 w 10111"/>
                <a:gd name="T7" fmla="*/ 0 h 8001"/>
                <a:gd name="T8" fmla="*/ 0 w 10111"/>
                <a:gd name="T9" fmla="*/ 0 h 8001"/>
                <a:gd name="T10" fmla="*/ 0 60000 65536"/>
                <a:gd name="T11" fmla="*/ 0 60000 65536"/>
                <a:gd name="T12" fmla="*/ 0 60000 65536"/>
                <a:gd name="T13" fmla="*/ 0 60000 65536"/>
                <a:gd name="T14" fmla="*/ 0 60000 65536"/>
                <a:gd name="T15" fmla="*/ 0 w 10111"/>
                <a:gd name="T16" fmla="*/ 0 h 8001"/>
                <a:gd name="T17" fmla="*/ 10111 w 10111"/>
                <a:gd name="T18" fmla="*/ 8001 h 8001"/>
              </a:gdLst>
              <a:ahLst/>
              <a:cxnLst>
                <a:cxn ang="T10">
                  <a:pos x="T0" y="T1"/>
                </a:cxn>
                <a:cxn ang="T11">
                  <a:pos x="T2" y="T3"/>
                </a:cxn>
                <a:cxn ang="T12">
                  <a:pos x="T4" y="T5"/>
                </a:cxn>
                <a:cxn ang="T13">
                  <a:pos x="T6" y="T7"/>
                </a:cxn>
                <a:cxn ang="T14">
                  <a:pos x="T8" y="T9"/>
                </a:cxn>
              </a:cxnLst>
              <a:rect l="T15" t="T16" r="T17" b="T18"/>
              <a:pathLst>
                <a:path w="10111" h="8001">
                  <a:moveTo>
                    <a:pt x="0" y="7597"/>
                  </a:moveTo>
                  <a:lnTo>
                    <a:pt x="9603" y="0"/>
                  </a:lnTo>
                  <a:lnTo>
                    <a:pt x="10111" y="2"/>
                  </a:lnTo>
                  <a:lnTo>
                    <a:pt x="0" y="8001"/>
                  </a:lnTo>
                  <a:lnTo>
                    <a:pt x="0" y="7597"/>
                  </a:lnTo>
                  <a:close/>
                </a:path>
              </a:pathLst>
            </a:custGeom>
            <a:solidFill>
              <a:srgbClr val="B0C3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52" name="Freeform 340"/>
            <p:cNvSpPr>
              <a:spLocks/>
            </p:cNvSpPr>
            <p:nvPr/>
          </p:nvSpPr>
          <p:spPr bwMode="auto">
            <a:xfrm>
              <a:off x="1088" y="312"/>
              <a:ext cx="714" cy="564"/>
            </a:xfrm>
            <a:custGeom>
              <a:avLst/>
              <a:gdLst>
                <a:gd name="T0" fmla="*/ 0 w 10364"/>
                <a:gd name="T1" fmla="*/ 0 h 8202"/>
                <a:gd name="T2" fmla="*/ 0 w 10364"/>
                <a:gd name="T3" fmla="*/ 0 h 8202"/>
                <a:gd name="T4" fmla="*/ 0 w 10364"/>
                <a:gd name="T5" fmla="*/ 0 h 8202"/>
                <a:gd name="T6" fmla="*/ 0 w 10364"/>
                <a:gd name="T7" fmla="*/ 0 h 8202"/>
                <a:gd name="T8" fmla="*/ 0 w 10364"/>
                <a:gd name="T9" fmla="*/ 0 h 8202"/>
                <a:gd name="T10" fmla="*/ 0 60000 65536"/>
                <a:gd name="T11" fmla="*/ 0 60000 65536"/>
                <a:gd name="T12" fmla="*/ 0 60000 65536"/>
                <a:gd name="T13" fmla="*/ 0 60000 65536"/>
                <a:gd name="T14" fmla="*/ 0 60000 65536"/>
                <a:gd name="T15" fmla="*/ 0 w 10364"/>
                <a:gd name="T16" fmla="*/ 0 h 8202"/>
                <a:gd name="T17" fmla="*/ 10364 w 10364"/>
                <a:gd name="T18" fmla="*/ 8202 h 8202"/>
              </a:gdLst>
              <a:ahLst/>
              <a:cxnLst>
                <a:cxn ang="T10">
                  <a:pos x="T0" y="T1"/>
                </a:cxn>
                <a:cxn ang="T11">
                  <a:pos x="T2" y="T3"/>
                </a:cxn>
                <a:cxn ang="T12">
                  <a:pos x="T4" y="T5"/>
                </a:cxn>
                <a:cxn ang="T13">
                  <a:pos x="T6" y="T7"/>
                </a:cxn>
                <a:cxn ang="T14">
                  <a:pos x="T8" y="T9"/>
                </a:cxn>
              </a:cxnLst>
              <a:rect l="T15" t="T16" r="T17" b="T18"/>
              <a:pathLst>
                <a:path w="10364" h="8202">
                  <a:moveTo>
                    <a:pt x="0" y="7798"/>
                  </a:moveTo>
                  <a:lnTo>
                    <a:pt x="9857" y="0"/>
                  </a:lnTo>
                  <a:lnTo>
                    <a:pt x="10364" y="2"/>
                  </a:lnTo>
                  <a:lnTo>
                    <a:pt x="0" y="8202"/>
                  </a:lnTo>
                  <a:lnTo>
                    <a:pt x="0" y="7798"/>
                  </a:lnTo>
                  <a:close/>
                </a:path>
              </a:pathLst>
            </a:custGeom>
            <a:solidFill>
              <a:srgbClr val="B3C5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53" name="Freeform 341"/>
            <p:cNvSpPr>
              <a:spLocks/>
            </p:cNvSpPr>
            <p:nvPr/>
          </p:nvSpPr>
          <p:spPr bwMode="auto">
            <a:xfrm>
              <a:off x="1088" y="312"/>
              <a:ext cx="732" cy="579"/>
            </a:xfrm>
            <a:custGeom>
              <a:avLst/>
              <a:gdLst>
                <a:gd name="T0" fmla="*/ 0 w 10619"/>
                <a:gd name="T1" fmla="*/ 0 h 8402"/>
                <a:gd name="T2" fmla="*/ 0 w 10619"/>
                <a:gd name="T3" fmla="*/ 0 h 8402"/>
                <a:gd name="T4" fmla="*/ 0 w 10619"/>
                <a:gd name="T5" fmla="*/ 0 h 8402"/>
                <a:gd name="T6" fmla="*/ 0 w 10619"/>
                <a:gd name="T7" fmla="*/ 0 h 8402"/>
                <a:gd name="T8" fmla="*/ 0 w 10619"/>
                <a:gd name="T9" fmla="*/ 0 h 8402"/>
                <a:gd name="T10" fmla="*/ 0 60000 65536"/>
                <a:gd name="T11" fmla="*/ 0 60000 65536"/>
                <a:gd name="T12" fmla="*/ 0 60000 65536"/>
                <a:gd name="T13" fmla="*/ 0 60000 65536"/>
                <a:gd name="T14" fmla="*/ 0 60000 65536"/>
                <a:gd name="T15" fmla="*/ 0 w 10619"/>
                <a:gd name="T16" fmla="*/ 0 h 8402"/>
                <a:gd name="T17" fmla="*/ 10619 w 10619"/>
                <a:gd name="T18" fmla="*/ 8402 h 8402"/>
              </a:gdLst>
              <a:ahLst/>
              <a:cxnLst>
                <a:cxn ang="T10">
                  <a:pos x="T0" y="T1"/>
                </a:cxn>
                <a:cxn ang="T11">
                  <a:pos x="T2" y="T3"/>
                </a:cxn>
                <a:cxn ang="T12">
                  <a:pos x="T4" y="T5"/>
                </a:cxn>
                <a:cxn ang="T13">
                  <a:pos x="T6" y="T7"/>
                </a:cxn>
                <a:cxn ang="T14">
                  <a:pos x="T8" y="T9"/>
                </a:cxn>
              </a:cxnLst>
              <a:rect l="T15" t="T16" r="T17" b="T18"/>
              <a:pathLst>
                <a:path w="10619" h="8402">
                  <a:moveTo>
                    <a:pt x="0" y="7999"/>
                  </a:moveTo>
                  <a:lnTo>
                    <a:pt x="10111" y="0"/>
                  </a:lnTo>
                  <a:lnTo>
                    <a:pt x="10619" y="1"/>
                  </a:lnTo>
                  <a:lnTo>
                    <a:pt x="0" y="8402"/>
                  </a:lnTo>
                  <a:lnTo>
                    <a:pt x="0" y="7999"/>
                  </a:lnTo>
                  <a:close/>
                </a:path>
              </a:pathLst>
            </a:custGeom>
            <a:solidFill>
              <a:srgbClr val="B5C7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54" name="Freeform 342"/>
            <p:cNvSpPr>
              <a:spLocks/>
            </p:cNvSpPr>
            <p:nvPr/>
          </p:nvSpPr>
          <p:spPr bwMode="auto">
            <a:xfrm>
              <a:off x="1088" y="312"/>
              <a:ext cx="749" cy="592"/>
            </a:xfrm>
            <a:custGeom>
              <a:avLst/>
              <a:gdLst>
                <a:gd name="T0" fmla="*/ 0 w 10873"/>
                <a:gd name="T1" fmla="*/ 0 h 8603"/>
                <a:gd name="T2" fmla="*/ 0 w 10873"/>
                <a:gd name="T3" fmla="*/ 0 h 8603"/>
                <a:gd name="T4" fmla="*/ 0 w 10873"/>
                <a:gd name="T5" fmla="*/ 0 h 8603"/>
                <a:gd name="T6" fmla="*/ 0 w 10873"/>
                <a:gd name="T7" fmla="*/ 0 h 8603"/>
                <a:gd name="T8" fmla="*/ 0 w 10873"/>
                <a:gd name="T9" fmla="*/ 0 h 8603"/>
                <a:gd name="T10" fmla="*/ 0 60000 65536"/>
                <a:gd name="T11" fmla="*/ 0 60000 65536"/>
                <a:gd name="T12" fmla="*/ 0 60000 65536"/>
                <a:gd name="T13" fmla="*/ 0 60000 65536"/>
                <a:gd name="T14" fmla="*/ 0 60000 65536"/>
                <a:gd name="T15" fmla="*/ 0 w 10873"/>
                <a:gd name="T16" fmla="*/ 0 h 8603"/>
                <a:gd name="T17" fmla="*/ 10873 w 10873"/>
                <a:gd name="T18" fmla="*/ 8603 h 8603"/>
              </a:gdLst>
              <a:ahLst/>
              <a:cxnLst>
                <a:cxn ang="T10">
                  <a:pos x="T0" y="T1"/>
                </a:cxn>
                <a:cxn ang="T11">
                  <a:pos x="T2" y="T3"/>
                </a:cxn>
                <a:cxn ang="T12">
                  <a:pos x="T4" y="T5"/>
                </a:cxn>
                <a:cxn ang="T13">
                  <a:pos x="T6" y="T7"/>
                </a:cxn>
                <a:cxn ang="T14">
                  <a:pos x="T8" y="T9"/>
                </a:cxn>
              </a:cxnLst>
              <a:rect l="T15" t="T16" r="T17" b="T18"/>
              <a:pathLst>
                <a:path w="10873" h="8603">
                  <a:moveTo>
                    <a:pt x="0" y="8200"/>
                  </a:moveTo>
                  <a:lnTo>
                    <a:pt x="10364" y="0"/>
                  </a:lnTo>
                  <a:lnTo>
                    <a:pt x="10873" y="1"/>
                  </a:lnTo>
                  <a:lnTo>
                    <a:pt x="0" y="8603"/>
                  </a:lnTo>
                  <a:lnTo>
                    <a:pt x="0" y="8200"/>
                  </a:lnTo>
                  <a:close/>
                </a:path>
              </a:pathLst>
            </a:custGeom>
            <a:solidFill>
              <a:srgbClr val="B8C9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55" name="Freeform 343"/>
            <p:cNvSpPr>
              <a:spLocks/>
            </p:cNvSpPr>
            <p:nvPr/>
          </p:nvSpPr>
          <p:spPr bwMode="auto">
            <a:xfrm>
              <a:off x="1088" y="312"/>
              <a:ext cx="767" cy="607"/>
            </a:xfrm>
            <a:custGeom>
              <a:avLst/>
              <a:gdLst>
                <a:gd name="T0" fmla="*/ 0 w 11127"/>
                <a:gd name="T1" fmla="*/ 0 h 8806"/>
                <a:gd name="T2" fmla="*/ 0 w 11127"/>
                <a:gd name="T3" fmla="*/ 0 h 8806"/>
                <a:gd name="T4" fmla="*/ 0 w 11127"/>
                <a:gd name="T5" fmla="*/ 0 h 8806"/>
                <a:gd name="T6" fmla="*/ 0 w 11127"/>
                <a:gd name="T7" fmla="*/ 0 h 8806"/>
                <a:gd name="T8" fmla="*/ 0 w 11127"/>
                <a:gd name="T9" fmla="*/ 0 h 8806"/>
                <a:gd name="T10" fmla="*/ 0 60000 65536"/>
                <a:gd name="T11" fmla="*/ 0 60000 65536"/>
                <a:gd name="T12" fmla="*/ 0 60000 65536"/>
                <a:gd name="T13" fmla="*/ 0 60000 65536"/>
                <a:gd name="T14" fmla="*/ 0 60000 65536"/>
                <a:gd name="T15" fmla="*/ 0 w 11127"/>
                <a:gd name="T16" fmla="*/ 0 h 8806"/>
                <a:gd name="T17" fmla="*/ 11127 w 11127"/>
                <a:gd name="T18" fmla="*/ 8806 h 8806"/>
              </a:gdLst>
              <a:ahLst/>
              <a:cxnLst>
                <a:cxn ang="T10">
                  <a:pos x="T0" y="T1"/>
                </a:cxn>
                <a:cxn ang="T11">
                  <a:pos x="T2" y="T3"/>
                </a:cxn>
                <a:cxn ang="T12">
                  <a:pos x="T4" y="T5"/>
                </a:cxn>
                <a:cxn ang="T13">
                  <a:pos x="T6" y="T7"/>
                </a:cxn>
                <a:cxn ang="T14">
                  <a:pos x="T8" y="T9"/>
                </a:cxn>
              </a:cxnLst>
              <a:rect l="T15" t="T16" r="T17" b="T18"/>
              <a:pathLst>
                <a:path w="11127" h="8806">
                  <a:moveTo>
                    <a:pt x="0" y="8401"/>
                  </a:moveTo>
                  <a:lnTo>
                    <a:pt x="10619" y="0"/>
                  </a:lnTo>
                  <a:lnTo>
                    <a:pt x="11127" y="2"/>
                  </a:lnTo>
                  <a:lnTo>
                    <a:pt x="0" y="8806"/>
                  </a:lnTo>
                  <a:lnTo>
                    <a:pt x="0" y="8401"/>
                  </a:lnTo>
                  <a:close/>
                </a:path>
              </a:pathLst>
            </a:custGeom>
            <a:solidFill>
              <a:srgbClr val="BACA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56" name="Freeform 344"/>
            <p:cNvSpPr>
              <a:spLocks/>
            </p:cNvSpPr>
            <p:nvPr/>
          </p:nvSpPr>
          <p:spPr bwMode="auto">
            <a:xfrm>
              <a:off x="1088" y="312"/>
              <a:ext cx="779" cy="620"/>
            </a:xfrm>
            <a:custGeom>
              <a:avLst/>
              <a:gdLst>
                <a:gd name="T0" fmla="*/ 0 w 11310"/>
                <a:gd name="T1" fmla="*/ 0 h 9006"/>
                <a:gd name="T2" fmla="*/ 0 w 11310"/>
                <a:gd name="T3" fmla="*/ 0 h 9006"/>
                <a:gd name="T4" fmla="*/ 0 w 11310"/>
                <a:gd name="T5" fmla="*/ 0 h 9006"/>
                <a:gd name="T6" fmla="*/ 0 w 11310"/>
                <a:gd name="T7" fmla="*/ 0 h 9006"/>
                <a:gd name="T8" fmla="*/ 0 w 11310"/>
                <a:gd name="T9" fmla="*/ 0 h 9006"/>
                <a:gd name="T10" fmla="*/ 0 w 11310"/>
                <a:gd name="T11" fmla="*/ 0 h 9006"/>
                <a:gd name="T12" fmla="*/ 0 w 11310"/>
                <a:gd name="T13" fmla="*/ 0 h 9006"/>
                <a:gd name="T14" fmla="*/ 0 60000 65536"/>
                <a:gd name="T15" fmla="*/ 0 60000 65536"/>
                <a:gd name="T16" fmla="*/ 0 60000 65536"/>
                <a:gd name="T17" fmla="*/ 0 60000 65536"/>
                <a:gd name="T18" fmla="*/ 0 60000 65536"/>
                <a:gd name="T19" fmla="*/ 0 60000 65536"/>
                <a:gd name="T20" fmla="*/ 0 60000 65536"/>
                <a:gd name="T21" fmla="*/ 0 w 11310"/>
                <a:gd name="T22" fmla="*/ 0 h 9006"/>
                <a:gd name="T23" fmla="*/ 11310 w 11310"/>
                <a:gd name="T24" fmla="*/ 9006 h 90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310" h="9006">
                  <a:moveTo>
                    <a:pt x="0" y="8602"/>
                  </a:moveTo>
                  <a:lnTo>
                    <a:pt x="10873" y="0"/>
                  </a:lnTo>
                  <a:lnTo>
                    <a:pt x="11294" y="2"/>
                  </a:lnTo>
                  <a:lnTo>
                    <a:pt x="11310" y="58"/>
                  </a:lnTo>
                  <a:lnTo>
                    <a:pt x="0" y="9006"/>
                  </a:lnTo>
                  <a:lnTo>
                    <a:pt x="0" y="8602"/>
                  </a:lnTo>
                  <a:close/>
                </a:path>
              </a:pathLst>
            </a:custGeom>
            <a:solidFill>
              <a:srgbClr val="BDCC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57" name="Freeform 345"/>
            <p:cNvSpPr>
              <a:spLocks/>
            </p:cNvSpPr>
            <p:nvPr/>
          </p:nvSpPr>
          <p:spPr bwMode="auto">
            <a:xfrm>
              <a:off x="1088" y="312"/>
              <a:ext cx="782" cy="634"/>
            </a:xfrm>
            <a:custGeom>
              <a:avLst/>
              <a:gdLst>
                <a:gd name="T0" fmla="*/ 0 w 11357"/>
                <a:gd name="T1" fmla="*/ 0 h 9207"/>
                <a:gd name="T2" fmla="*/ 0 w 11357"/>
                <a:gd name="T3" fmla="*/ 0 h 9207"/>
                <a:gd name="T4" fmla="*/ 0 w 11357"/>
                <a:gd name="T5" fmla="*/ 0 h 9207"/>
                <a:gd name="T6" fmla="*/ 0 w 11357"/>
                <a:gd name="T7" fmla="*/ 0 h 9207"/>
                <a:gd name="T8" fmla="*/ 0 w 11357"/>
                <a:gd name="T9" fmla="*/ 0 h 9207"/>
                <a:gd name="T10" fmla="*/ 0 w 11357"/>
                <a:gd name="T11" fmla="*/ 0 h 9207"/>
                <a:gd name="T12" fmla="*/ 0 w 11357"/>
                <a:gd name="T13" fmla="*/ 0 h 9207"/>
                <a:gd name="T14" fmla="*/ 0 60000 65536"/>
                <a:gd name="T15" fmla="*/ 0 60000 65536"/>
                <a:gd name="T16" fmla="*/ 0 60000 65536"/>
                <a:gd name="T17" fmla="*/ 0 60000 65536"/>
                <a:gd name="T18" fmla="*/ 0 60000 65536"/>
                <a:gd name="T19" fmla="*/ 0 60000 65536"/>
                <a:gd name="T20" fmla="*/ 0 60000 65536"/>
                <a:gd name="T21" fmla="*/ 0 w 11357"/>
                <a:gd name="T22" fmla="*/ 0 h 9207"/>
                <a:gd name="T23" fmla="*/ 11357 w 11357"/>
                <a:gd name="T24" fmla="*/ 9207 h 920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357" h="9207">
                  <a:moveTo>
                    <a:pt x="0" y="8804"/>
                  </a:moveTo>
                  <a:lnTo>
                    <a:pt x="11127" y="0"/>
                  </a:lnTo>
                  <a:lnTo>
                    <a:pt x="11294" y="1"/>
                  </a:lnTo>
                  <a:lnTo>
                    <a:pt x="11357" y="222"/>
                  </a:lnTo>
                  <a:lnTo>
                    <a:pt x="0" y="9207"/>
                  </a:lnTo>
                  <a:lnTo>
                    <a:pt x="0" y="8804"/>
                  </a:lnTo>
                  <a:close/>
                </a:path>
              </a:pathLst>
            </a:custGeom>
            <a:solidFill>
              <a:srgbClr val="BFCE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58" name="Freeform 346"/>
            <p:cNvSpPr>
              <a:spLocks/>
            </p:cNvSpPr>
            <p:nvPr/>
          </p:nvSpPr>
          <p:spPr bwMode="auto">
            <a:xfrm>
              <a:off x="1088" y="315"/>
              <a:ext cx="786" cy="645"/>
            </a:xfrm>
            <a:custGeom>
              <a:avLst/>
              <a:gdLst>
                <a:gd name="T0" fmla="*/ 0 w 11403"/>
                <a:gd name="T1" fmla="*/ 0 h 9351"/>
                <a:gd name="T2" fmla="*/ 0 w 11403"/>
                <a:gd name="T3" fmla="*/ 0 h 9351"/>
                <a:gd name="T4" fmla="*/ 0 w 11403"/>
                <a:gd name="T5" fmla="*/ 0 h 9351"/>
                <a:gd name="T6" fmla="*/ 0 w 11403"/>
                <a:gd name="T7" fmla="*/ 0 h 9351"/>
                <a:gd name="T8" fmla="*/ 0 w 11403"/>
                <a:gd name="T9" fmla="*/ 0 h 9351"/>
                <a:gd name="T10" fmla="*/ 0 60000 65536"/>
                <a:gd name="T11" fmla="*/ 0 60000 65536"/>
                <a:gd name="T12" fmla="*/ 0 60000 65536"/>
                <a:gd name="T13" fmla="*/ 0 60000 65536"/>
                <a:gd name="T14" fmla="*/ 0 60000 65536"/>
                <a:gd name="T15" fmla="*/ 0 w 11403"/>
                <a:gd name="T16" fmla="*/ 0 h 9351"/>
                <a:gd name="T17" fmla="*/ 11403 w 11403"/>
                <a:gd name="T18" fmla="*/ 9351 h 9351"/>
              </a:gdLst>
              <a:ahLst/>
              <a:cxnLst>
                <a:cxn ang="T10">
                  <a:pos x="T0" y="T1"/>
                </a:cxn>
                <a:cxn ang="T11">
                  <a:pos x="T2" y="T3"/>
                </a:cxn>
                <a:cxn ang="T12">
                  <a:pos x="T4" y="T5"/>
                </a:cxn>
                <a:cxn ang="T13">
                  <a:pos x="T6" y="T7"/>
                </a:cxn>
                <a:cxn ang="T14">
                  <a:pos x="T8" y="T9"/>
                </a:cxn>
              </a:cxnLst>
              <a:rect l="T15" t="T16" r="T17" b="T18"/>
              <a:pathLst>
                <a:path w="11403" h="9351">
                  <a:moveTo>
                    <a:pt x="0" y="8948"/>
                  </a:moveTo>
                  <a:lnTo>
                    <a:pt x="11310" y="0"/>
                  </a:lnTo>
                  <a:lnTo>
                    <a:pt x="11403" y="329"/>
                  </a:lnTo>
                  <a:lnTo>
                    <a:pt x="0" y="9351"/>
                  </a:lnTo>
                  <a:lnTo>
                    <a:pt x="0" y="8948"/>
                  </a:lnTo>
                  <a:close/>
                </a:path>
              </a:pathLst>
            </a:custGeom>
            <a:solidFill>
              <a:srgbClr val="C1D0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59" name="Freeform 347"/>
            <p:cNvSpPr>
              <a:spLocks/>
            </p:cNvSpPr>
            <p:nvPr/>
          </p:nvSpPr>
          <p:spPr bwMode="auto">
            <a:xfrm>
              <a:off x="1088" y="327"/>
              <a:ext cx="789" cy="647"/>
            </a:xfrm>
            <a:custGeom>
              <a:avLst/>
              <a:gdLst>
                <a:gd name="T0" fmla="*/ 0 w 11451"/>
                <a:gd name="T1" fmla="*/ 0 h 9389"/>
                <a:gd name="T2" fmla="*/ 0 w 11451"/>
                <a:gd name="T3" fmla="*/ 0 h 9389"/>
                <a:gd name="T4" fmla="*/ 0 w 11451"/>
                <a:gd name="T5" fmla="*/ 0 h 9389"/>
                <a:gd name="T6" fmla="*/ 0 w 11451"/>
                <a:gd name="T7" fmla="*/ 0 h 9389"/>
                <a:gd name="T8" fmla="*/ 0 w 11451"/>
                <a:gd name="T9" fmla="*/ 0 h 9389"/>
                <a:gd name="T10" fmla="*/ 0 60000 65536"/>
                <a:gd name="T11" fmla="*/ 0 60000 65536"/>
                <a:gd name="T12" fmla="*/ 0 60000 65536"/>
                <a:gd name="T13" fmla="*/ 0 60000 65536"/>
                <a:gd name="T14" fmla="*/ 0 60000 65536"/>
                <a:gd name="T15" fmla="*/ 0 w 11451"/>
                <a:gd name="T16" fmla="*/ 0 h 9389"/>
                <a:gd name="T17" fmla="*/ 11451 w 11451"/>
                <a:gd name="T18" fmla="*/ 9389 h 9389"/>
              </a:gdLst>
              <a:ahLst/>
              <a:cxnLst>
                <a:cxn ang="T10">
                  <a:pos x="T0" y="T1"/>
                </a:cxn>
                <a:cxn ang="T11">
                  <a:pos x="T2" y="T3"/>
                </a:cxn>
                <a:cxn ang="T12">
                  <a:pos x="T4" y="T5"/>
                </a:cxn>
                <a:cxn ang="T13">
                  <a:pos x="T6" y="T7"/>
                </a:cxn>
                <a:cxn ang="T14">
                  <a:pos x="T8" y="T9"/>
                </a:cxn>
              </a:cxnLst>
              <a:rect l="T15" t="T16" r="T17" b="T18"/>
              <a:pathLst>
                <a:path w="11451" h="9389">
                  <a:moveTo>
                    <a:pt x="0" y="8985"/>
                  </a:moveTo>
                  <a:lnTo>
                    <a:pt x="11357" y="0"/>
                  </a:lnTo>
                  <a:lnTo>
                    <a:pt x="11451" y="329"/>
                  </a:lnTo>
                  <a:lnTo>
                    <a:pt x="0" y="9389"/>
                  </a:lnTo>
                  <a:lnTo>
                    <a:pt x="0" y="8985"/>
                  </a:lnTo>
                  <a:close/>
                </a:path>
              </a:pathLst>
            </a:custGeom>
            <a:solidFill>
              <a:srgbClr val="C6D3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60" name="Freeform 348"/>
            <p:cNvSpPr>
              <a:spLocks/>
            </p:cNvSpPr>
            <p:nvPr/>
          </p:nvSpPr>
          <p:spPr bwMode="auto">
            <a:xfrm>
              <a:off x="1088" y="338"/>
              <a:ext cx="792" cy="640"/>
            </a:xfrm>
            <a:custGeom>
              <a:avLst/>
              <a:gdLst>
                <a:gd name="T0" fmla="*/ 0 w 11498"/>
                <a:gd name="T1" fmla="*/ 0 h 9275"/>
                <a:gd name="T2" fmla="*/ 0 w 11498"/>
                <a:gd name="T3" fmla="*/ 0 h 9275"/>
                <a:gd name="T4" fmla="*/ 0 w 11498"/>
                <a:gd name="T5" fmla="*/ 0 h 9275"/>
                <a:gd name="T6" fmla="*/ 0 w 11498"/>
                <a:gd name="T7" fmla="*/ 0 h 9275"/>
                <a:gd name="T8" fmla="*/ 0 w 11498"/>
                <a:gd name="T9" fmla="*/ 0 h 9275"/>
                <a:gd name="T10" fmla="*/ 0 w 11498"/>
                <a:gd name="T11" fmla="*/ 0 h 9275"/>
                <a:gd name="T12" fmla="*/ 0 w 11498"/>
                <a:gd name="T13" fmla="*/ 0 h 9275"/>
                <a:gd name="T14" fmla="*/ 0 60000 65536"/>
                <a:gd name="T15" fmla="*/ 0 60000 65536"/>
                <a:gd name="T16" fmla="*/ 0 60000 65536"/>
                <a:gd name="T17" fmla="*/ 0 60000 65536"/>
                <a:gd name="T18" fmla="*/ 0 60000 65536"/>
                <a:gd name="T19" fmla="*/ 0 60000 65536"/>
                <a:gd name="T20" fmla="*/ 0 60000 65536"/>
                <a:gd name="T21" fmla="*/ 0 w 11498"/>
                <a:gd name="T22" fmla="*/ 0 h 9275"/>
                <a:gd name="T23" fmla="*/ 11498 w 11498"/>
                <a:gd name="T24" fmla="*/ 9275 h 92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498" h="9275">
                  <a:moveTo>
                    <a:pt x="0" y="9022"/>
                  </a:moveTo>
                  <a:lnTo>
                    <a:pt x="11403" y="0"/>
                  </a:lnTo>
                  <a:lnTo>
                    <a:pt x="11498" y="330"/>
                  </a:lnTo>
                  <a:lnTo>
                    <a:pt x="191" y="9275"/>
                  </a:lnTo>
                  <a:lnTo>
                    <a:pt x="0" y="9274"/>
                  </a:lnTo>
                  <a:lnTo>
                    <a:pt x="0" y="9022"/>
                  </a:lnTo>
                  <a:close/>
                </a:path>
              </a:pathLst>
            </a:custGeom>
            <a:solidFill>
              <a:srgbClr val="C8D5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61" name="Freeform 349"/>
            <p:cNvSpPr>
              <a:spLocks/>
            </p:cNvSpPr>
            <p:nvPr/>
          </p:nvSpPr>
          <p:spPr bwMode="auto">
            <a:xfrm>
              <a:off x="1088" y="349"/>
              <a:ext cx="796" cy="629"/>
            </a:xfrm>
            <a:custGeom>
              <a:avLst/>
              <a:gdLst>
                <a:gd name="T0" fmla="*/ 0 w 11545"/>
                <a:gd name="T1" fmla="*/ 0 h 9111"/>
                <a:gd name="T2" fmla="*/ 0 w 11545"/>
                <a:gd name="T3" fmla="*/ 0 h 9111"/>
                <a:gd name="T4" fmla="*/ 0 w 11545"/>
                <a:gd name="T5" fmla="*/ 0 h 9111"/>
                <a:gd name="T6" fmla="*/ 0 w 11545"/>
                <a:gd name="T7" fmla="*/ 0 h 9111"/>
                <a:gd name="T8" fmla="*/ 0 w 11545"/>
                <a:gd name="T9" fmla="*/ 0 h 9111"/>
                <a:gd name="T10" fmla="*/ 0 w 11545"/>
                <a:gd name="T11" fmla="*/ 0 h 9111"/>
                <a:gd name="T12" fmla="*/ 0 w 11545"/>
                <a:gd name="T13" fmla="*/ 0 h 9111"/>
                <a:gd name="T14" fmla="*/ 0 60000 65536"/>
                <a:gd name="T15" fmla="*/ 0 60000 65536"/>
                <a:gd name="T16" fmla="*/ 0 60000 65536"/>
                <a:gd name="T17" fmla="*/ 0 60000 65536"/>
                <a:gd name="T18" fmla="*/ 0 60000 65536"/>
                <a:gd name="T19" fmla="*/ 0 60000 65536"/>
                <a:gd name="T20" fmla="*/ 0 60000 65536"/>
                <a:gd name="T21" fmla="*/ 0 w 11545"/>
                <a:gd name="T22" fmla="*/ 0 h 9111"/>
                <a:gd name="T23" fmla="*/ 11545 w 11545"/>
                <a:gd name="T24" fmla="*/ 9111 h 91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45" h="9111">
                  <a:moveTo>
                    <a:pt x="0" y="9060"/>
                  </a:moveTo>
                  <a:lnTo>
                    <a:pt x="11451" y="0"/>
                  </a:lnTo>
                  <a:lnTo>
                    <a:pt x="11545" y="329"/>
                  </a:lnTo>
                  <a:lnTo>
                    <a:pt x="445" y="9111"/>
                  </a:lnTo>
                  <a:lnTo>
                    <a:pt x="0" y="9109"/>
                  </a:lnTo>
                  <a:lnTo>
                    <a:pt x="0" y="9060"/>
                  </a:lnTo>
                  <a:close/>
                </a:path>
              </a:pathLst>
            </a:custGeom>
            <a:solidFill>
              <a:srgbClr val="CBD7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62" name="Freeform 350"/>
            <p:cNvSpPr>
              <a:spLocks/>
            </p:cNvSpPr>
            <p:nvPr/>
          </p:nvSpPr>
          <p:spPr bwMode="auto">
            <a:xfrm>
              <a:off x="1101" y="361"/>
              <a:ext cx="786" cy="617"/>
            </a:xfrm>
            <a:custGeom>
              <a:avLst/>
              <a:gdLst>
                <a:gd name="T0" fmla="*/ 0 w 11401"/>
                <a:gd name="T1" fmla="*/ 0 h 8947"/>
                <a:gd name="T2" fmla="*/ 0 w 11401"/>
                <a:gd name="T3" fmla="*/ 0 h 8947"/>
                <a:gd name="T4" fmla="*/ 0 w 11401"/>
                <a:gd name="T5" fmla="*/ 0 h 8947"/>
                <a:gd name="T6" fmla="*/ 0 w 11401"/>
                <a:gd name="T7" fmla="*/ 0 h 8947"/>
                <a:gd name="T8" fmla="*/ 0 w 11401"/>
                <a:gd name="T9" fmla="*/ 0 h 8947"/>
                <a:gd name="T10" fmla="*/ 0 60000 65536"/>
                <a:gd name="T11" fmla="*/ 0 60000 65536"/>
                <a:gd name="T12" fmla="*/ 0 60000 65536"/>
                <a:gd name="T13" fmla="*/ 0 60000 65536"/>
                <a:gd name="T14" fmla="*/ 0 60000 65536"/>
                <a:gd name="T15" fmla="*/ 0 w 11401"/>
                <a:gd name="T16" fmla="*/ 0 h 8947"/>
                <a:gd name="T17" fmla="*/ 11401 w 11401"/>
                <a:gd name="T18" fmla="*/ 8947 h 8947"/>
              </a:gdLst>
              <a:ahLst/>
              <a:cxnLst>
                <a:cxn ang="T10">
                  <a:pos x="T0" y="T1"/>
                </a:cxn>
                <a:cxn ang="T11">
                  <a:pos x="T2" y="T3"/>
                </a:cxn>
                <a:cxn ang="T12">
                  <a:pos x="T4" y="T5"/>
                </a:cxn>
                <a:cxn ang="T13">
                  <a:pos x="T6" y="T7"/>
                </a:cxn>
                <a:cxn ang="T14">
                  <a:pos x="T8" y="T9"/>
                </a:cxn>
              </a:cxnLst>
              <a:rect l="T15" t="T16" r="T17" b="T18"/>
              <a:pathLst>
                <a:path w="11401" h="8947">
                  <a:moveTo>
                    <a:pt x="0" y="8945"/>
                  </a:moveTo>
                  <a:lnTo>
                    <a:pt x="11307" y="0"/>
                  </a:lnTo>
                  <a:lnTo>
                    <a:pt x="11401" y="330"/>
                  </a:lnTo>
                  <a:lnTo>
                    <a:pt x="508" y="8947"/>
                  </a:lnTo>
                  <a:lnTo>
                    <a:pt x="0" y="8945"/>
                  </a:lnTo>
                  <a:close/>
                </a:path>
              </a:pathLst>
            </a:custGeom>
            <a:solidFill>
              <a:srgbClr val="CDD9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63" name="Freeform 351"/>
            <p:cNvSpPr>
              <a:spLocks/>
            </p:cNvSpPr>
            <p:nvPr/>
          </p:nvSpPr>
          <p:spPr bwMode="auto">
            <a:xfrm>
              <a:off x="1119" y="372"/>
              <a:ext cx="771" cy="606"/>
            </a:xfrm>
            <a:custGeom>
              <a:avLst/>
              <a:gdLst>
                <a:gd name="T0" fmla="*/ 0 w 11194"/>
                <a:gd name="T1" fmla="*/ 0 h 8784"/>
                <a:gd name="T2" fmla="*/ 0 w 11194"/>
                <a:gd name="T3" fmla="*/ 0 h 8784"/>
                <a:gd name="T4" fmla="*/ 0 w 11194"/>
                <a:gd name="T5" fmla="*/ 0 h 8784"/>
                <a:gd name="T6" fmla="*/ 0 w 11194"/>
                <a:gd name="T7" fmla="*/ 0 h 8784"/>
                <a:gd name="T8" fmla="*/ 0 w 11194"/>
                <a:gd name="T9" fmla="*/ 0 h 8784"/>
                <a:gd name="T10" fmla="*/ 0 60000 65536"/>
                <a:gd name="T11" fmla="*/ 0 60000 65536"/>
                <a:gd name="T12" fmla="*/ 0 60000 65536"/>
                <a:gd name="T13" fmla="*/ 0 60000 65536"/>
                <a:gd name="T14" fmla="*/ 0 60000 65536"/>
                <a:gd name="T15" fmla="*/ 0 w 11194"/>
                <a:gd name="T16" fmla="*/ 0 h 8784"/>
                <a:gd name="T17" fmla="*/ 11194 w 11194"/>
                <a:gd name="T18" fmla="*/ 8784 h 8784"/>
              </a:gdLst>
              <a:ahLst/>
              <a:cxnLst>
                <a:cxn ang="T10">
                  <a:pos x="T0" y="T1"/>
                </a:cxn>
                <a:cxn ang="T11">
                  <a:pos x="T2" y="T3"/>
                </a:cxn>
                <a:cxn ang="T12">
                  <a:pos x="T4" y="T5"/>
                </a:cxn>
                <a:cxn ang="T13">
                  <a:pos x="T6" y="T7"/>
                </a:cxn>
                <a:cxn ang="T14">
                  <a:pos x="T8" y="T9"/>
                </a:cxn>
              </a:cxnLst>
              <a:rect l="T15" t="T16" r="T17" b="T18"/>
              <a:pathLst>
                <a:path w="11194" h="8784">
                  <a:moveTo>
                    <a:pt x="0" y="8782"/>
                  </a:moveTo>
                  <a:lnTo>
                    <a:pt x="11100" y="0"/>
                  </a:lnTo>
                  <a:lnTo>
                    <a:pt x="11194" y="330"/>
                  </a:lnTo>
                  <a:lnTo>
                    <a:pt x="508" y="8784"/>
                  </a:lnTo>
                  <a:lnTo>
                    <a:pt x="0" y="8782"/>
                  </a:lnTo>
                  <a:close/>
                </a:path>
              </a:pathLst>
            </a:custGeom>
            <a:solidFill>
              <a:srgbClr val="CFDA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64" name="Freeform 352"/>
            <p:cNvSpPr>
              <a:spLocks/>
            </p:cNvSpPr>
            <p:nvPr/>
          </p:nvSpPr>
          <p:spPr bwMode="auto">
            <a:xfrm>
              <a:off x="1136" y="383"/>
              <a:ext cx="757" cy="595"/>
            </a:xfrm>
            <a:custGeom>
              <a:avLst/>
              <a:gdLst>
                <a:gd name="T0" fmla="*/ 0 w 10987"/>
                <a:gd name="T1" fmla="*/ 0 h 8618"/>
                <a:gd name="T2" fmla="*/ 0 w 10987"/>
                <a:gd name="T3" fmla="*/ 0 h 8618"/>
                <a:gd name="T4" fmla="*/ 0 w 10987"/>
                <a:gd name="T5" fmla="*/ 0 h 8618"/>
                <a:gd name="T6" fmla="*/ 0 w 10987"/>
                <a:gd name="T7" fmla="*/ 0 h 8618"/>
                <a:gd name="T8" fmla="*/ 0 w 10987"/>
                <a:gd name="T9" fmla="*/ 0 h 8618"/>
                <a:gd name="T10" fmla="*/ 0 60000 65536"/>
                <a:gd name="T11" fmla="*/ 0 60000 65536"/>
                <a:gd name="T12" fmla="*/ 0 60000 65536"/>
                <a:gd name="T13" fmla="*/ 0 60000 65536"/>
                <a:gd name="T14" fmla="*/ 0 60000 65536"/>
                <a:gd name="T15" fmla="*/ 0 w 10987"/>
                <a:gd name="T16" fmla="*/ 0 h 8618"/>
                <a:gd name="T17" fmla="*/ 10987 w 10987"/>
                <a:gd name="T18" fmla="*/ 8618 h 8618"/>
              </a:gdLst>
              <a:ahLst/>
              <a:cxnLst>
                <a:cxn ang="T10">
                  <a:pos x="T0" y="T1"/>
                </a:cxn>
                <a:cxn ang="T11">
                  <a:pos x="T2" y="T3"/>
                </a:cxn>
                <a:cxn ang="T12">
                  <a:pos x="T4" y="T5"/>
                </a:cxn>
                <a:cxn ang="T13">
                  <a:pos x="T6" y="T7"/>
                </a:cxn>
                <a:cxn ang="T14">
                  <a:pos x="T8" y="T9"/>
                </a:cxn>
              </a:cxnLst>
              <a:rect l="T15" t="T16" r="T17" b="T18"/>
              <a:pathLst>
                <a:path w="10987" h="8618">
                  <a:moveTo>
                    <a:pt x="0" y="8617"/>
                  </a:moveTo>
                  <a:lnTo>
                    <a:pt x="10893" y="0"/>
                  </a:lnTo>
                  <a:lnTo>
                    <a:pt x="10987" y="329"/>
                  </a:lnTo>
                  <a:lnTo>
                    <a:pt x="508" y="8618"/>
                  </a:lnTo>
                  <a:lnTo>
                    <a:pt x="0" y="8617"/>
                  </a:lnTo>
                  <a:close/>
                </a:path>
              </a:pathLst>
            </a:custGeom>
            <a:solidFill>
              <a:srgbClr val="D1DC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65" name="Freeform 353"/>
            <p:cNvSpPr>
              <a:spLocks/>
            </p:cNvSpPr>
            <p:nvPr/>
          </p:nvSpPr>
          <p:spPr bwMode="auto">
            <a:xfrm>
              <a:off x="1153" y="395"/>
              <a:ext cx="743" cy="583"/>
            </a:xfrm>
            <a:custGeom>
              <a:avLst/>
              <a:gdLst>
                <a:gd name="T0" fmla="*/ 0 w 10780"/>
                <a:gd name="T1" fmla="*/ 0 h 8455"/>
                <a:gd name="T2" fmla="*/ 0 w 10780"/>
                <a:gd name="T3" fmla="*/ 0 h 8455"/>
                <a:gd name="T4" fmla="*/ 0 w 10780"/>
                <a:gd name="T5" fmla="*/ 0 h 8455"/>
                <a:gd name="T6" fmla="*/ 0 w 10780"/>
                <a:gd name="T7" fmla="*/ 0 h 8455"/>
                <a:gd name="T8" fmla="*/ 0 w 10780"/>
                <a:gd name="T9" fmla="*/ 0 h 8455"/>
                <a:gd name="T10" fmla="*/ 0 60000 65536"/>
                <a:gd name="T11" fmla="*/ 0 60000 65536"/>
                <a:gd name="T12" fmla="*/ 0 60000 65536"/>
                <a:gd name="T13" fmla="*/ 0 60000 65536"/>
                <a:gd name="T14" fmla="*/ 0 60000 65536"/>
                <a:gd name="T15" fmla="*/ 0 w 10780"/>
                <a:gd name="T16" fmla="*/ 0 h 8455"/>
                <a:gd name="T17" fmla="*/ 10780 w 10780"/>
                <a:gd name="T18" fmla="*/ 8455 h 8455"/>
              </a:gdLst>
              <a:ahLst/>
              <a:cxnLst>
                <a:cxn ang="T10">
                  <a:pos x="T0" y="T1"/>
                </a:cxn>
                <a:cxn ang="T11">
                  <a:pos x="T2" y="T3"/>
                </a:cxn>
                <a:cxn ang="T12">
                  <a:pos x="T4" y="T5"/>
                </a:cxn>
                <a:cxn ang="T13">
                  <a:pos x="T6" y="T7"/>
                </a:cxn>
                <a:cxn ang="T14">
                  <a:pos x="T8" y="T9"/>
                </a:cxn>
              </a:cxnLst>
              <a:rect l="T15" t="T16" r="T17" b="T18"/>
              <a:pathLst>
                <a:path w="10780" h="8455">
                  <a:moveTo>
                    <a:pt x="0" y="8454"/>
                  </a:moveTo>
                  <a:lnTo>
                    <a:pt x="10686" y="0"/>
                  </a:lnTo>
                  <a:lnTo>
                    <a:pt x="10780" y="330"/>
                  </a:lnTo>
                  <a:lnTo>
                    <a:pt x="508" y="8455"/>
                  </a:lnTo>
                  <a:lnTo>
                    <a:pt x="0" y="8454"/>
                  </a:lnTo>
                  <a:close/>
                </a:path>
              </a:pathLst>
            </a:custGeom>
            <a:solidFill>
              <a:srgbClr val="D3DD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66" name="Freeform 354"/>
            <p:cNvSpPr>
              <a:spLocks/>
            </p:cNvSpPr>
            <p:nvPr/>
          </p:nvSpPr>
          <p:spPr bwMode="auto">
            <a:xfrm>
              <a:off x="1171" y="406"/>
              <a:ext cx="729" cy="572"/>
            </a:xfrm>
            <a:custGeom>
              <a:avLst/>
              <a:gdLst>
                <a:gd name="T0" fmla="*/ 0 w 10573"/>
                <a:gd name="T1" fmla="*/ 0 h 8291"/>
                <a:gd name="T2" fmla="*/ 0 w 10573"/>
                <a:gd name="T3" fmla="*/ 0 h 8291"/>
                <a:gd name="T4" fmla="*/ 0 w 10573"/>
                <a:gd name="T5" fmla="*/ 0 h 8291"/>
                <a:gd name="T6" fmla="*/ 0 w 10573"/>
                <a:gd name="T7" fmla="*/ 0 h 8291"/>
                <a:gd name="T8" fmla="*/ 0 w 10573"/>
                <a:gd name="T9" fmla="*/ 0 h 8291"/>
                <a:gd name="T10" fmla="*/ 0 60000 65536"/>
                <a:gd name="T11" fmla="*/ 0 60000 65536"/>
                <a:gd name="T12" fmla="*/ 0 60000 65536"/>
                <a:gd name="T13" fmla="*/ 0 60000 65536"/>
                <a:gd name="T14" fmla="*/ 0 60000 65536"/>
                <a:gd name="T15" fmla="*/ 0 w 10573"/>
                <a:gd name="T16" fmla="*/ 0 h 8291"/>
                <a:gd name="T17" fmla="*/ 10573 w 10573"/>
                <a:gd name="T18" fmla="*/ 8291 h 8291"/>
              </a:gdLst>
              <a:ahLst/>
              <a:cxnLst>
                <a:cxn ang="T10">
                  <a:pos x="T0" y="T1"/>
                </a:cxn>
                <a:cxn ang="T11">
                  <a:pos x="T2" y="T3"/>
                </a:cxn>
                <a:cxn ang="T12">
                  <a:pos x="T4" y="T5"/>
                </a:cxn>
                <a:cxn ang="T13">
                  <a:pos x="T6" y="T7"/>
                </a:cxn>
                <a:cxn ang="T14">
                  <a:pos x="T8" y="T9"/>
                </a:cxn>
              </a:cxnLst>
              <a:rect l="T15" t="T16" r="T17" b="T18"/>
              <a:pathLst>
                <a:path w="10573" h="8291">
                  <a:moveTo>
                    <a:pt x="0" y="8289"/>
                  </a:moveTo>
                  <a:lnTo>
                    <a:pt x="10479" y="0"/>
                  </a:lnTo>
                  <a:lnTo>
                    <a:pt x="10573" y="329"/>
                  </a:lnTo>
                  <a:lnTo>
                    <a:pt x="508" y="8291"/>
                  </a:lnTo>
                  <a:lnTo>
                    <a:pt x="0" y="8289"/>
                  </a:lnTo>
                  <a:close/>
                </a:path>
              </a:pathLst>
            </a:custGeom>
            <a:solidFill>
              <a:srgbClr val="D5DF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67" name="Freeform 355"/>
            <p:cNvSpPr>
              <a:spLocks/>
            </p:cNvSpPr>
            <p:nvPr/>
          </p:nvSpPr>
          <p:spPr bwMode="auto">
            <a:xfrm>
              <a:off x="1189" y="418"/>
              <a:ext cx="714" cy="560"/>
            </a:xfrm>
            <a:custGeom>
              <a:avLst/>
              <a:gdLst>
                <a:gd name="T0" fmla="*/ 0 w 10366"/>
                <a:gd name="T1" fmla="*/ 0 h 8127"/>
                <a:gd name="T2" fmla="*/ 0 w 10366"/>
                <a:gd name="T3" fmla="*/ 0 h 8127"/>
                <a:gd name="T4" fmla="*/ 0 w 10366"/>
                <a:gd name="T5" fmla="*/ 0 h 8127"/>
                <a:gd name="T6" fmla="*/ 0 w 10366"/>
                <a:gd name="T7" fmla="*/ 0 h 8127"/>
                <a:gd name="T8" fmla="*/ 0 w 10366"/>
                <a:gd name="T9" fmla="*/ 0 h 8127"/>
                <a:gd name="T10" fmla="*/ 0 60000 65536"/>
                <a:gd name="T11" fmla="*/ 0 60000 65536"/>
                <a:gd name="T12" fmla="*/ 0 60000 65536"/>
                <a:gd name="T13" fmla="*/ 0 60000 65536"/>
                <a:gd name="T14" fmla="*/ 0 60000 65536"/>
                <a:gd name="T15" fmla="*/ 0 w 10366"/>
                <a:gd name="T16" fmla="*/ 0 h 8127"/>
                <a:gd name="T17" fmla="*/ 10366 w 10366"/>
                <a:gd name="T18" fmla="*/ 8127 h 8127"/>
              </a:gdLst>
              <a:ahLst/>
              <a:cxnLst>
                <a:cxn ang="T10">
                  <a:pos x="T0" y="T1"/>
                </a:cxn>
                <a:cxn ang="T11">
                  <a:pos x="T2" y="T3"/>
                </a:cxn>
                <a:cxn ang="T12">
                  <a:pos x="T4" y="T5"/>
                </a:cxn>
                <a:cxn ang="T13">
                  <a:pos x="T6" y="T7"/>
                </a:cxn>
                <a:cxn ang="T14">
                  <a:pos x="T8" y="T9"/>
                </a:cxn>
              </a:cxnLst>
              <a:rect l="T15" t="T16" r="T17" b="T18"/>
              <a:pathLst>
                <a:path w="10366" h="8127">
                  <a:moveTo>
                    <a:pt x="0" y="8125"/>
                  </a:moveTo>
                  <a:lnTo>
                    <a:pt x="10272" y="0"/>
                  </a:lnTo>
                  <a:lnTo>
                    <a:pt x="10366" y="329"/>
                  </a:lnTo>
                  <a:lnTo>
                    <a:pt x="508" y="8127"/>
                  </a:lnTo>
                  <a:lnTo>
                    <a:pt x="0" y="8125"/>
                  </a:lnTo>
                  <a:close/>
                </a:path>
              </a:pathLst>
            </a:custGeom>
            <a:solidFill>
              <a:srgbClr val="D7E1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68" name="Freeform 356"/>
            <p:cNvSpPr>
              <a:spLocks/>
            </p:cNvSpPr>
            <p:nvPr/>
          </p:nvSpPr>
          <p:spPr bwMode="auto">
            <a:xfrm>
              <a:off x="1206" y="428"/>
              <a:ext cx="700" cy="550"/>
            </a:xfrm>
            <a:custGeom>
              <a:avLst/>
              <a:gdLst>
                <a:gd name="T0" fmla="*/ 0 w 10159"/>
                <a:gd name="T1" fmla="*/ 0 h 7964"/>
                <a:gd name="T2" fmla="*/ 0 w 10159"/>
                <a:gd name="T3" fmla="*/ 0 h 7964"/>
                <a:gd name="T4" fmla="*/ 0 w 10159"/>
                <a:gd name="T5" fmla="*/ 0 h 7964"/>
                <a:gd name="T6" fmla="*/ 0 w 10159"/>
                <a:gd name="T7" fmla="*/ 0 h 7964"/>
                <a:gd name="T8" fmla="*/ 0 w 10159"/>
                <a:gd name="T9" fmla="*/ 0 h 7964"/>
                <a:gd name="T10" fmla="*/ 0 60000 65536"/>
                <a:gd name="T11" fmla="*/ 0 60000 65536"/>
                <a:gd name="T12" fmla="*/ 0 60000 65536"/>
                <a:gd name="T13" fmla="*/ 0 60000 65536"/>
                <a:gd name="T14" fmla="*/ 0 60000 65536"/>
                <a:gd name="T15" fmla="*/ 0 w 10159"/>
                <a:gd name="T16" fmla="*/ 0 h 7964"/>
                <a:gd name="T17" fmla="*/ 10159 w 10159"/>
                <a:gd name="T18" fmla="*/ 7964 h 7964"/>
              </a:gdLst>
              <a:ahLst/>
              <a:cxnLst>
                <a:cxn ang="T10">
                  <a:pos x="T0" y="T1"/>
                </a:cxn>
                <a:cxn ang="T11">
                  <a:pos x="T2" y="T3"/>
                </a:cxn>
                <a:cxn ang="T12">
                  <a:pos x="T4" y="T5"/>
                </a:cxn>
                <a:cxn ang="T13">
                  <a:pos x="T6" y="T7"/>
                </a:cxn>
                <a:cxn ang="T14">
                  <a:pos x="T8" y="T9"/>
                </a:cxn>
              </a:cxnLst>
              <a:rect l="T15" t="T16" r="T17" b="T18"/>
              <a:pathLst>
                <a:path w="10159" h="7964">
                  <a:moveTo>
                    <a:pt x="0" y="7962"/>
                  </a:moveTo>
                  <a:lnTo>
                    <a:pt x="10065" y="0"/>
                  </a:lnTo>
                  <a:lnTo>
                    <a:pt x="10159" y="330"/>
                  </a:lnTo>
                  <a:lnTo>
                    <a:pt x="508" y="7964"/>
                  </a:lnTo>
                  <a:lnTo>
                    <a:pt x="0" y="7962"/>
                  </a:lnTo>
                  <a:close/>
                </a:path>
              </a:pathLst>
            </a:custGeom>
            <a:solidFill>
              <a:srgbClr val="DAE3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69" name="Freeform 357"/>
            <p:cNvSpPr>
              <a:spLocks/>
            </p:cNvSpPr>
            <p:nvPr/>
          </p:nvSpPr>
          <p:spPr bwMode="auto">
            <a:xfrm>
              <a:off x="1224" y="440"/>
              <a:ext cx="686" cy="538"/>
            </a:xfrm>
            <a:custGeom>
              <a:avLst/>
              <a:gdLst>
                <a:gd name="T0" fmla="*/ 0 w 9953"/>
                <a:gd name="T1" fmla="*/ 0 h 7800"/>
                <a:gd name="T2" fmla="*/ 0 w 9953"/>
                <a:gd name="T3" fmla="*/ 0 h 7800"/>
                <a:gd name="T4" fmla="*/ 0 w 9953"/>
                <a:gd name="T5" fmla="*/ 0 h 7800"/>
                <a:gd name="T6" fmla="*/ 0 w 9953"/>
                <a:gd name="T7" fmla="*/ 0 h 7800"/>
                <a:gd name="T8" fmla="*/ 0 w 9953"/>
                <a:gd name="T9" fmla="*/ 0 h 7800"/>
                <a:gd name="T10" fmla="*/ 0 60000 65536"/>
                <a:gd name="T11" fmla="*/ 0 60000 65536"/>
                <a:gd name="T12" fmla="*/ 0 60000 65536"/>
                <a:gd name="T13" fmla="*/ 0 60000 65536"/>
                <a:gd name="T14" fmla="*/ 0 60000 65536"/>
                <a:gd name="T15" fmla="*/ 0 w 9953"/>
                <a:gd name="T16" fmla="*/ 0 h 7800"/>
                <a:gd name="T17" fmla="*/ 9953 w 9953"/>
                <a:gd name="T18" fmla="*/ 7800 h 7800"/>
              </a:gdLst>
              <a:ahLst/>
              <a:cxnLst>
                <a:cxn ang="T10">
                  <a:pos x="T0" y="T1"/>
                </a:cxn>
                <a:cxn ang="T11">
                  <a:pos x="T2" y="T3"/>
                </a:cxn>
                <a:cxn ang="T12">
                  <a:pos x="T4" y="T5"/>
                </a:cxn>
                <a:cxn ang="T13">
                  <a:pos x="T6" y="T7"/>
                </a:cxn>
                <a:cxn ang="T14">
                  <a:pos x="T8" y="T9"/>
                </a:cxn>
              </a:cxnLst>
              <a:rect l="T15" t="T16" r="T17" b="T18"/>
              <a:pathLst>
                <a:path w="9953" h="7800">
                  <a:moveTo>
                    <a:pt x="0" y="7798"/>
                  </a:moveTo>
                  <a:lnTo>
                    <a:pt x="9858" y="0"/>
                  </a:lnTo>
                  <a:lnTo>
                    <a:pt x="9953" y="329"/>
                  </a:lnTo>
                  <a:lnTo>
                    <a:pt x="508" y="7800"/>
                  </a:lnTo>
                  <a:lnTo>
                    <a:pt x="0" y="7798"/>
                  </a:lnTo>
                  <a:close/>
                </a:path>
              </a:pathLst>
            </a:custGeom>
            <a:solidFill>
              <a:srgbClr val="DDE5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0" name="Freeform 358"/>
            <p:cNvSpPr>
              <a:spLocks/>
            </p:cNvSpPr>
            <p:nvPr/>
          </p:nvSpPr>
          <p:spPr bwMode="auto">
            <a:xfrm>
              <a:off x="1241" y="452"/>
              <a:ext cx="672" cy="527"/>
            </a:xfrm>
            <a:custGeom>
              <a:avLst/>
              <a:gdLst>
                <a:gd name="T0" fmla="*/ 0 w 9745"/>
                <a:gd name="T1" fmla="*/ 0 h 7636"/>
                <a:gd name="T2" fmla="*/ 0 w 9745"/>
                <a:gd name="T3" fmla="*/ 0 h 7636"/>
                <a:gd name="T4" fmla="*/ 0 w 9745"/>
                <a:gd name="T5" fmla="*/ 0 h 7636"/>
                <a:gd name="T6" fmla="*/ 0 w 9745"/>
                <a:gd name="T7" fmla="*/ 0 h 7636"/>
                <a:gd name="T8" fmla="*/ 0 w 9745"/>
                <a:gd name="T9" fmla="*/ 0 h 7636"/>
                <a:gd name="T10" fmla="*/ 0 60000 65536"/>
                <a:gd name="T11" fmla="*/ 0 60000 65536"/>
                <a:gd name="T12" fmla="*/ 0 60000 65536"/>
                <a:gd name="T13" fmla="*/ 0 60000 65536"/>
                <a:gd name="T14" fmla="*/ 0 60000 65536"/>
                <a:gd name="T15" fmla="*/ 0 w 9745"/>
                <a:gd name="T16" fmla="*/ 0 h 7636"/>
                <a:gd name="T17" fmla="*/ 9745 w 9745"/>
                <a:gd name="T18" fmla="*/ 7636 h 7636"/>
              </a:gdLst>
              <a:ahLst/>
              <a:cxnLst>
                <a:cxn ang="T10">
                  <a:pos x="T0" y="T1"/>
                </a:cxn>
                <a:cxn ang="T11">
                  <a:pos x="T2" y="T3"/>
                </a:cxn>
                <a:cxn ang="T12">
                  <a:pos x="T4" y="T5"/>
                </a:cxn>
                <a:cxn ang="T13">
                  <a:pos x="T6" y="T7"/>
                </a:cxn>
                <a:cxn ang="T14">
                  <a:pos x="T8" y="T9"/>
                </a:cxn>
              </a:cxnLst>
              <a:rect l="T15" t="T16" r="T17" b="T18"/>
              <a:pathLst>
                <a:path w="9745" h="7636">
                  <a:moveTo>
                    <a:pt x="0" y="7634"/>
                  </a:moveTo>
                  <a:lnTo>
                    <a:pt x="9651" y="0"/>
                  </a:lnTo>
                  <a:lnTo>
                    <a:pt x="9745" y="329"/>
                  </a:lnTo>
                  <a:lnTo>
                    <a:pt x="509" y="7636"/>
                  </a:lnTo>
                  <a:lnTo>
                    <a:pt x="0" y="7634"/>
                  </a:lnTo>
                  <a:close/>
                </a:path>
              </a:pathLst>
            </a:custGeom>
            <a:solidFill>
              <a:srgbClr val="DFE6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1" name="Freeform 359"/>
            <p:cNvSpPr>
              <a:spLocks/>
            </p:cNvSpPr>
            <p:nvPr/>
          </p:nvSpPr>
          <p:spPr bwMode="auto">
            <a:xfrm>
              <a:off x="1258" y="463"/>
              <a:ext cx="658" cy="516"/>
            </a:xfrm>
            <a:custGeom>
              <a:avLst/>
              <a:gdLst>
                <a:gd name="T0" fmla="*/ 0 w 9538"/>
                <a:gd name="T1" fmla="*/ 0 h 7472"/>
                <a:gd name="T2" fmla="*/ 0 w 9538"/>
                <a:gd name="T3" fmla="*/ 0 h 7472"/>
                <a:gd name="T4" fmla="*/ 0 w 9538"/>
                <a:gd name="T5" fmla="*/ 0 h 7472"/>
                <a:gd name="T6" fmla="*/ 0 w 9538"/>
                <a:gd name="T7" fmla="*/ 0 h 7472"/>
                <a:gd name="T8" fmla="*/ 0 w 9538"/>
                <a:gd name="T9" fmla="*/ 0 h 7472"/>
                <a:gd name="T10" fmla="*/ 0 60000 65536"/>
                <a:gd name="T11" fmla="*/ 0 60000 65536"/>
                <a:gd name="T12" fmla="*/ 0 60000 65536"/>
                <a:gd name="T13" fmla="*/ 0 60000 65536"/>
                <a:gd name="T14" fmla="*/ 0 60000 65536"/>
                <a:gd name="T15" fmla="*/ 0 w 9538"/>
                <a:gd name="T16" fmla="*/ 0 h 7472"/>
                <a:gd name="T17" fmla="*/ 9538 w 9538"/>
                <a:gd name="T18" fmla="*/ 7472 h 7472"/>
              </a:gdLst>
              <a:ahLst/>
              <a:cxnLst>
                <a:cxn ang="T10">
                  <a:pos x="T0" y="T1"/>
                </a:cxn>
                <a:cxn ang="T11">
                  <a:pos x="T2" y="T3"/>
                </a:cxn>
                <a:cxn ang="T12">
                  <a:pos x="T4" y="T5"/>
                </a:cxn>
                <a:cxn ang="T13">
                  <a:pos x="T6" y="T7"/>
                </a:cxn>
                <a:cxn ang="T14">
                  <a:pos x="T8" y="T9"/>
                </a:cxn>
              </a:cxnLst>
              <a:rect l="T15" t="T16" r="T17" b="T18"/>
              <a:pathLst>
                <a:path w="9538" h="7472">
                  <a:moveTo>
                    <a:pt x="0" y="7471"/>
                  </a:moveTo>
                  <a:lnTo>
                    <a:pt x="9445" y="0"/>
                  </a:lnTo>
                  <a:lnTo>
                    <a:pt x="9538" y="329"/>
                  </a:lnTo>
                  <a:lnTo>
                    <a:pt x="508" y="7472"/>
                  </a:lnTo>
                  <a:lnTo>
                    <a:pt x="0" y="7471"/>
                  </a:lnTo>
                  <a:close/>
                </a:path>
              </a:pathLst>
            </a:custGeom>
            <a:solidFill>
              <a:srgbClr val="E2E8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2" name="Freeform 360"/>
            <p:cNvSpPr>
              <a:spLocks/>
            </p:cNvSpPr>
            <p:nvPr/>
          </p:nvSpPr>
          <p:spPr bwMode="auto">
            <a:xfrm>
              <a:off x="1276" y="475"/>
              <a:ext cx="643" cy="504"/>
            </a:xfrm>
            <a:custGeom>
              <a:avLst/>
              <a:gdLst>
                <a:gd name="T0" fmla="*/ 0 w 9331"/>
                <a:gd name="T1" fmla="*/ 0 h 7308"/>
                <a:gd name="T2" fmla="*/ 0 w 9331"/>
                <a:gd name="T3" fmla="*/ 0 h 7308"/>
                <a:gd name="T4" fmla="*/ 0 w 9331"/>
                <a:gd name="T5" fmla="*/ 0 h 7308"/>
                <a:gd name="T6" fmla="*/ 0 w 9331"/>
                <a:gd name="T7" fmla="*/ 0 h 7308"/>
                <a:gd name="T8" fmla="*/ 0 w 9331"/>
                <a:gd name="T9" fmla="*/ 0 h 7308"/>
                <a:gd name="T10" fmla="*/ 0 60000 65536"/>
                <a:gd name="T11" fmla="*/ 0 60000 65536"/>
                <a:gd name="T12" fmla="*/ 0 60000 65536"/>
                <a:gd name="T13" fmla="*/ 0 60000 65536"/>
                <a:gd name="T14" fmla="*/ 0 60000 65536"/>
                <a:gd name="T15" fmla="*/ 0 w 9331"/>
                <a:gd name="T16" fmla="*/ 0 h 7308"/>
                <a:gd name="T17" fmla="*/ 9331 w 9331"/>
                <a:gd name="T18" fmla="*/ 7308 h 7308"/>
              </a:gdLst>
              <a:ahLst/>
              <a:cxnLst>
                <a:cxn ang="T10">
                  <a:pos x="T0" y="T1"/>
                </a:cxn>
                <a:cxn ang="T11">
                  <a:pos x="T2" y="T3"/>
                </a:cxn>
                <a:cxn ang="T12">
                  <a:pos x="T4" y="T5"/>
                </a:cxn>
                <a:cxn ang="T13">
                  <a:pos x="T6" y="T7"/>
                </a:cxn>
                <a:cxn ang="T14">
                  <a:pos x="T8" y="T9"/>
                </a:cxn>
              </a:cxnLst>
              <a:rect l="T15" t="T16" r="T17" b="T18"/>
              <a:pathLst>
                <a:path w="9331" h="7308">
                  <a:moveTo>
                    <a:pt x="0" y="7307"/>
                  </a:moveTo>
                  <a:lnTo>
                    <a:pt x="9236" y="0"/>
                  </a:lnTo>
                  <a:lnTo>
                    <a:pt x="9331" y="329"/>
                  </a:lnTo>
                  <a:lnTo>
                    <a:pt x="507" y="7308"/>
                  </a:lnTo>
                  <a:lnTo>
                    <a:pt x="0" y="7307"/>
                  </a:lnTo>
                  <a:close/>
                </a:path>
              </a:pathLst>
            </a:custGeom>
            <a:solidFill>
              <a:srgbClr val="E4EA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3" name="Freeform 361"/>
            <p:cNvSpPr>
              <a:spLocks/>
            </p:cNvSpPr>
            <p:nvPr/>
          </p:nvSpPr>
          <p:spPr bwMode="auto">
            <a:xfrm>
              <a:off x="1293" y="485"/>
              <a:ext cx="629" cy="494"/>
            </a:xfrm>
            <a:custGeom>
              <a:avLst/>
              <a:gdLst>
                <a:gd name="T0" fmla="*/ 0 w 9125"/>
                <a:gd name="T1" fmla="*/ 0 h 7145"/>
                <a:gd name="T2" fmla="*/ 0 w 9125"/>
                <a:gd name="T3" fmla="*/ 0 h 7145"/>
                <a:gd name="T4" fmla="*/ 0 w 9125"/>
                <a:gd name="T5" fmla="*/ 0 h 7145"/>
                <a:gd name="T6" fmla="*/ 0 w 9125"/>
                <a:gd name="T7" fmla="*/ 0 h 7145"/>
                <a:gd name="T8" fmla="*/ 0 w 9125"/>
                <a:gd name="T9" fmla="*/ 0 h 7145"/>
                <a:gd name="T10" fmla="*/ 0 60000 65536"/>
                <a:gd name="T11" fmla="*/ 0 60000 65536"/>
                <a:gd name="T12" fmla="*/ 0 60000 65536"/>
                <a:gd name="T13" fmla="*/ 0 60000 65536"/>
                <a:gd name="T14" fmla="*/ 0 60000 65536"/>
                <a:gd name="T15" fmla="*/ 0 w 9125"/>
                <a:gd name="T16" fmla="*/ 0 h 7145"/>
                <a:gd name="T17" fmla="*/ 9125 w 9125"/>
                <a:gd name="T18" fmla="*/ 7145 h 7145"/>
              </a:gdLst>
              <a:ahLst/>
              <a:cxnLst>
                <a:cxn ang="T10">
                  <a:pos x="T0" y="T1"/>
                </a:cxn>
                <a:cxn ang="T11">
                  <a:pos x="T2" y="T3"/>
                </a:cxn>
                <a:cxn ang="T12">
                  <a:pos x="T4" y="T5"/>
                </a:cxn>
                <a:cxn ang="T13">
                  <a:pos x="T6" y="T7"/>
                </a:cxn>
                <a:cxn ang="T14">
                  <a:pos x="T8" y="T9"/>
                </a:cxn>
              </a:cxnLst>
              <a:rect l="T15" t="T16" r="T17" b="T18"/>
              <a:pathLst>
                <a:path w="9125" h="7145">
                  <a:moveTo>
                    <a:pt x="0" y="7143"/>
                  </a:moveTo>
                  <a:lnTo>
                    <a:pt x="9030" y="0"/>
                  </a:lnTo>
                  <a:lnTo>
                    <a:pt x="9125" y="329"/>
                  </a:lnTo>
                  <a:lnTo>
                    <a:pt x="509" y="7145"/>
                  </a:lnTo>
                  <a:lnTo>
                    <a:pt x="0" y="7143"/>
                  </a:lnTo>
                  <a:close/>
                </a:path>
              </a:pathLst>
            </a:custGeom>
            <a:solidFill>
              <a:srgbClr val="E6EC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4" name="Freeform 362"/>
            <p:cNvSpPr>
              <a:spLocks/>
            </p:cNvSpPr>
            <p:nvPr/>
          </p:nvSpPr>
          <p:spPr bwMode="auto">
            <a:xfrm>
              <a:off x="1311" y="497"/>
              <a:ext cx="614" cy="482"/>
            </a:xfrm>
            <a:custGeom>
              <a:avLst/>
              <a:gdLst>
                <a:gd name="T0" fmla="*/ 0 w 8917"/>
                <a:gd name="T1" fmla="*/ 0 h 6981"/>
                <a:gd name="T2" fmla="*/ 0 w 8917"/>
                <a:gd name="T3" fmla="*/ 0 h 6981"/>
                <a:gd name="T4" fmla="*/ 0 w 8917"/>
                <a:gd name="T5" fmla="*/ 0 h 6981"/>
                <a:gd name="T6" fmla="*/ 0 w 8917"/>
                <a:gd name="T7" fmla="*/ 0 h 6981"/>
                <a:gd name="T8" fmla="*/ 0 w 8917"/>
                <a:gd name="T9" fmla="*/ 0 h 6981"/>
                <a:gd name="T10" fmla="*/ 0 60000 65536"/>
                <a:gd name="T11" fmla="*/ 0 60000 65536"/>
                <a:gd name="T12" fmla="*/ 0 60000 65536"/>
                <a:gd name="T13" fmla="*/ 0 60000 65536"/>
                <a:gd name="T14" fmla="*/ 0 60000 65536"/>
                <a:gd name="T15" fmla="*/ 0 w 8917"/>
                <a:gd name="T16" fmla="*/ 0 h 6981"/>
                <a:gd name="T17" fmla="*/ 8917 w 8917"/>
                <a:gd name="T18" fmla="*/ 6981 h 6981"/>
              </a:gdLst>
              <a:ahLst/>
              <a:cxnLst>
                <a:cxn ang="T10">
                  <a:pos x="T0" y="T1"/>
                </a:cxn>
                <a:cxn ang="T11">
                  <a:pos x="T2" y="T3"/>
                </a:cxn>
                <a:cxn ang="T12">
                  <a:pos x="T4" y="T5"/>
                </a:cxn>
                <a:cxn ang="T13">
                  <a:pos x="T6" y="T7"/>
                </a:cxn>
                <a:cxn ang="T14">
                  <a:pos x="T8" y="T9"/>
                </a:cxn>
              </a:cxnLst>
              <a:rect l="T15" t="T16" r="T17" b="T18"/>
              <a:pathLst>
                <a:path w="8917" h="6981">
                  <a:moveTo>
                    <a:pt x="0" y="6979"/>
                  </a:moveTo>
                  <a:lnTo>
                    <a:pt x="8824" y="0"/>
                  </a:lnTo>
                  <a:lnTo>
                    <a:pt x="8917" y="329"/>
                  </a:lnTo>
                  <a:lnTo>
                    <a:pt x="508" y="6981"/>
                  </a:lnTo>
                  <a:lnTo>
                    <a:pt x="0" y="6979"/>
                  </a:lnTo>
                  <a:close/>
                </a:path>
              </a:pathLst>
            </a:custGeom>
            <a:solidFill>
              <a:srgbClr val="E9EE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5" name="Freeform 363"/>
            <p:cNvSpPr>
              <a:spLocks/>
            </p:cNvSpPr>
            <p:nvPr/>
          </p:nvSpPr>
          <p:spPr bwMode="auto">
            <a:xfrm>
              <a:off x="1329" y="509"/>
              <a:ext cx="600" cy="470"/>
            </a:xfrm>
            <a:custGeom>
              <a:avLst/>
              <a:gdLst>
                <a:gd name="T0" fmla="*/ 0 w 8710"/>
                <a:gd name="T1" fmla="*/ 0 h 6818"/>
                <a:gd name="T2" fmla="*/ 0 w 8710"/>
                <a:gd name="T3" fmla="*/ 0 h 6818"/>
                <a:gd name="T4" fmla="*/ 0 w 8710"/>
                <a:gd name="T5" fmla="*/ 0 h 6818"/>
                <a:gd name="T6" fmla="*/ 0 w 8710"/>
                <a:gd name="T7" fmla="*/ 0 h 6818"/>
                <a:gd name="T8" fmla="*/ 0 w 8710"/>
                <a:gd name="T9" fmla="*/ 0 h 6818"/>
                <a:gd name="T10" fmla="*/ 0 60000 65536"/>
                <a:gd name="T11" fmla="*/ 0 60000 65536"/>
                <a:gd name="T12" fmla="*/ 0 60000 65536"/>
                <a:gd name="T13" fmla="*/ 0 60000 65536"/>
                <a:gd name="T14" fmla="*/ 0 60000 65536"/>
                <a:gd name="T15" fmla="*/ 0 w 8710"/>
                <a:gd name="T16" fmla="*/ 0 h 6818"/>
                <a:gd name="T17" fmla="*/ 8710 w 8710"/>
                <a:gd name="T18" fmla="*/ 6818 h 6818"/>
              </a:gdLst>
              <a:ahLst/>
              <a:cxnLst>
                <a:cxn ang="T10">
                  <a:pos x="T0" y="T1"/>
                </a:cxn>
                <a:cxn ang="T11">
                  <a:pos x="T2" y="T3"/>
                </a:cxn>
                <a:cxn ang="T12">
                  <a:pos x="T4" y="T5"/>
                </a:cxn>
                <a:cxn ang="T13">
                  <a:pos x="T6" y="T7"/>
                </a:cxn>
                <a:cxn ang="T14">
                  <a:pos x="T8" y="T9"/>
                </a:cxn>
              </a:cxnLst>
              <a:rect l="T15" t="T16" r="T17" b="T18"/>
              <a:pathLst>
                <a:path w="8710" h="6818">
                  <a:moveTo>
                    <a:pt x="0" y="6816"/>
                  </a:moveTo>
                  <a:lnTo>
                    <a:pt x="8616" y="0"/>
                  </a:lnTo>
                  <a:lnTo>
                    <a:pt x="8710" y="330"/>
                  </a:lnTo>
                  <a:lnTo>
                    <a:pt x="508" y="6818"/>
                  </a:lnTo>
                  <a:lnTo>
                    <a:pt x="0" y="6816"/>
                  </a:lnTo>
                  <a:close/>
                </a:path>
              </a:pathLst>
            </a:custGeom>
            <a:solidFill>
              <a:srgbClr val="EBF0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6" name="Freeform 364"/>
            <p:cNvSpPr>
              <a:spLocks/>
            </p:cNvSpPr>
            <p:nvPr/>
          </p:nvSpPr>
          <p:spPr bwMode="auto">
            <a:xfrm>
              <a:off x="1346" y="520"/>
              <a:ext cx="586" cy="459"/>
            </a:xfrm>
            <a:custGeom>
              <a:avLst/>
              <a:gdLst>
                <a:gd name="T0" fmla="*/ 0 w 8504"/>
                <a:gd name="T1" fmla="*/ 0 h 6654"/>
                <a:gd name="T2" fmla="*/ 0 w 8504"/>
                <a:gd name="T3" fmla="*/ 0 h 6654"/>
                <a:gd name="T4" fmla="*/ 0 w 8504"/>
                <a:gd name="T5" fmla="*/ 0 h 6654"/>
                <a:gd name="T6" fmla="*/ 0 w 8504"/>
                <a:gd name="T7" fmla="*/ 0 h 6654"/>
                <a:gd name="T8" fmla="*/ 0 w 8504"/>
                <a:gd name="T9" fmla="*/ 0 h 6654"/>
                <a:gd name="T10" fmla="*/ 0 60000 65536"/>
                <a:gd name="T11" fmla="*/ 0 60000 65536"/>
                <a:gd name="T12" fmla="*/ 0 60000 65536"/>
                <a:gd name="T13" fmla="*/ 0 60000 65536"/>
                <a:gd name="T14" fmla="*/ 0 60000 65536"/>
                <a:gd name="T15" fmla="*/ 0 w 8504"/>
                <a:gd name="T16" fmla="*/ 0 h 6654"/>
                <a:gd name="T17" fmla="*/ 8504 w 8504"/>
                <a:gd name="T18" fmla="*/ 6654 h 6654"/>
              </a:gdLst>
              <a:ahLst/>
              <a:cxnLst>
                <a:cxn ang="T10">
                  <a:pos x="T0" y="T1"/>
                </a:cxn>
                <a:cxn ang="T11">
                  <a:pos x="T2" y="T3"/>
                </a:cxn>
                <a:cxn ang="T12">
                  <a:pos x="T4" y="T5"/>
                </a:cxn>
                <a:cxn ang="T13">
                  <a:pos x="T6" y="T7"/>
                </a:cxn>
                <a:cxn ang="T14">
                  <a:pos x="T8" y="T9"/>
                </a:cxn>
              </a:cxnLst>
              <a:rect l="T15" t="T16" r="T17" b="T18"/>
              <a:pathLst>
                <a:path w="8504" h="6654">
                  <a:moveTo>
                    <a:pt x="0" y="6652"/>
                  </a:moveTo>
                  <a:lnTo>
                    <a:pt x="8409" y="0"/>
                  </a:lnTo>
                  <a:lnTo>
                    <a:pt x="8504" y="329"/>
                  </a:lnTo>
                  <a:lnTo>
                    <a:pt x="509" y="6654"/>
                  </a:lnTo>
                  <a:lnTo>
                    <a:pt x="0" y="6652"/>
                  </a:lnTo>
                  <a:close/>
                </a:path>
              </a:pathLst>
            </a:custGeom>
            <a:solidFill>
              <a:srgbClr val="EDF1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7" name="Freeform 365"/>
            <p:cNvSpPr>
              <a:spLocks/>
            </p:cNvSpPr>
            <p:nvPr/>
          </p:nvSpPr>
          <p:spPr bwMode="auto">
            <a:xfrm>
              <a:off x="1364" y="531"/>
              <a:ext cx="572" cy="448"/>
            </a:xfrm>
            <a:custGeom>
              <a:avLst/>
              <a:gdLst>
                <a:gd name="T0" fmla="*/ 0 w 8296"/>
                <a:gd name="T1" fmla="*/ 0 h 6490"/>
                <a:gd name="T2" fmla="*/ 0 w 8296"/>
                <a:gd name="T3" fmla="*/ 0 h 6490"/>
                <a:gd name="T4" fmla="*/ 0 w 8296"/>
                <a:gd name="T5" fmla="*/ 0 h 6490"/>
                <a:gd name="T6" fmla="*/ 0 w 8296"/>
                <a:gd name="T7" fmla="*/ 0 h 6490"/>
                <a:gd name="T8" fmla="*/ 0 w 8296"/>
                <a:gd name="T9" fmla="*/ 0 h 6490"/>
                <a:gd name="T10" fmla="*/ 0 60000 65536"/>
                <a:gd name="T11" fmla="*/ 0 60000 65536"/>
                <a:gd name="T12" fmla="*/ 0 60000 65536"/>
                <a:gd name="T13" fmla="*/ 0 60000 65536"/>
                <a:gd name="T14" fmla="*/ 0 60000 65536"/>
                <a:gd name="T15" fmla="*/ 0 w 8296"/>
                <a:gd name="T16" fmla="*/ 0 h 6490"/>
                <a:gd name="T17" fmla="*/ 8296 w 8296"/>
                <a:gd name="T18" fmla="*/ 6490 h 6490"/>
              </a:gdLst>
              <a:ahLst/>
              <a:cxnLst>
                <a:cxn ang="T10">
                  <a:pos x="T0" y="T1"/>
                </a:cxn>
                <a:cxn ang="T11">
                  <a:pos x="T2" y="T3"/>
                </a:cxn>
                <a:cxn ang="T12">
                  <a:pos x="T4" y="T5"/>
                </a:cxn>
                <a:cxn ang="T13">
                  <a:pos x="T6" y="T7"/>
                </a:cxn>
                <a:cxn ang="T14">
                  <a:pos x="T8" y="T9"/>
                </a:cxn>
              </a:cxnLst>
              <a:rect l="T15" t="T16" r="T17" b="T18"/>
              <a:pathLst>
                <a:path w="8296" h="6490">
                  <a:moveTo>
                    <a:pt x="0" y="6488"/>
                  </a:moveTo>
                  <a:lnTo>
                    <a:pt x="8202" y="0"/>
                  </a:lnTo>
                  <a:lnTo>
                    <a:pt x="8296" y="329"/>
                  </a:lnTo>
                  <a:lnTo>
                    <a:pt x="507" y="6490"/>
                  </a:lnTo>
                  <a:lnTo>
                    <a:pt x="0" y="6488"/>
                  </a:lnTo>
                  <a:close/>
                </a:path>
              </a:pathLst>
            </a:custGeom>
            <a:solidFill>
              <a:srgbClr val="F0F3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8" name="Freeform 366"/>
            <p:cNvSpPr>
              <a:spLocks/>
            </p:cNvSpPr>
            <p:nvPr/>
          </p:nvSpPr>
          <p:spPr bwMode="auto">
            <a:xfrm>
              <a:off x="1381" y="542"/>
              <a:ext cx="558" cy="437"/>
            </a:xfrm>
            <a:custGeom>
              <a:avLst/>
              <a:gdLst>
                <a:gd name="T0" fmla="*/ 0 w 8088"/>
                <a:gd name="T1" fmla="*/ 0 h 6327"/>
                <a:gd name="T2" fmla="*/ 0 w 8088"/>
                <a:gd name="T3" fmla="*/ 0 h 6327"/>
                <a:gd name="T4" fmla="*/ 0 w 8088"/>
                <a:gd name="T5" fmla="*/ 0 h 6327"/>
                <a:gd name="T6" fmla="*/ 0 w 8088"/>
                <a:gd name="T7" fmla="*/ 0 h 6327"/>
                <a:gd name="T8" fmla="*/ 0 w 8088"/>
                <a:gd name="T9" fmla="*/ 0 h 6327"/>
                <a:gd name="T10" fmla="*/ 0 60000 65536"/>
                <a:gd name="T11" fmla="*/ 0 60000 65536"/>
                <a:gd name="T12" fmla="*/ 0 60000 65536"/>
                <a:gd name="T13" fmla="*/ 0 60000 65536"/>
                <a:gd name="T14" fmla="*/ 0 60000 65536"/>
                <a:gd name="T15" fmla="*/ 0 w 8088"/>
                <a:gd name="T16" fmla="*/ 0 h 6327"/>
                <a:gd name="T17" fmla="*/ 8088 w 8088"/>
                <a:gd name="T18" fmla="*/ 6327 h 6327"/>
              </a:gdLst>
              <a:ahLst/>
              <a:cxnLst>
                <a:cxn ang="T10">
                  <a:pos x="T0" y="T1"/>
                </a:cxn>
                <a:cxn ang="T11">
                  <a:pos x="T2" y="T3"/>
                </a:cxn>
                <a:cxn ang="T12">
                  <a:pos x="T4" y="T5"/>
                </a:cxn>
                <a:cxn ang="T13">
                  <a:pos x="T6" y="T7"/>
                </a:cxn>
                <a:cxn ang="T14">
                  <a:pos x="T8" y="T9"/>
                </a:cxn>
              </a:cxnLst>
              <a:rect l="T15" t="T16" r="T17" b="T18"/>
              <a:pathLst>
                <a:path w="8088" h="6327">
                  <a:moveTo>
                    <a:pt x="0" y="6325"/>
                  </a:moveTo>
                  <a:lnTo>
                    <a:pt x="7995" y="0"/>
                  </a:lnTo>
                  <a:lnTo>
                    <a:pt x="8088" y="330"/>
                  </a:lnTo>
                  <a:lnTo>
                    <a:pt x="508" y="6327"/>
                  </a:lnTo>
                  <a:lnTo>
                    <a:pt x="0" y="6325"/>
                  </a:lnTo>
                  <a:close/>
                </a:path>
              </a:pathLst>
            </a:custGeom>
            <a:solidFill>
              <a:srgbClr val="F2F5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79" name="Freeform 367"/>
            <p:cNvSpPr>
              <a:spLocks/>
            </p:cNvSpPr>
            <p:nvPr/>
          </p:nvSpPr>
          <p:spPr bwMode="auto">
            <a:xfrm>
              <a:off x="1398" y="554"/>
              <a:ext cx="544" cy="425"/>
            </a:xfrm>
            <a:custGeom>
              <a:avLst/>
              <a:gdLst>
                <a:gd name="T0" fmla="*/ 0 w 7883"/>
                <a:gd name="T1" fmla="*/ 0 h 6162"/>
                <a:gd name="T2" fmla="*/ 0 w 7883"/>
                <a:gd name="T3" fmla="*/ 0 h 6162"/>
                <a:gd name="T4" fmla="*/ 0 w 7883"/>
                <a:gd name="T5" fmla="*/ 0 h 6162"/>
                <a:gd name="T6" fmla="*/ 0 w 7883"/>
                <a:gd name="T7" fmla="*/ 0 h 6162"/>
                <a:gd name="T8" fmla="*/ 0 w 7883"/>
                <a:gd name="T9" fmla="*/ 0 h 6162"/>
                <a:gd name="T10" fmla="*/ 0 60000 65536"/>
                <a:gd name="T11" fmla="*/ 0 60000 65536"/>
                <a:gd name="T12" fmla="*/ 0 60000 65536"/>
                <a:gd name="T13" fmla="*/ 0 60000 65536"/>
                <a:gd name="T14" fmla="*/ 0 60000 65536"/>
                <a:gd name="T15" fmla="*/ 0 w 7883"/>
                <a:gd name="T16" fmla="*/ 0 h 6162"/>
                <a:gd name="T17" fmla="*/ 7883 w 7883"/>
                <a:gd name="T18" fmla="*/ 6162 h 6162"/>
              </a:gdLst>
              <a:ahLst/>
              <a:cxnLst>
                <a:cxn ang="T10">
                  <a:pos x="T0" y="T1"/>
                </a:cxn>
                <a:cxn ang="T11">
                  <a:pos x="T2" y="T3"/>
                </a:cxn>
                <a:cxn ang="T12">
                  <a:pos x="T4" y="T5"/>
                </a:cxn>
                <a:cxn ang="T13">
                  <a:pos x="T6" y="T7"/>
                </a:cxn>
                <a:cxn ang="T14">
                  <a:pos x="T8" y="T9"/>
                </a:cxn>
              </a:cxnLst>
              <a:rect l="T15" t="T16" r="T17" b="T18"/>
              <a:pathLst>
                <a:path w="7883" h="6162">
                  <a:moveTo>
                    <a:pt x="0" y="6161"/>
                  </a:moveTo>
                  <a:lnTo>
                    <a:pt x="7789" y="0"/>
                  </a:lnTo>
                  <a:lnTo>
                    <a:pt x="7883" y="329"/>
                  </a:lnTo>
                  <a:lnTo>
                    <a:pt x="509" y="6162"/>
                  </a:lnTo>
                  <a:lnTo>
                    <a:pt x="0" y="6161"/>
                  </a:lnTo>
                  <a:close/>
                </a:path>
              </a:pathLst>
            </a:custGeom>
            <a:solidFill>
              <a:srgbClr val="F4F7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80" name="Freeform 368"/>
            <p:cNvSpPr>
              <a:spLocks/>
            </p:cNvSpPr>
            <p:nvPr/>
          </p:nvSpPr>
          <p:spPr bwMode="auto">
            <a:xfrm>
              <a:off x="1416" y="566"/>
              <a:ext cx="530" cy="413"/>
            </a:xfrm>
            <a:custGeom>
              <a:avLst/>
              <a:gdLst>
                <a:gd name="T0" fmla="*/ 0 w 7675"/>
                <a:gd name="T1" fmla="*/ 0 h 5998"/>
                <a:gd name="T2" fmla="*/ 0 w 7675"/>
                <a:gd name="T3" fmla="*/ 0 h 5998"/>
                <a:gd name="T4" fmla="*/ 0 w 7675"/>
                <a:gd name="T5" fmla="*/ 0 h 5998"/>
                <a:gd name="T6" fmla="*/ 0 w 7675"/>
                <a:gd name="T7" fmla="*/ 0 h 5998"/>
                <a:gd name="T8" fmla="*/ 0 w 7675"/>
                <a:gd name="T9" fmla="*/ 0 h 5998"/>
                <a:gd name="T10" fmla="*/ 0 60000 65536"/>
                <a:gd name="T11" fmla="*/ 0 60000 65536"/>
                <a:gd name="T12" fmla="*/ 0 60000 65536"/>
                <a:gd name="T13" fmla="*/ 0 60000 65536"/>
                <a:gd name="T14" fmla="*/ 0 60000 65536"/>
                <a:gd name="T15" fmla="*/ 0 w 7675"/>
                <a:gd name="T16" fmla="*/ 0 h 5998"/>
                <a:gd name="T17" fmla="*/ 7675 w 7675"/>
                <a:gd name="T18" fmla="*/ 5998 h 5998"/>
              </a:gdLst>
              <a:ahLst/>
              <a:cxnLst>
                <a:cxn ang="T10">
                  <a:pos x="T0" y="T1"/>
                </a:cxn>
                <a:cxn ang="T11">
                  <a:pos x="T2" y="T3"/>
                </a:cxn>
                <a:cxn ang="T12">
                  <a:pos x="T4" y="T5"/>
                </a:cxn>
                <a:cxn ang="T13">
                  <a:pos x="T6" y="T7"/>
                </a:cxn>
                <a:cxn ang="T14">
                  <a:pos x="T8" y="T9"/>
                </a:cxn>
              </a:cxnLst>
              <a:rect l="T15" t="T16" r="T17" b="T18"/>
              <a:pathLst>
                <a:path w="7675" h="5998">
                  <a:moveTo>
                    <a:pt x="0" y="5997"/>
                  </a:moveTo>
                  <a:lnTo>
                    <a:pt x="7580" y="0"/>
                  </a:lnTo>
                  <a:lnTo>
                    <a:pt x="7675" y="329"/>
                  </a:lnTo>
                  <a:lnTo>
                    <a:pt x="508" y="5998"/>
                  </a:lnTo>
                  <a:lnTo>
                    <a:pt x="0" y="5997"/>
                  </a:lnTo>
                  <a:close/>
                </a:path>
              </a:pathLst>
            </a:custGeom>
            <a:solidFill>
              <a:srgbClr val="F6F8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81" name="Freeform 369"/>
            <p:cNvSpPr>
              <a:spLocks/>
            </p:cNvSpPr>
            <p:nvPr/>
          </p:nvSpPr>
          <p:spPr bwMode="auto">
            <a:xfrm>
              <a:off x="1434" y="576"/>
              <a:ext cx="514" cy="403"/>
            </a:xfrm>
            <a:custGeom>
              <a:avLst/>
              <a:gdLst>
                <a:gd name="T0" fmla="*/ 0 w 7468"/>
                <a:gd name="T1" fmla="*/ 0 h 5835"/>
                <a:gd name="T2" fmla="*/ 0 w 7468"/>
                <a:gd name="T3" fmla="*/ 0 h 5835"/>
                <a:gd name="T4" fmla="*/ 0 w 7468"/>
                <a:gd name="T5" fmla="*/ 0 h 5835"/>
                <a:gd name="T6" fmla="*/ 0 w 7468"/>
                <a:gd name="T7" fmla="*/ 0 h 5835"/>
                <a:gd name="T8" fmla="*/ 0 w 7468"/>
                <a:gd name="T9" fmla="*/ 0 h 5835"/>
                <a:gd name="T10" fmla="*/ 0 60000 65536"/>
                <a:gd name="T11" fmla="*/ 0 60000 65536"/>
                <a:gd name="T12" fmla="*/ 0 60000 65536"/>
                <a:gd name="T13" fmla="*/ 0 60000 65536"/>
                <a:gd name="T14" fmla="*/ 0 60000 65536"/>
                <a:gd name="T15" fmla="*/ 0 w 7468"/>
                <a:gd name="T16" fmla="*/ 0 h 5835"/>
                <a:gd name="T17" fmla="*/ 7468 w 7468"/>
                <a:gd name="T18" fmla="*/ 5835 h 5835"/>
              </a:gdLst>
              <a:ahLst/>
              <a:cxnLst>
                <a:cxn ang="T10">
                  <a:pos x="T0" y="T1"/>
                </a:cxn>
                <a:cxn ang="T11">
                  <a:pos x="T2" y="T3"/>
                </a:cxn>
                <a:cxn ang="T12">
                  <a:pos x="T4" y="T5"/>
                </a:cxn>
                <a:cxn ang="T13">
                  <a:pos x="T6" y="T7"/>
                </a:cxn>
                <a:cxn ang="T14">
                  <a:pos x="T8" y="T9"/>
                </a:cxn>
              </a:cxnLst>
              <a:rect l="T15" t="T16" r="T17" b="T18"/>
              <a:pathLst>
                <a:path w="7468" h="5835">
                  <a:moveTo>
                    <a:pt x="0" y="5833"/>
                  </a:moveTo>
                  <a:lnTo>
                    <a:pt x="7374" y="0"/>
                  </a:lnTo>
                  <a:lnTo>
                    <a:pt x="7468" y="329"/>
                  </a:lnTo>
                  <a:lnTo>
                    <a:pt x="508" y="5835"/>
                  </a:lnTo>
                  <a:lnTo>
                    <a:pt x="0" y="5833"/>
                  </a:lnTo>
                  <a:close/>
                </a:path>
              </a:pathLst>
            </a:custGeom>
            <a:solidFill>
              <a:srgbClr val="F9FA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82" name="Freeform 370"/>
            <p:cNvSpPr>
              <a:spLocks/>
            </p:cNvSpPr>
            <p:nvPr/>
          </p:nvSpPr>
          <p:spPr bwMode="auto">
            <a:xfrm>
              <a:off x="1451" y="588"/>
              <a:ext cx="500" cy="391"/>
            </a:xfrm>
            <a:custGeom>
              <a:avLst/>
              <a:gdLst>
                <a:gd name="T0" fmla="*/ 0 w 7261"/>
                <a:gd name="T1" fmla="*/ 0 h 5671"/>
                <a:gd name="T2" fmla="*/ 0 w 7261"/>
                <a:gd name="T3" fmla="*/ 0 h 5671"/>
                <a:gd name="T4" fmla="*/ 0 w 7261"/>
                <a:gd name="T5" fmla="*/ 0 h 5671"/>
                <a:gd name="T6" fmla="*/ 0 w 7261"/>
                <a:gd name="T7" fmla="*/ 0 h 5671"/>
                <a:gd name="T8" fmla="*/ 0 w 7261"/>
                <a:gd name="T9" fmla="*/ 0 h 5671"/>
                <a:gd name="T10" fmla="*/ 0 60000 65536"/>
                <a:gd name="T11" fmla="*/ 0 60000 65536"/>
                <a:gd name="T12" fmla="*/ 0 60000 65536"/>
                <a:gd name="T13" fmla="*/ 0 60000 65536"/>
                <a:gd name="T14" fmla="*/ 0 60000 65536"/>
                <a:gd name="T15" fmla="*/ 0 w 7261"/>
                <a:gd name="T16" fmla="*/ 0 h 5671"/>
                <a:gd name="T17" fmla="*/ 7261 w 7261"/>
                <a:gd name="T18" fmla="*/ 5671 h 5671"/>
              </a:gdLst>
              <a:ahLst/>
              <a:cxnLst>
                <a:cxn ang="T10">
                  <a:pos x="T0" y="T1"/>
                </a:cxn>
                <a:cxn ang="T11">
                  <a:pos x="T2" y="T3"/>
                </a:cxn>
                <a:cxn ang="T12">
                  <a:pos x="T4" y="T5"/>
                </a:cxn>
                <a:cxn ang="T13">
                  <a:pos x="T6" y="T7"/>
                </a:cxn>
                <a:cxn ang="T14">
                  <a:pos x="T8" y="T9"/>
                </a:cxn>
              </a:cxnLst>
              <a:rect l="T15" t="T16" r="T17" b="T18"/>
              <a:pathLst>
                <a:path w="7261" h="5671">
                  <a:moveTo>
                    <a:pt x="0" y="5669"/>
                  </a:moveTo>
                  <a:lnTo>
                    <a:pt x="7167" y="0"/>
                  </a:lnTo>
                  <a:lnTo>
                    <a:pt x="7261" y="329"/>
                  </a:lnTo>
                  <a:lnTo>
                    <a:pt x="508" y="5671"/>
                  </a:lnTo>
                  <a:lnTo>
                    <a:pt x="0" y="5669"/>
                  </a:ln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83" name="Freeform 371"/>
            <p:cNvSpPr>
              <a:spLocks/>
            </p:cNvSpPr>
            <p:nvPr/>
          </p:nvSpPr>
          <p:spPr bwMode="auto">
            <a:xfrm>
              <a:off x="1469" y="599"/>
              <a:ext cx="486" cy="380"/>
            </a:xfrm>
            <a:custGeom>
              <a:avLst/>
              <a:gdLst>
                <a:gd name="T0" fmla="*/ 0 w 7054"/>
                <a:gd name="T1" fmla="*/ 0 h 5508"/>
                <a:gd name="T2" fmla="*/ 0 w 7054"/>
                <a:gd name="T3" fmla="*/ 0 h 5508"/>
                <a:gd name="T4" fmla="*/ 0 w 7054"/>
                <a:gd name="T5" fmla="*/ 0 h 5508"/>
                <a:gd name="T6" fmla="*/ 0 w 7054"/>
                <a:gd name="T7" fmla="*/ 0 h 5508"/>
                <a:gd name="T8" fmla="*/ 0 w 7054"/>
                <a:gd name="T9" fmla="*/ 0 h 5508"/>
                <a:gd name="T10" fmla="*/ 0 60000 65536"/>
                <a:gd name="T11" fmla="*/ 0 60000 65536"/>
                <a:gd name="T12" fmla="*/ 0 60000 65536"/>
                <a:gd name="T13" fmla="*/ 0 60000 65536"/>
                <a:gd name="T14" fmla="*/ 0 60000 65536"/>
                <a:gd name="T15" fmla="*/ 0 w 7054"/>
                <a:gd name="T16" fmla="*/ 0 h 5508"/>
                <a:gd name="T17" fmla="*/ 7054 w 7054"/>
                <a:gd name="T18" fmla="*/ 5508 h 5508"/>
              </a:gdLst>
              <a:ahLst/>
              <a:cxnLst>
                <a:cxn ang="T10">
                  <a:pos x="T0" y="T1"/>
                </a:cxn>
                <a:cxn ang="T11">
                  <a:pos x="T2" y="T3"/>
                </a:cxn>
                <a:cxn ang="T12">
                  <a:pos x="T4" y="T5"/>
                </a:cxn>
                <a:cxn ang="T13">
                  <a:pos x="T6" y="T7"/>
                </a:cxn>
                <a:cxn ang="T14">
                  <a:pos x="T8" y="T9"/>
                </a:cxn>
              </a:cxnLst>
              <a:rect l="T15" t="T16" r="T17" b="T18"/>
              <a:pathLst>
                <a:path w="7054" h="5508">
                  <a:moveTo>
                    <a:pt x="0" y="5506"/>
                  </a:moveTo>
                  <a:lnTo>
                    <a:pt x="6960" y="0"/>
                  </a:lnTo>
                  <a:lnTo>
                    <a:pt x="7054" y="329"/>
                  </a:lnTo>
                  <a:lnTo>
                    <a:pt x="508" y="5508"/>
                  </a:lnTo>
                  <a:lnTo>
                    <a:pt x="0" y="5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84" name="Freeform 372"/>
            <p:cNvSpPr>
              <a:spLocks/>
            </p:cNvSpPr>
            <p:nvPr/>
          </p:nvSpPr>
          <p:spPr bwMode="auto">
            <a:xfrm>
              <a:off x="1486" y="611"/>
              <a:ext cx="475" cy="370"/>
            </a:xfrm>
            <a:custGeom>
              <a:avLst/>
              <a:gdLst>
                <a:gd name="T0" fmla="*/ 0 w 6887"/>
                <a:gd name="T1" fmla="*/ 0 h 5361"/>
                <a:gd name="T2" fmla="*/ 0 w 6887"/>
                <a:gd name="T3" fmla="*/ 0 h 5361"/>
                <a:gd name="T4" fmla="*/ 0 w 6887"/>
                <a:gd name="T5" fmla="*/ 0 h 5361"/>
                <a:gd name="T6" fmla="*/ 0 w 6887"/>
                <a:gd name="T7" fmla="*/ 0 h 5361"/>
                <a:gd name="T8" fmla="*/ 0 w 6887"/>
                <a:gd name="T9" fmla="*/ 0 h 5361"/>
                <a:gd name="T10" fmla="*/ 0 60000 65536"/>
                <a:gd name="T11" fmla="*/ 0 60000 65536"/>
                <a:gd name="T12" fmla="*/ 0 60000 65536"/>
                <a:gd name="T13" fmla="*/ 0 60000 65536"/>
                <a:gd name="T14" fmla="*/ 0 60000 65536"/>
                <a:gd name="T15" fmla="*/ 0 w 6887"/>
                <a:gd name="T16" fmla="*/ 0 h 5361"/>
                <a:gd name="T17" fmla="*/ 6887 w 6887"/>
                <a:gd name="T18" fmla="*/ 5361 h 5361"/>
              </a:gdLst>
              <a:ahLst/>
              <a:cxnLst>
                <a:cxn ang="T10">
                  <a:pos x="T0" y="T1"/>
                </a:cxn>
                <a:cxn ang="T11">
                  <a:pos x="T2" y="T3"/>
                </a:cxn>
                <a:cxn ang="T12">
                  <a:pos x="T4" y="T5"/>
                </a:cxn>
                <a:cxn ang="T13">
                  <a:pos x="T6" y="T7"/>
                </a:cxn>
                <a:cxn ang="T14">
                  <a:pos x="T8" y="T9"/>
                </a:cxn>
              </a:cxnLst>
              <a:rect l="T15" t="T16" r="T17" b="T18"/>
              <a:pathLst>
                <a:path w="6887" h="5361">
                  <a:moveTo>
                    <a:pt x="0" y="5342"/>
                  </a:moveTo>
                  <a:lnTo>
                    <a:pt x="6753" y="0"/>
                  </a:lnTo>
                  <a:lnTo>
                    <a:pt x="6887" y="467"/>
                  </a:lnTo>
                  <a:lnTo>
                    <a:pt x="5514" y="5361"/>
                  </a:lnTo>
                  <a:lnTo>
                    <a:pt x="0" y="53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85" name="Freeform 373"/>
            <p:cNvSpPr>
              <a:spLocks noEditPoints="1"/>
            </p:cNvSpPr>
            <p:nvPr/>
          </p:nvSpPr>
          <p:spPr bwMode="auto">
            <a:xfrm>
              <a:off x="1079" y="300"/>
              <a:ext cx="891" cy="689"/>
            </a:xfrm>
            <a:custGeom>
              <a:avLst/>
              <a:gdLst>
                <a:gd name="T0" fmla="*/ 0 w 12917"/>
                <a:gd name="T1" fmla="*/ 0 h 9991"/>
                <a:gd name="T2" fmla="*/ 0 w 12917"/>
                <a:gd name="T3" fmla="*/ 0 h 9991"/>
                <a:gd name="T4" fmla="*/ 0 w 12917"/>
                <a:gd name="T5" fmla="*/ 0 h 9991"/>
                <a:gd name="T6" fmla="*/ 0 w 12917"/>
                <a:gd name="T7" fmla="*/ 0 h 9991"/>
                <a:gd name="T8" fmla="*/ 0 w 12917"/>
                <a:gd name="T9" fmla="*/ 0 h 9991"/>
                <a:gd name="T10" fmla="*/ 0 w 12917"/>
                <a:gd name="T11" fmla="*/ 0 h 9991"/>
                <a:gd name="T12" fmla="*/ 0 w 12917"/>
                <a:gd name="T13" fmla="*/ 0 h 9991"/>
                <a:gd name="T14" fmla="*/ 0 w 12917"/>
                <a:gd name="T15" fmla="*/ 0 h 9991"/>
                <a:gd name="T16" fmla="*/ 0 w 12917"/>
                <a:gd name="T17" fmla="*/ 0 h 9991"/>
                <a:gd name="T18" fmla="*/ 0 w 12917"/>
                <a:gd name="T19" fmla="*/ 0 h 9991"/>
                <a:gd name="T20" fmla="*/ 0 w 12917"/>
                <a:gd name="T21" fmla="*/ 0 h 9991"/>
                <a:gd name="T22" fmla="*/ 0 w 12917"/>
                <a:gd name="T23" fmla="*/ 0 h 9991"/>
                <a:gd name="T24" fmla="*/ 0 w 12917"/>
                <a:gd name="T25" fmla="*/ 0 h 9991"/>
                <a:gd name="T26" fmla="*/ 0 w 12917"/>
                <a:gd name="T27" fmla="*/ 0 h 9991"/>
                <a:gd name="T28" fmla="*/ 0 w 12917"/>
                <a:gd name="T29" fmla="*/ 0 h 9991"/>
                <a:gd name="T30" fmla="*/ 0 w 12917"/>
                <a:gd name="T31" fmla="*/ 0 h 9991"/>
                <a:gd name="T32" fmla="*/ 0 w 12917"/>
                <a:gd name="T33" fmla="*/ 0 h 9991"/>
                <a:gd name="T34" fmla="*/ 0 w 12917"/>
                <a:gd name="T35" fmla="*/ 0 h 9991"/>
                <a:gd name="T36" fmla="*/ 0 w 12917"/>
                <a:gd name="T37" fmla="*/ 0 h 9991"/>
                <a:gd name="T38" fmla="*/ 0 w 12917"/>
                <a:gd name="T39" fmla="*/ 0 h 9991"/>
                <a:gd name="T40" fmla="*/ 0 w 12917"/>
                <a:gd name="T41" fmla="*/ 0 h 9991"/>
                <a:gd name="T42" fmla="*/ 0 w 12917"/>
                <a:gd name="T43" fmla="*/ 0 h 9991"/>
                <a:gd name="T44" fmla="*/ 0 w 12917"/>
                <a:gd name="T45" fmla="*/ 0 h 9991"/>
                <a:gd name="T46" fmla="*/ 0 w 12917"/>
                <a:gd name="T47" fmla="*/ 0 h 9991"/>
                <a:gd name="T48" fmla="*/ 0 w 12917"/>
                <a:gd name="T49" fmla="*/ 0 h 9991"/>
                <a:gd name="T50" fmla="*/ 0 w 12917"/>
                <a:gd name="T51" fmla="*/ 0 h 9991"/>
                <a:gd name="T52" fmla="*/ 0 w 12917"/>
                <a:gd name="T53" fmla="*/ 0 h 9991"/>
                <a:gd name="T54" fmla="*/ 0 w 12917"/>
                <a:gd name="T55" fmla="*/ 0 h 9991"/>
                <a:gd name="T56" fmla="*/ 0 w 12917"/>
                <a:gd name="T57" fmla="*/ 0 h 9991"/>
                <a:gd name="T58" fmla="*/ 0 w 12917"/>
                <a:gd name="T59" fmla="*/ 0 h 999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2917"/>
                <a:gd name="T91" fmla="*/ 0 h 9991"/>
                <a:gd name="T92" fmla="*/ 12917 w 12917"/>
                <a:gd name="T93" fmla="*/ 9991 h 9991"/>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2917" h="9991">
                  <a:moveTo>
                    <a:pt x="0" y="128"/>
                  </a:moveTo>
                  <a:lnTo>
                    <a:pt x="128" y="0"/>
                  </a:lnTo>
                  <a:lnTo>
                    <a:pt x="11422" y="39"/>
                  </a:lnTo>
                  <a:lnTo>
                    <a:pt x="11422" y="293"/>
                  </a:lnTo>
                  <a:lnTo>
                    <a:pt x="128" y="255"/>
                  </a:lnTo>
                  <a:lnTo>
                    <a:pt x="0" y="128"/>
                  </a:lnTo>
                  <a:close/>
                  <a:moveTo>
                    <a:pt x="128" y="9953"/>
                  </a:moveTo>
                  <a:lnTo>
                    <a:pt x="0" y="9825"/>
                  </a:lnTo>
                  <a:lnTo>
                    <a:pt x="0" y="128"/>
                  </a:lnTo>
                  <a:lnTo>
                    <a:pt x="255" y="128"/>
                  </a:lnTo>
                  <a:lnTo>
                    <a:pt x="255" y="9825"/>
                  </a:lnTo>
                  <a:lnTo>
                    <a:pt x="128" y="9953"/>
                  </a:lnTo>
                  <a:close/>
                  <a:moveTo>
                    <a:pt x="11544" y="9898"/>
                  </a:moveTo>
                  <a:lnTo>
                    <a:pt x="11422" y="9991"/>
                  </a:lnTo>
                  <a:lnTo>
                    <a:pt x="128" y="9953"/>
                  </a:lnTo>
                  <a:lnTo>
                    <a:pt x="128" y="9698"/>
                  </a:lnTo>
                  <a:lnTo>
                    <a:pt x="11422" y="9736"/>
                  </a:lnTo>
                  <a:lnTo>
                    <a:pt x="11544" y="9898"/>
                  </a:lnTo>
                  <a:close/>
                  <a:moveTo>
                    <a:pt x="12917" y="4935"/>
                  </a:moveTo>
                  <a:lnTo>
                    <a:pt x="12917" y="5004"/>
                  </a:lnTo>
                  <a:lnTo>
                    <a:pt x="11544" y="9898"/>
                  </a:lnTo>
                  <a:lnTo>
                    <a:pt x="11299" y="9829"/>
                  </a:lnTo>
                  <a:lnTo>
                    <a:pt x="12672" y="4936"/>
                  </a:lnTo>
                  <a:lnTo>
                    <a:pt x="12917" y="4935"/>
                  </a:lnTo>
                  <a:close/>
                  <a:moveTo>
                    <a:pt x="11422" y="39"/>
                  </a:moveTo>
                  <a:lnTo>
                    <a:pt x="11544" y="131"/>
                  </a:lnTo>
                  <a:lnTo>
                    <a:pt x="12917" y="4935"/>
                  </a:lnTo>
                  <a:lnTo>
                    <a:pt x="12672" y="5004"/>
                  </a:lnTo>
                  <a:lnTo>
                    <a:pt x="11299" y="200"/>
                  </a:lnTo>
                  <a:lnTo>
                    <a:pt x="11422" y="39"/>
                  </a:lnTo>
                  <a:close/>
                </a:path>
              </a:pathLst>
            </a:custGeom>
            <a:solidFill>
              <a:srgbClr val="3F59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34886" name="Picture 37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2" y="320"/>
              <a:ext cx="774" cy="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0" name="Freeform 375"/>
          <p:cNvSpPr>
            <a:spLocks/>
          </p:cNvSpPr>
          <p:nvPr/>
        </p:nvSpPr>
        <p:spPr bwMode="auto">
          <a:xfrm>
            <a:off x="1908175" y="1541512"/>
            <a:ext cx="6650038" cy="787400"/>
          </a:xfrm>
          <a:custGeom>
            <a:avLst/>
            <a:gdLst>
              <a:gd name="T0" fmla="*/ 6650038 w 4538"/>
              <a:gd name="T1" fmla="*/ 0 h 1080"/>
              <a:gd name="T2" fmla="*/ 0 w 4538"/>
              <a:gd name="T3" fmla="*/ 0 h 1080"/>
              <a:gd name="T4" fmla="*/ 153868 w 4538"/>
              <a:gd name="T5" fmla="*/ 394429 h 1080"/>
              <a:gd name="T6" fmla="*/ 0 w 4538"/>
              <a:gd name="T7" fmla="*/ 787400 h 1080"/>
              <a:gd name="T8" fmla="*/ 6650038 w 4538"/>
              <a:gd name="T9" fmla="*/ 787400 h 1080"/>
              <a:gd name="T10" fmla="*/ 6650038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gradFill>
            <a:gsLst>
              <a:gs pos="0">
                <a:schemeClr val="lt2">
                  <a:tint val="40000"/>
                  <a:satMod val="350000"/>
                </a:schemeClr>
              </a:gs>
              <a:gs pos="40000">
                <a:schemeClr val="lt2">
                  <a:tint val="45000"/>
                  <a:shade val="99000"/>
                  <a:satMod val="350000"/>
                </a:schemeClr>
              </a:gs>
              <a:gs pos="100000">
                <a:schemeClr val="bg1">
                  <a:lumMod val="75000"/>
                </a:schemeClr>
              </a:gs>
            </a:gsLst>
          </a:gradFill>
          <a:ln w="19050">
            <a:solidFill>
              <a:srgbClr val="000000"/>
            </a:solidFill>
            <a:round/>
            <a:headEnd/>
            <a:tailEnd/>
          </a:ln>
        </p:spPr>
        <p:style>
          <a:lnRef idx="0">
            <a:scrgbClr r="0" g="0" b="0"/>
          </a:lnRef>
          <a:fillRef idx="1002">
            <a:schemeClr val="lt2"/>
          </a:fillRef>
          <a:effectRef idx="0">
            <a:scrgbClr r="0" g="0" b="0"/>
          </a:effectRef>
          <a:fontRef idx="major"/>
        </p:style>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defRPr/>
            </a:pPr>
            <a:endParaRPr lang="zh-CN" altLang="en-US" sz="1400" smtClean="0">
              <a:ea typeface="宋体" pitchFamily="2" charset="-122"/>
            </a:endParaRPr>
          </a:p>
        </p:txBody>
      </p:sp>
      <p:sp>
        <p:nvSpPr>
          <p:cNvPr id="34824" name="Rectangle 376"/>
          <p:cNvSpPr>
            <a:spLocks noChangeArrowheads="1"/>
          </p:cNvSpPr>
          <p:nvPr/>
        </p:nvSpPr>
        <p:spPr bwMode="auto">
          <a:xfrm>
            <a:off x="2195513" y="1557338"/>
            <a:ext cx="6207125"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0" tIns="0" rIns="0" bIns="0" anchor="ctr">
            <a:spAutoFit/>
          </a:bodyPr>
          <a:lstStyle/>
          <a:p>
            <a:pPr marL="447675" lvl="1" indent="-266700">
              <a:lnSpc>
                <a:spcPct val="110000"/>
              </a:lnSpc>
              <a:spcBef>
                <a:spcPct val="10000"/>
              </a:spcBef>
              <a:buFontTx/>
              <a:buChar char="–"/>
              <a:tabLst>
                <a:tab pos="8521700" algn="r"/>
              </a:tabLst>
            </a:pPr>
            <a:r>
              <a:rPr lang="zh-CN" altLang="zh-CN" sz="1400">
                <a:ea typeface="华文细黑" pitchFamily="2" charset="-122"/>
              </a:rPr>
              <a:t>对各种图形资源的图数互查功能及图形定位功能</a:t>
            </a:r>
            <a:r>
              <a:rPr lang="zh-CN" altLang="de-DE" sz="1400">
                <a:ea typeface="华文细黑" pitchFamily="2" charset="-122"/>
              </a:rPr>
              <a:t>，可应用于具备图形表达的各种类型的通信资源及基础地理对象；</a:t>
            </a:r>
            <a:endParaRPr lang="de-DE" altLang="zh-CN" sz="1400">
              <a:ea typeface="华文细黑" pitchFamily="2" charset="-122"/>
            </a:endParaRPr>
          </a:p>
          <a:p>
            <a:pPr marL="447675" lvl="1" indent="-266700">
              <a:lnSpc>
                <a:spcPct val="110000"/>
              </a:lnSpc>
              <a:spcBef>
                <a:spcPct val="10000"/>
              </a:spcBef>
              <a:buFontTx/>
              <a:buChar char="–"/>
              <a:tabLst>
                <a:tab pos="8521700" algn="r"/>
              </a:tabLst>
            </a:pPr>
            <a:r>
              <a:rPr lang="zh-CN" altLang="de-DE" sz="1400">
                <a:ea typeface="华文细黑" pitchFamily="2" charset="-122"/>
              </a:rPr>
              <a:t>空间几何查询、属性查询、快速定位、坐标定位、根据对象定位等</a:t>
            </a:r>
            <a:endParaRPr lang="de-DE" altLang="zh-CN" sz="1400">
              <a:ea typeface="华文细黑" pitchFamily="2" charset="-122"/>
            </a:endParaRPr>
          </a:p>
        </p:txBody>
      </p:sp>
      <p:sp>
        <p:nvSpPr>
          <p:cNvPr id="34825" name="Text Box 377"/>
          <p:cNvSpPr txBox="1">
            <a:spLocks noChangeArrowheads="1"/>
          </p:cNvSpPr>
          <p:nvPr/>
        </p:nvSpPr>
        <p:spPr bwMode="auto">
          <a:xfrm>
            <a:off x="539750" y="1619250"/>
            <a:ext cx="1296988"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zh-CN" altLang="en-US" b="1">
                <a:solidFill>
                  <a:srgbClr val="C82600"/>
                </a:solidFill>
                <a:latin typeface="华文细黑" pitchFamily="2" charset="-122"/>
                <a:ea typeface="华文细黑" pitchFamily="2" charset="-122"/>
              </a:rPr>
              <a:t>资源查询定位</a:t>
            </a:r>
          </a:p>
        </p:txBody>
      </p:sp>
      <p:pic>
        <p:nvPicPr>
          <p:cNvPr id="63" name="图片 6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9913" y="2414588"/>
            <a:ext cx="7988299" cy="444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6" name="组合 65"/>
          <p:cNvGrpSpPr>
            <a:grpSpLocks/>
          </p:cNvGrpSpPr>
          <p:nvPr/>
        </p:nvGrpSpPr>
        <p:grpSpPr bwMode="auto">
          <a:xfrm>
            <a:off x="1770063" y="3213100"/>
            <a:ext cx="3836987" cy="3311525"/>
            <a:chOff x="1095375" y="3212976"/>
            <a:chExt cx="3836665" cy="3312368"/>
          </a:xfrm>
        </p:grpSpPr>
        <p:sp>
          <p:nvSpPr>
            <p:cNvPr id="34830" name="矩形 63"/>
            <p:cNvSpPr>
              <a:spLocks noChangeArrowheads="1"/>
            </p:cNvSpPr>
            <p:nvPr/>
          </p:nvSpPr>
          <p:spPr bwMode="auto">
            <a:xfrm>
              <a:off x="1095375" y="3212976"/>
              <a:ext cx="692151" cy="216024"/>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en-US">
                <a:solidFill>
                  <a:srgbClr val="FF0000"/>
                </a:solidFill>
                <a:latin typeface="黑体" pitchFamily="49" charset="-122"/>
                <a:ea typeface="黑体" pitchFamily="49" charset="-122"/>
              </a:endParaRPr>
            </a:p>
          </p:txBody>
        </p:sp>
        <p:sp>
          <p:nvSpPr>
            <p:cNvPr id="34831" name="椭圆 64"/>
            <p:cNvSpPr>
              <a:spLocks noChangeArrowheads="1"/>
            </p:cNvSpPr>
            <p:nvPr/>
          </p:nvSpPr>
          <p:spPr bwMode="auto">
            <a:xfrm>
              <a:off x="1475656" y="3212976"/>
              <a:ext cx="3456384" cy="3312368"/>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zh-CN" altLang="en-US">
                <a:solidFill>
                  <a:srgbClr val="FF0000"/>
                </a:solidFill>
                <a:latin typeface="黑体" pitchFamily="49" charset="-122"/>
                <a:ea typeface="黑体" pitchFamily="49" charset="-122"/>
              </a:endParaRPr>
            </a:p>
          </p:txBody>
        </p:sp>
      </p:gr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5588" y="3321050"/>
            <a:ext cx="4875212" cy="297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 name="Rectangle 2"/>
          <p:cNvSpPr txBox="1">
            <a:spLocks noChangeArrowheads="1"/>
          </p:cNvSpPr>
          <p:nvPr/>
        </p:nvSpPr>
        <p:spPr bwMode="auto">
          <a:xfrm>
            <a:off x="2232025" y="9525"/>
            <a:ext cx="6948488"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fontAlgn="auto">
              <a:spcBef>
                <a:spcPts val="0"/>
              </a:spcBef>
              <a:spcAft>
                <a:spcPts val="0"/>
              </a:spcAft>
              <a:defRPr/>
            </a:pPr>
            <a:r>
              <a:rPr lang="zh-CN" altLang="en-US" sz="3200" b="1" dirty="0" smtClean="0">
                <a:effectLst>
                  <a:outerShdw blurRad="38100" dist="38100" dir="2700000" algn="tl">
                    <a:srgbClr val="000000">
                      <a:alpha val="43137"/>
                    </a:srgbClr>
                  </a:outerShdw>
                </a:effectLst>
                <a:latin typeface="黑体" pitchFamily="2" charset="-122"/>
                <a:ea typeface="黑体" pitchFamily="2" charset="-122"/>
              </a:rPr>
              <a:t>骨干网</a:t>
            </a:r>
            <a:r>
              <a:rPr lang="en-US" altLang="zh-CN" sz="3200" b="1" dirty="0" smtClean="0">
                <a:effectLst>
                  <a:outerShdw blurRad="38100" dist="38100" dir="2700000" algn="tl">
                    <a:srgbClr val="000000">
                      <a:alpha val="43137"/>
                    </a:srgbClr>
                  </a:outerShdw>
                </a:effectLst>
                <a:latin typeface="黑体" pitchFamily="2" charset="-122"/>
                <a:ea typeface="黑体" pitchFamily="2" charset="-122"/>
              </a:rPr>
              <a:t>-</a:t>
            </a:r>
            <a:r>
              <a:rPr lang="zh-CN" altLang="en-US" sz="3200" b="1" dirty="0" smtClean="0">
                <a:effectLst>
                  <a:outerShdw blurRad="38100" dist="38100" dir="2700000" algn="tl">
                    <a:srgbClr val="000000">
                      <a:alpha val="43137"/>
                    </a:srgbClr>
                  </a:outerShdw>
                </a:effectLst>
                <a:latin typeface="黑体" pitchFamily="2" charset="-122"/>
                <a:ea typeface="黑体" pitchFamily="2" charset="-122"/>
              </a:rPr>
              <a:t>图形操作</a:t>
            </a:r>
            <a:endParaRPr lang="zh-CN" altLang="en-US" sz="3200" b="1" dirty="0">
              <a:effectLst>
                <a:outerShdw blurRad="38100" dist="38100" dir="2700000" algn="tl">
                  <a:srgbClr val="000000">
                    <a:alpha val="43137"/>
                  </a:srgbClr>
                </a:outerShdw>
              </a:effectLst>
              <a:latin typeface="黑体" pitchFamily="2" charset="-122"/>
              <a:ea typeface="黑体" pitchFamily="2" charset="-122"/>
            </a:endParaRPr>
          </a:p>
        </p:txBody>
      </p:sp>
    </p:spTree>
    <p:extLst>
      <p:ext uri="{BB962C8B-B14F-4D97-AF65-F5344CB8AC3E}">
        <p14:creationId xmlns:p14="http://schemas.microsoft.com/office/powerpoint/2010/main" val="2989686107"/>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afterEffect">
                                  <p:stCondLst>
                                    <p:cond delay="2000"/>
                                  </p:stCondLst>
                                  <p:childTnLst>
                                    <p:set>
                                      <p:cBhvr>
                                        <p:cTn id="6" dur="1" fill="hold">
                                          <p:stCondLst>
                                            <p:cond delay="0"/>
                                          </p:stCondLst>
                                        </p:cTn>
                                        <p:tgtEl>
                                          <p:spTgt spid="66"/>
                                        </p:tgtEl>
                                        <p:attrNameLst>
                                          <p:attrName>style.visibility</p:attrName>
                                        </p:attrNameLst>
                                      </p:cBhvr>
                                      <p:to>
                                        <p:strVal val="visible"/>
                                      </p:to>
                                    </p:set>
                                    <p:anim calcmode="lin" valueType="num">
                                      <p:cBhvr additive="base">
                                        <p:cTn id="7" dur="500" fill="hold"/>
                                        <p:tgtEl>
                                          <p:spTgt spid="66"/>
                                        </p:tgtEl>
                                        <p:attrNameLst>
                                          <p:attrName>ppt_x</p:attrName>
                                        </p:attrNameLst>
                                      </p:cBhvr>
                                      <p:tavLst>
                                        <p:tav tm="0">
                                          <p:val>
                                            <p:strVal val="#ppt_x"/>
                                          </p:val>
                                        </p:tav>
                                        <p:tav tm="100000">
                                          <p:val>
                                            <p:strVal val="#ppt_x"/>
                                          </p:val>
                                        </p:tav>
                                      </p:tavLst>
                                    </p:anim>
                                    <p:anim calcmode="lin" valueType="num">
                                      <p:cBhvr additive="base">
                                        <p:cTn id="8" dur="500" fill="hold"/>
                                        <p:tgtEl>
                                          <p:spTgt spid="66"/>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2500"/>
                            </p:stCondLst>
                            <p:childTnLst>
                              <p:par>
                                <p:cTn id="10" presetID="9" presetClass="emph" presetSubtype="0" nodeType="afterEffect">
                                  <p:stCondLst>
                                    <p:cond delay="0"/>
                                  </p:stCondLst>
                                  <p:childTnLst>
                                    <p:set>
                                      <p:cBhvr rctx="PPT">
                                        <p:cTn id="11" dur="2300"/>
                                        <p:tgtEl>
                                          <p:spTgt spid="66"/>
                                        </p:tgtEl>
                                        <p:attrNameLst>
                                          <p:attrName>style.opacity</p:attrName>
                                        </p:attrNameLst>
                                      </p:cBhvr>
                                      <p:to>
                                        <p:strVal val="0.5"/>
                                      </p:to>
                                    </p:set>
                                    <p:animEffect filter="image" prLst="opacity: 0.5">
                                      <p:cBhvr rctx="IE">
                                        <p:cTn id="12" dur="2300"/>
                                        <p:tgtEl>
                                          <p:spTgt spid="66"/>
                                        </p:tgtEl>
                                      </p:cBhvr>
                                    </p:animEffect>
                                  </p:childTnLst>
                                </p:cTn>
                              </p:par>
                              <p:par>
                                <p:cTn id="13" presetID="9" presetClass="emph" presetSubtype="0" nodeType="withEffect">
                                  <p:stCondLst>
                                    <p:cond delay="500"/>
                                  </p:stCondLst>
                                  <p:childTnLst>
                                    <p:set>
                                      <p:cBhvr rctx="PPT">
                                        <p:cTn id="14" dur="indefinite"/>
                                        <p:tgtEl>
                                          <p:spTgt spid="63"/>
                                        </p:tgtEl>
                                        <p:attrNameLst>
                                          <p:attrName>style.opacity</p:attrName>
                                        </p:attrNameLst>
                                      </p:cBhvr>
                                      <p:to>
                                        <p:strVal val="0.5"/>
                                      </p:to>
                                    </p:set>
                                    <p:animEffect filter="image" prLst="opacity: 0.5">
                                      <p:cBhvr rctx="IE">
                                        <p:cTn id="15" dur="indefinite"/>
                                        <p:tgtEl>
                                          <p:spTgt spid="63"/>
                                        </p:tgtEl>
                                      </p:cBhvr>
                                    </p:animEffect>
                                  </p:childTnLst>
                                </p:cTn>
                              </p:par>
                              <p:par>
                                <p:cTn id="16" presetID="42" presetClass="entr" presetSubtype="0" fill="hold" nodeType="withEffect">
                                  <p:stCondLst>
                                    <p:cond delay="500"/>
                                  </p:stCondLst>
                                  <p:childTnLst>
                                    <p:set>
                                      <p:cBhvr>
                                        <p:cTn id="17" dur="1" fill="hold">
                                          <p:stCondLst>
                                            <p:cond delay="0"/>
                                          </p:stCondLst>
                                        </p:cTn>
                                        <p:tgtEl>
                                          <p:spTgt spid="2050"/>
                                        </p:tgtEl>
                                        <p:attrNameLst>
                                          <p:attrName>style.visibility</p:attrName>
                                        </p:attrNameLst>
                                      </p:cBhvr>
                                      <p:to>
                                        <p:strVal val="visible"/>
                                      </p:to>
                                    </p:set>
                                    <p:animEffect transition="in" filter="fade">
                                      <p:cBhvr>
                                        <p:cTn id="18" dur="1000"/>
                                        <p:tgtEl>
                                          <p:spTgt spid="2050"/>
                                        </p:tgtEl>
                                      </p:cBhvr>
                                    </p:animEffect>
                                    <p:anim calcmode="lin" valueType="num">
                                      <p:cBhvr>
                                        <p:cTn id="19" dur="1000" fill="hold"/>
                                        <p:tgtEl>
                                          <p:spTgt spid="2050"/>
                                        </p:tgtEl>
                                        <p:attrNameLst>
                                          <p:attrName>ppt_x</p:attrName>
                                        </p:attrNameLst>
                                      </p:cBhvr>
                                      <p:tavLst>
                                        <p:tav tm="0">
                                          <p:val>
                                            <p:strVal val="#ppt_x"/>
                                          </p:val>
                                        </p:tav>
                                        <p:tav tm="100000">
                                          <p:val>
                                            <p:strVal val="#ppt_x"/>
                                          </p:val>
                                        </p:tav>
                                      </p:tavLst>
                                    </p:anim>
                                    <p:anim calcmode="lin" valueType="num">
                                      <p:cBhvr>
                                        <p:cTn id="20"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1"/>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205A94B8-55F5-4A3D-9EFE-97C0303C20F1}" type="slidenum">
              <a:rPr lang="en-US" altLang="zh-CN" smtClean="0">
                <a:solidFill>
                  <a:srgbClr val="000000"/>
                </a:solidFill>
              </a:rPr>
              <a:pPr eaLnBrk="1" hangingPunct="1"/>
              <a:t>27</a:t>
            </a:fld>
            <a:endParaRPr lang="en-US" altLang="zh-CN" smtClean="0">
              <a:solidFill>
                <a:srgbClr val="000000"/>
              </a:solidFill>
            </a:endParaRPr>
          </a:p>
        </p:txBody>
      </p:sp>
      <p:sp>
        <p:nvSpPr>
          <p:cNvPr id="35843" name="Text Box 378"/>
          <p:cNvSpPr txBox="1">
            <a:spLocks noChangeArrowheads="1"/>
          </p:cNvSpPr>
          <p:nvPr/>
        </p:nvSpPr>
        <p:spPr bwMode="auto">
          <a:xfrm>
            <a:off x="898525" y="1873250"/>
            <a:ext cx="906463"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en-US" altLang="zh-CN" sz="1200" b="1">
                <a:latin typeface="华文细黑" pitchFamily="2" charset="-122"/>
                <a:ea typeface="华文细黑" pitchFamily="2" charset="-122"/>
              </a:rPr>
              <a:t>...</a:t>
            </a:r>
          </a:p>
        </p:txBody>
      </p:sp>
      <p:grpSp>
        <p:nvGrpSpPr>
          <p:cNvPr id="35844" name="Group 379"/>
          <p:cNvGrpSpPr>
            <a:grpSpLocks/>
          </p:cNvGrpSpPr>
          <p:nvPr/>
        </p:nvGrpSpPr>
        <p:grpSpPr bwMode="auto">
          <a:xfrm>
            <a:off x="527050" y="1490663"/>
            <a:ext cx="1441450" cy="857250"/>
            <a:chOff x="1079" y="300"/>
            <a:chExt cx="908" cy="755"/>
          </a:xfrm>
        </p:grpSpPr>
        <p:sp>
          <p:nvSpPr>
            <p:cNvPr id="35852" name="AutoShape 380"/>
            <p:cNvSpPr>
              <a:spLocks noChangeAspect="1" noChangeArrowheads="1" noTextEdit="1"/>
            </p:cNvSpPr>
            <p:nvPr/>
          </p:nvSpPr>
          <p:spPr bwMode="auto">
            <a:xfrm>
              <a:off x="1079" y="300"/>
              <a:ext cx="908" cy="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5853" name="Freeform 381"/>
            <p:cNvSpPr>
              <a:spLocks/>
            </p:cNvSpPr>
            <p:nvPr/>
          </p:nvSpPr>
          <p:spPr bwMode="auto">
            <a:xfrm>
              <a:off x="1088" y="309"/>
              <a:ext cx="382" cy="303"/>
            </a:xfrm>
            <a:custGeom>
              <a:avLst/>
              <a:gdLst>
                <a:gd name="T0" fmla="*/ 0 w 5538"/>
                <a:gd name="T1" fmla="*/ 0 h 4399"/>
                <a:gd name="T2" fmla="*/ 0 w 5538"/>
                <a:gd name="T3" fmla="*/ 0 h 4399"/>
                <a:gd name="T4" fmla="*/ 0 w 5538"/>
                <a:gd name="T5" fmla="*/ 0 h 4399"/>
                <a:gd name="T6" fmla="*/ 0 w 5538"/>
                <a:gd name="T7" fmla="*/ 0 h 4399"/>
                <a:gd name="T8" fmla="*/ 0 60000 65536"/>
                <a:gd name="T9" fmla="*/ 0 60000 65536"/>
                <a:gd name="T10" fmla="*/ 0 60000 65536"/>
                <a:gd name="T11" fmla="*/ 0 60000 65536"/>
                <a:gd name="T12" fmla="*/ 0 w 5538"/>
                <a:gd name="T13" fmla="*/ 0 h 4399"/>
                <a:gd name="T14" fmla="*/ 5538 w 5538"/>
                <a:gd name="T15" fmla="*/ 4399 h 4399"/>
              </a:gdLst>
              <a:ahLst/>
              <a:cxnLst>
                <a:cxn ang="T8">
                  <a:pos x="T0" y="T1"/>
                </a:cxn>
                <a:cxn ang="T9">
                  <a:pos x="T2" y="T3"/>
                </a:cxn>
                <a:cxn ang="T10">
                  <a:pos x="T4" y="T5"/>
                </a:cxn>
                <a:cxn ang="T11">
                  <a:pos x="T6" y="T7"/>
                </a:cxn>
              </a:cxnLst>
              <a:rect l="T12" t="T13" r="T14" b="T15"/>
              <a:pathLst>
                <a:path w="5538" h="4399">
                  <a:moveTo>
                    <a:pt x="5538" y="18"/>
                  </a:moveTo>
                  <a:lnTo>
                    <a:pt x="0" y="4399"/>
                  </a:lnTo>
                  <a:lnTo>
                    <a:pt x="0" y="0"/>
                  </a:lnTo>
                  <a:lnTo>
                    <a:pt x="5538" y="18"/>
                  </a:lnTo>
                  <a:close/>
                </a:path>
              </a:pathLst>
            </a:custGeom>
            <a:solidFill>
              <a:srgbClr val="96A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54" name="Freeform 382"/>
            <p:cNvSpPr>
              <a:spLocks/>
            </p:cNvSpPr>
            <p:nvPr/>
          </p:nvSpPr>
          <p:spPr bwMode="auto">
            <a:xfrm>
              <a:off x="1088" y="310"/>
              <a:ext cx="399" cy="316"/>
            </a:xfrm>
            <a:custGeom>
              <a:avLst/>
              <a:gdLst>
                <a:gd name="T0" fmla="*/ 0 w 5792"/>
                <a:gd name="T1" fmla="*/ 0 h 4584"/>
                <a:gd name="T2" fmla="*/ 0 w 5792"/>
                <a:gd name="T3" fmla="*/ 0 h 4584"/>
                <a:gd name="T4" fmla="*/ 0 w 5792"/>
                <a:gd name="T5" fmla="*/ 0 h 4584"/>
                <a:gd name="T6" fmla="*/ 0 w 5792"/>
                <a:gd name="T7" fmla="*/ 0 h 4584"/>
                <a:gd name="T8" fmla="*/ 0 w 5792"/>
                <a:gd name="T9" fmla="*/ 0 h 4584"/>
                <a:gd name="T10" fmla="*/ 0 60000 65536"/>
                <a:gd name="T11" fmla="*/ 0 60000 65536"/>
                <a:gd name="T12" fmla="*/ 0 60000 65536"/>
                <a:gd name="T13" fmla="*/ 0 60000 65536"/>
                <a:gd name="T14" fmla="*/ 0 60000 65536"/>
                <a:gd name="T15" fmla="*/ 0 w 5792"/>
                <a:gd name="T16" fmla="*/ 0 h 4584"/>
                <a:gd name="T17" fmla="*/ 5792 w 5792"/>
                <a:gd name="T18" fmla="*/ 4584 h 4584"/>
              </a:gdLst>
              <a:ahLst/>
              <a:cxnLst>
                <a:cxn ang="T10">
                  <a:pos x="T0" y="T1"/>
                </a:cxn>
                <a:cxn ang="T11">
                  <a:pos x="T2" y="T3"/>
                </a:cxn>
                <a:cxn ang="T12">
                  <a:pos x="T4" y="T5"/>
                </a:cxn>
                <a:cxn ang="T13">
                  <a:pos x="T6" y="T7"/>
                </a:cxn>
                <a:cxn ang="T14">
                  <a:pos x="T8" y="T9"/>
                </a:cxn>
              </a:cxnLst>
              <a:rect l="T15" t="T16" r="T17" b="T18"/>
              <a:pathLst>
                <a:path w="5792" h="4584">
                  <a:moveTo>
                    <a:pt x="0" y="4181"/>
                  </a:moveTo>
                  <a:lnTo>
                    <a:pt x="5284" y="0"/>
                  </a:lnTo>
                  <a:lnTo>
                    <a:pt x="5792" y="2"/>
                  </a:lnTo>
                  <a:lnTo>
                    <a:pt x="0" y="4584"/>
                  </a:lnTo>
                  <a:lnTo>
                    <a:pt x="0" y="4181"/>
                  </a:lnTo>
                  <a:close/>
                </a:path>
              </a:pathLst>
            </a:custGeom>
            <a:solidFill>
              <a:srgbClr val="96AEB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55" name="Freeform 383"/>
            <p:cNvSpPr>
              <a:spLocks/>
            </p:cNvSpPr>
            <p:nvPr/>
          </p:nvSpPr>
          <p:spPr bwMode="auto">
            <a:xfrm>
              <a:off x="1088" y="310"/>
              <a:ext cx="417" cy="330"/>
            </a:xfrm>
            <a:custGeom>
              <a:avLst/>
              <a:gdLst>
                <a:gd name="T0" fmla="*/ 0 w 6046"/>
                <a:gd name="T1" fmla="*/ 0 h 4786"/>
                <a:gd name="T2" fmla="*/ 0 w 6046"/>
                <a:gd name="T3" fmla="*/ 0 h 4786"/>
                <a:gd name="T4" fmla="*/ 0 w 6046"/>
                <a:gd name="T5" fmla="*/ 0 h 4786"/>
                <a:gd name="T6" fmla="*/ 0 w 6046"/>
                <a:gd name="T7" fmla="*/ 0 h 4786"/>
                <a:gd name="T8" fmla="*/ 0 w 6046"/>
                <a:gd name="T9" fmla="*/ 0 h 4786"/>
                <a:gd name="T10" fmla="*/ 0 60000 65536"/>
                <a:gd name="T11" fmla="*/ 0 60000 65536"/>
                <a:gd name="T12" fmla="*/ 0 60000 65536"/>
                <a:gd name="T13" fmla="*/ 0 60000 65536"/>
                <a:gd name="T14" fmla="*/ 0 60000 65536"/>
                <a:gd name="T15" fmla="*/ 0 w 6046"/>
                <a:gd name="T16" fmla="*/ 0 h 4786"/>
                <a:gd name="T17" fmla="*/ 6046 w 6046"/>
                <a:gd name="T18" fmla="*/ 4786 h 4786"/>
              </a:gdLst>
              <a:ahLst/>
              <a:cxnLst>
                <a:cxn ang="T10">
                  <a:pos x="T0" y="T1"/>
                </a:cxn>
                <a:cxn ang="T11">
                  <a:pos x="T2" y="T3"/>
                </a:cxn>
                <a:cxn ang="T12">
                  <a:pos x="T4" y="T5"/>
                </a:cxn>
                <a:cxn ang="T13">
                  <a:pos x="T6" y="T7"/>
                </a:cxn>
                <a:cxn ang="T14">
                  <a:pos x="T8" y="T9"/>
                </a:cxn>
              </a:cxnLst>
              <a:rect l="T15" t="T16" r="T17" b="T18"/>
              <a:pathLst>
                <a:path w="6046" h="4786">
                  <a:moveTo>
                    <a:pt x="0" y="4381"/>
                  </a:moveTo>
                  <a:lnTo>
                    <a:pt x="5538" y="0"/>
                  </a:lnTo>
                  <a:lnTo>
                    <a:pt x="6046" y="2"/>
                  </a:lnTo>
                  <a:lnTo>
                    <a:pt x="0" y="4786"/>
                  </a:lnTo>
                  <a:lnTo>
                    <a:pt x="0" y="4381"/>
                  </a:lnTo>
                  <a:close/>
                </a:path>
              </a:pathLst>
            </a:custGeom>
            <a:solidFill>
              <a:srgbClr val="98B0B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56" name="Freeform 384"/>
            <p:cNvSpPr>
              <a:spLocks/>
            </p:cNvSpPr>
            <p:nvPr/>
          </p:nvSpPr>
          <p:spPr bwMode="auto">
            <a:xfrm>
              <a:off x="1088" y="310"/>
              <a:ext cx="434" cy="344"/>
            </a:xfrm>
            <a:custGeom>
              <a:avLst/>
              <a:gdLst>
                <a:gd name="T0" fmla="*/ 0 w 6300"/>
                <a:gd name="T1" fmla="*/ 0 h 4986"/>
                <a:gd name="T2" fmla="*/ 0 w 6300"/>
                <a:gd name="T3" fmla="*/ 0 h 4986"/>
                <a:gd name="T4" fmla="*/ 0 w 6300"/>
                <a:gd name="T5" fmla="*/ 0 h 4986"/>
                <a:gd name="T6" fmla="*/ 0 w 6300"/>
                <a:gd name="T7" fmla="*/ 0 h 4986"/>
                <a:gd name="T8" fmla="*/ 0 w 6300"/>
                <a:gd name="T9" fmla="*/ 0 h 4986"/>
                <a:gd name="T10" fmla="*/ 0 60000 65536"/>
                <a:gd name="T11" fmla="*/ 0 60000 65536"/>
                <a:gd name="T12" fmla="*/ 0 60000 65536"/>
                <a:gd name="T13" fmla="*/ 0 60000 65536"/>
                <a:gd name="T14" fmla="*/ 0 60000 65536"/>
                <a:gd name="T15" fmla="*/ 0 w 6300"/>
                <a:gd name="T16" fmla="*/ 0 h 4986"/>
                <a:gd name="T17" fmla="*/ 6300 w 6300"/>
                <a:gd name="T18" fmla="*/ 4986 h 4986"/>
              </a:gdLst>
              <a:ahLst/>
              <a:cxnLst>
                <a:cxn ang="T10">
                  <a:pos x="T0" y="T1"/>
                </a:cxn>
                <a:cxn ang="T11">
                  <a:pos x="T2" y="T3"/>
                </a:cxn>
                <a:cxn ang="T12">
                  <a:pos x="T4" y="T5"/>
                </a:cxn>
                <a:cxn ang="T13">
                  <a:pos x="T6" y="T7"/>
                </a:cxn>
                <a:cxn ang="T14">
                  <a:pos x="T8" y="T9"/>
                </a:cxn>
              </a:cxnLst>
              <a:rect l="T15" t="T16" r="T17" b="T18"/>
              <a:pathLst>
                <a:path w="6300" h="4986">
                  <a:moveTo>
                    <a:pt x="0" y="4582"/>
                  </a:moveTo>
                  <a:lnTo>
                    <a:pt x="5792" y="0"/>
                  </a:lnTo>
                  <a:lnTo>
                    <a:pt x="6300" y="2"/>
                  </a:lnTo>
                  <a:lnTo>
                    <a:pt x="0" y="4986"/>
                  </a:lnTo>
                  <a:lnTo>
                    <a:pt x="0" y="4582"/>
                  </a:lnTo>
                  <a:close/>
                </a:path>
              </a:pathLst>
            </a:custGeom>
            <a:solidFill>
              <a:srgbClr val="99B1C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57" name="Freeform 385"/>
            <p:cNvSpPr>
              <a:spLocks/>
            </p:cNvSpPr>
            <p:nvPr/>
          </p:nvSpPr>
          <p:spPr bwMode="auto">
            <a:xfrm>
              <a:off x="1088" y="311"/>
              <a:ext cx="451" cy="357"/>
            </a:xfrm>
            <a:custGeom>
              <a:avLst/>
              <a:gdLst>
                <a:gd name="T0" fmla="*/ 0 w 6555"/>
                <a:gd name="T1" fmla="*/ 0 h 5187"/>
                <a:gd name="T2" fmla="*/ 0 w 6555"/>
                <a:gd name="T3" fmla="*/ 0 h 5187"/>
                <a:gd name="T4" fmla="*/ 0 w 6555"/>
                <a:gd name="T5" fmla="*/ 0 h 5187"/>
                <a:gd name="T6" fmla="*/ 0 w 6555"/>
                <a:gd name="T7" fmla="*/ 0 h 5187"/>
                <a:gd name="T8" fmla="*/ 0 w 6555"/>
                <a:gd name="T9" fmla="*/ 0 h 5187"/>
                <a:gd name="T10" fmla="*/ 0 60000 65536"/>
                <a:gd name="T11" fmla="*/ 0 60000 65536"/>
                <a:gd name="T12" fmla="*/ 0 60000 65536"/>
                <a:gd name="T13" fmla="*/ 0 60000 65536"/>
                <a:gd name="T14" fmla="*/ 0 60000 65536"/>
                <a:gd name="T15" fmla="*/ 0 w 6555"/>
                <a:gd name="T16" fmla="*/ 0 h 5187"/>
                <a:gd name="T17" fmla="*/ 6555 w 6555"/>
                <a:gd name="T18" fmla="*/ 5187 h 5187"/>
              </a:gdLst>
              <a:ahLst/>
              <a:cxnLst>
                <a:cxn ang="T10">
                  <a:pos x="T0" y="T1"/>
                </a:cxn>
                <a:cxn ang="T11">
                  <a:pos x="T2" y="T3"/>
                </a:cxn>
                <a:cxn ang="T12">
                  <a:pos x="T4" y="T5"/>
                </a:cxn>
                <a:cxn ang="T13">
                  <a:pos x="T6" y="T7"/>
                </a:cxn>
                <a:cxn ang="T14">
                  <a:pos x="T8" y="T9"/>
                </a:cxn>
              </a:cxnLst>
              <a:rect l="T15" t="T16" r="T17" b="T18"/>
              <a:pathLst>
                <a:path w="6555" h="5187">
                  <a:moveTo>
                    <a:pt x="0" y="4784"/>
                  </a:moveTo>
                  <a:lnTo>
                    <a:pt x="6046" y="0"/>
                  </a:lnTo>
                  <a:lnTo>
                    <a:pt x="6555" y="2"/>
                  </a:lnTo>
                  <a:lnTo>
                    <a:pt x="0" y="5187"/>
                  </a:lnTo>
                  <a:lnTo>
                    <a:pt x="0" y="4784"/>
                  </a:lnTo>
                  <a:close/>
                </a:path>
              </a:pathLst>
            </a:custGeom>
            <a:solidFill>
              <a:srgbClr val="9BB2C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58" name="Freeform 386"/>
            <p:cNvSpPr>
              <a:spLocks/>
            </p:cNvSpPr>
            <p:nvPr/>
          </p:nvSpPr>
          <p:spPr bwMode="auto">
            <a:xfrm>
              <a:off x="1088" y="311"/>
              <a:ext cx="469" cy="370"/>
            </a:xfrm>
            <a:custGeom>
              <a:avLst/>
              <a:gdLst>
                <a:gd name="T0" fmla="*/ 0 w 6808"/>
                <a:gd name="T1" fmla="*/ 0 h 5387"/>
                <a:gd name="T2" fmla="*/ 0 w 6808"/>
                <a:gd name="T3" fmla="*/ 0 h 5387"/>
                <a:gd name="T4" fmla="*/ 0 w 6808"/>
                <a:gd name="T5" fmla="*/ 0 h 5387"/>
                <a:gd name="T6" fmla="*/ 0 w 6808"/>
                <a:gd name="T7" fmla="*/ 0 h 5387"/>
                <a:gd name="T8" fmla="*/ 0 w 6808"/>
                <a:gd name="T9" fmla="*/ 0 h 5387"/>
                <a:gd name="T10" fmla="*/ 0 60000 65536"/>
                <a:gd name="T11" fmla="*/ 0 60000 65536"/>
                <a:gd name="T12" fmla="*/ 0 60000 65536"/>
                <a:gd name="T13" fmla="*/ 0 60000 65536"/>
                <a:gd name="T14" fmla="*/ 0 60000 65536"/>
                <a:gd name="T15" fmla="*/ 0 w 6808"/>
                <a:gd name="T16" fmla="*/ 0 h 5387"/>
                <a:gd name="T17" fmla="*/ 6808 w 6808"/>
                <a:gd name="T18" fmla="*/ 5387 h 5387"/>
              </a:gdLst>
              <a:ahLst/>
              <a:cxnLst>
                <a:cxn ang="T10">
                  <a:pos x="T0" y="T1"/>
                </a:cxn>
                <a:cxn ang="T11">
                  <a:pos x="T2" y="T3"/>
                </a:cxn>
                <a:cxn ang="T12">
                  <a:pos x="T4" y="T5"/>
                </a:cxn>
                <a:cxn ang="T13">
                  <a:pos x="T6" y="T7"/>
                </a:cxn>
                <a:cxn ang="T14">
                  <a:pos x="T8" y="T9"/>
                </a:cxn>
              </a:cxnLst>
              <a:rect l="T15" t="T16" r="T17" b="T18"/>
              <a:pathLst>
                <a:path w="6808" h="5387">
                  <a:moveTo>
                    <a:pt x="0" y="4984"/>
                  </a:moveTo>
                  <a:lnTo>
                    <a:pt x="6300" y="0"/>
                  </a:lnTo>
                  <a:lnTo>
                    <a:pt x="6808" y="2"/>
                  </a:lnTo>
                  <a:lnTo>
                    <a:pt x="0" y="5387"/>
                  </a:lnTo>
                  <a:lnTo>
                    <a:pt x="0" y="4984"/>
                  </a:lnTo>
                  <a:close/>
                </a:path>
              </a:pathLst>
            </a:custGeom>
            <a:solidFill>
              <a:srgbClr val="9DB3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59" name="Freeform 387"/>
            <p:cNvSpPr>
              <a:spLocks/>
            </p:cNvSpPr>
            <p:nvPr/>
          </p:nvSpPr>
          <p:spPr bwMode="auto">
            <a:xfrm>
              <a:off x="1088" y="311"/>
              <a:ext cx="487" cy="385"/>
            </a:xfrm>
            <a:custGeom>
              <a:avLst/>
              <a:gdLst>
                <a:gd name="T0" fmla="*/ 0 w 7062"/>
                <a:gd name="T1" fmla="*/ 0 h 5589"/>
                <a:gd name="T2" fmla="*/ 0 w 7062"/>
                <a:gd name="T3" fmla="*/ 0 h 5589"/>
                <a:gd name="T4" fmla="*/ 0 w 7062"/>
                <a:gd name="T5" fmla="*/ 0 h 5589"/>
                <a:gd name="T6" fmla="*/ 0 w 7062"/>
                <a:gd name="T7" fmla="*/ 0 h 5589"/>
                <a:gd name="T8" fmla="*/ 0 w 7062"/>
                <a:gd name="T9" fmla="*/ 0 h 5589"/>
                <a:gd name="T10" fmla="*/ 0 60000 65536"/>
                <a:gd name="T11" fmla="*/ 0 60000 65536"/>
                <a:gd name="T12" fmla="*/ 0 60000 65536"/>
                <a:gd name="T13" fmla="*/ 0 60000 65536"/>
                <a:gd name="T14" fmla="*/ 0 60000 65536"/>
                <a:gd name="T15" fmla="*/ 0 w 7062"/>
                <a:gd name="T16" fmla="*/ 0 h 5589"/>
                <a:gd name="T17" fmla="*/ 7062 w 7062"/>
                <a:gd name="T18" fmla="*/ 5589 h 5589"/>
              </a:gdLst>
              <a:ahLst/>
              <a:cxnLst>
                <a:cxn ang="T10">
                  <a:pos x="T0" y="T1"/>
                </a:cxn>
                <a:cxn ang="T11">
                  <a:pos x="T2" y="T3"/>
                </a:cxn>
                <a:cxn ang="T12">
                  <a:pos x="T4" y="T5"/>
                </a:cxn>
                <a:cxn ang="T13">
                  <a:pos x="T6" y="T7"/>
                </a:cxn>
                <a:cxn ang="T14">
                  <a:pos x="T8" y="T9"/>
                </a:cxn>
              </a:cxnLst>
              <a:rect l="T15" t="T16" r="T17" b="T18"/>
              <a:pathLst>
                <a:path w="7062" h="5589">
                  <a:moveTo>
                    <a:pt x="0" y="5185"/>
                  </a:moveTo>
                  <a:lnTo>
                    <a:pt x="6555" y="0"/>
                  </a:lnTo>
                  <a:lnTo>
                    <a:pt x="7062" y="1"/>
                  </a:lnTo>
                  <a:lnTo>
                    <a:pt x="0" y="5589"/>
                  </a:lnTo>
                  <a:lnTo>
                    <a:pt x="0" y="5185"/>
                  </a:lnTo>
                  <a:close/>
                </a:path>
              </a:pathLst>
            </a:custGeom>
            <a:solidFill>
              <a:srgbClr val="9EB5C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60" name="Freeform 388"/>
            <p:cNvSpPr>
              <a:spLocks/>
            </p:cNvSpPr>
            <p:nvPr/>
          </p:nvSpPr>
          <p:spPr bwMode="auto">
            <a:xfrm>
              <a:off x="1088" y="311"/>
              <a:ext cx="504" cy="398"/>
            </a:xfrm>
            <a:custGeom>
              <a:avLst/>
              <a:gdLst>
                <a:gd name="T0" fmla="*/ 0 w 7317"/>
                <a:gd name="T1" fmla="*/ 0 h 5790"/>
                <a:gd name="T2" fmla="*/ 0 w 7317"/>
                <a:gd name="T3" fmla="*/ 0 h 5790"/>
                <a:gd name="T4" fmla="*/ 0 w 7317"/>
                <a:gd name="T5" fmla="*/ 0 h 5790"/>
                <a:gd name="T6" fmla="*/ 0 w 7317"/>
                <a:gd name="T7" fmla="*/ 0 h 5790"/>
                <a:gd name="T8" fmla="*/ 0 w 7317"/>
                <a:gd name="T9" fmla="*/ 0 h 5790"/>
                <a:gd name="T10" fmla="*/ 0 60000 65536"/>
                <a:gd name="T11" fmla="*/ 0 60000 65536"/>
                <a:gd name="T12" fmla="*/ 0 60000 65536"/>
                <a:gd name="T13" fmla="*/ 0 60000 65536"/>
                <a:gd name="T14" fmla="*/ 0 60000 65536"/>
                <a:gd name="T15" fmla="*/ 0 w 7317"/>
                <a:gd name="T16" fmla="*/ 0 h 5790"/>
                <a:gd name="T17" fmla="*/ 7317 w 7317"/>
                <a:gd name="T18" fmla="*/ 5790 h 5790"/>
              </a:gdLst>
              <a:ahLst/>
              <a:cxnLst>
                <a:cxn ang="T10">
                  <a:pos x="T0" y="T1"/>
                </a:cxn>
                <a:cxn ang="T11">
                  <a:pos x="T2" y="T3"/>
                </a:cxn>
                <a:cxn ang="T12">
                  <a:pos x="T4" y="T5"/>
                </a:cxn>
                <a:cxn ang="T13">
                  <a:pos x="T6" y="T7"/>
                </a:cxn>
                <a:cxn ang="T14">
                  <a:pos x="T8" y="T9"/>
                </a:cxn>
              </a:cxnLst>
              <a:rect l="T15" t="T16" r="T17" b="T18"/>
              <a:pathLst>
                <a:path w="7317" h="5790">
                  <a:moveTo>
                    <a:pt x="0" y="5385"/>
                  </a:moveTo>
                  <a:lnTo>
                    <a:pt x="6808" y="0"/>
                  </a:lnTo>
                  <a:lnTo>
                    <a:pt x="7317" y="1"/>
                  </a:lnTo>
                  <a:lnTo>
                    <a:pt x="0" y="5790"/>
                  </a:lnTo>
                  <a:lnTo>
                    <a:pt x="0" y="5385"/>
                  </a:lnTo>
                  <a:close/>
                </a:path>
              </a:pathLst>
            </a:custGeom>
            <a:solidFill>
              <a:srgbClr val="A0B6C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61" name="Freeform 389"/>
            <p:cNvSpPr>
              <a:spLocks/>
            </p:cNvSpPr>
            <p:nvPr/>
          </p:nvSpPr>
          <p:spPr bwMode="auto">
            <a:xfrm>
              <a:off x="1088" y="311"/>
              <a:ext cx="522" cy="413"/>
            </a:xfrm>
            <a:custGeom>
              <a:avLst/>
              <a:gdLst>
                <a:gd name="T0" fmla="*/ 0 w 7570"/>
                <a:gd name="T1" fmla="*/ 0 h 5991"/>
                <a:gd name="T2" fmla="*/ 0 w 7570"/>
                <a:gd name="T3" fmla="*/ 0 h 5991"/>
                <a:gd name="T4" fmla="*/ 0 w 7570"/>
                <a:gd name="T5" fmla="*/ 0 h 5991"/>
                <a:gd name="T6" fmla="*/ 0 w 7570"/>
                <a:gd name="T7" fmla="*/ 0 h 5991"/>
                <a:gd name="T8" fmla="*/ 0 w 7570"/>
                <a:gd name="T9" fmla="*/ 0 h 5991"/>
                <a:gd name="T10" fmla="*/ 0 60000 65536"/>
                <a:gd name="T11" fmla="*/ 0 60000 65536"/>
                <a:gd name="T12" fmla="*/ 0 60000 65536"/>
                <a:gd name="T13" fmla="*/ 0 60000 65536"/>
                <a:gd name="T14" fmla="*/ 0 60000 65536"/>
                <a:gd name="T15" fmla="*/ 0 w 7570"/>
                <a:gd name="T16" fmla="*/ 0 h 5991"/>
                <a:gd name="T17" fmla="*/ 7570 w 7570"/>
                <a:gd name="T18" fmla="*/ 5991 h 5991"/>
              </a:gdLst>
              <a:ahLst/>
              <a:cxnLst>
                <a:cxn ang="T10">
                  <a:pos x="T0" y="T1"/>
                </a:cxn>
                <a:cxn ang="T11">
                  <a:pos x="T2" y="T3"/>
                </a:cxn>
                <a:cxn ang="T12">
                  <a:pos x="T4" y="T5"/>
                </a:cxn>
                <a:cxn ang="T13">
                  <a:pos x="T6" y="T7"/>
                </a:cxn>
                <a:cxn ang="T14">
                  <a:pos x="T8" y="T9"/>
                </a:cxn>
              </a:cxnLst>
              <a:rect l="T15" t="T16" r="T17" b="T18"/>
              <a:pathLst>
                <a:path w="7570" h="5991">
                  <a:moveTo>
                    <a:pt x="0" y="5588"/>
                  </a:moveTo>
                  <a:lnTo>
                    <a:pt x="7062" y="0"/>
                  </a:lnTo>
                  <a:lnTo>
                    <a:pt x="7570" y="2"/>
                  </a:lnTo>
                  <a:lnTo>
                    <a:pt x="0" y="5991"/>
                  </a:lnTo>
                  <a:lnTo>
                    <a:pt x="0" y="5588"/>
                  </a:lnTo>
                  <a:close/>
                </a:path>
              </a:pathLst>
            </a:custGeom>
            <a:solidFill>
              <a:srgbClr val="A1B7C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62" name="Freeform 390"/>
            <p:cNvSpPr>
              <a:spLocks/>
            </p:cNvSpPr>
            <p:nvPr/>
          </p:nvSpPr>
          <p:spPr bwMode="auto">
            <a:xfrm>
              <a:off x="1088" y="311"/>
              <a:ext cx="539" cy="426"/>
            </a:xfrm>
            <a:custGeom>
              <a:avLst/>
              <a:gdLst>
                <a:gd name="T0" fmla="*/ 0 w 7825"/>
                <a:gd name="T1" fmla="*/ 0 h 6192"/>
                <a:gd name="T2" fmla="*/ 0 w 7825"/>
                <a:gd name="T3" fmla="*/ 0 h 6192"/>
                <a:gd name="T4" fmla="*/ 0 w 7825"/>
                <a:gd name="T5" fmla="*/ 0 h 6192"/>
                <a:gd name="T6" fmla="*/ 0 w 7825"/>
                <a:gd name="T7" fmla="*/ 0 h 6192"/>
                <a:gd name="T8" fmla="*/ 0 w 7825"/>
                <a:gd name="T9" fmla="*/ 0 h 6192"/>
                <a:gd name="T10" fmla="*/ 0 60000 65536"/>
                <a:gd name="T11" fmla="*/ 0 60000 65536"/>
                <a:gd name="T12" fmla="*/ 0 60000 65536"/>
                <a:gd name="T13" fmla="*/ 0 60000 65536"/>
                <a:gd name="T14" fmla="*/ 0 60000 65536"/>
                <a:gd name="T15" fmla="*/ 0 w 7825"/>
                <a:gd name="T16" fmla="*/ 0 h 6192"/>
                <a:gd name="T17" fmla="*/ 7825 w 7825"/>
                <a:gd name="T18" fmla="*/ 6192 h 6192"/>
              </a:gdLst>
              <a:ahLst/>
              <a:cxnLst>
                <a:cxn ang="T10">
                  <a:pos x="T0" y="T1"/>
                </a:cxn>
                <a:cxn ang="T11">
                  <a:pos x="T2" y="T3"/>
                </a:cxn>
                <a:cxn ang="T12">
                  <a:pos x="T4" y="T5"/>
                </a:cxn>
                <a:cxn ang="T13">
                  <a:pos x="T6" y="T7"/>
                </a:cxn>
                <a:cxn ang="T14">
                  <a:pos x="T8" y="T9"/>
                </a:cxn>
              </a:cxnLst>
              <a:rect l="T15" t="T16" r="T17" b="T18"/>
              <a:pathLst>
                <a:path w="7825" h="6192">
                  <a:moveTo>
                    <a:pt x="0" y="5789"/>
                  </a:moveTo>
                  <a:lnTo>
                    <a:pt x="7317" y="0"/>
                  </a:lnTo>
                  <a:lnTo>
                    <a:pt x="7825" y="2"/>
                  </a:lnTo>
                  <a:lnTo>
                    <a:pt x="0" y="6192"/>
                  </a:lnTo>
                  <a:lnTo>
                    <a:pt x="0" y="5789"/>
                  </a:lnTo>
                  <a:close/>
                </a:path>
              </a:pathLst>
            </a:custGeom>
            <a:solidFill>
              <a:srgbClr val="A3B8C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63" name="Freeform 391"/>
            <p:cNvSpPr>
              <a:spLocks/>
            </p:cNvSpPr>
            <p:nvPr/>
          </p:nvSpPr>
          <p:spPr bwMode="auto">
            <a:xfrm>
              <a:off x="1088" y="311"/>
              <a:ext cx="556" cy="441"/>
            </a:xfrm>
            <a:custGeom>
              <a:avLst/>
              <a:gdLst>
                <a:gd name="T0" fmla="*/ 0 w 8079"/>
                <a:gd name="T1" fmla="*/ 0 h 6393"/>
                <a:gd name="T2" fmla="*/ 0 w 8079"/>
                <a:gd name="T3" fmla="*/ 0 h 6393"/>
                <a:gd name="T4" fmla="*/ 0 w 8079"/>
                <a:gd name="T5" fmla="*/ 0 h 6393"/>
                <a:gd name="T6" fmla="*/ 0 w 8079"/>
                <a:gd name="T7" fmla="*/ 0 h 6393"/>
                <a:gd name="T8" fmla="*/ 0 w 8079"/>
                <a:gd name="T9" fmla="*/ 0 h 6393"/>
                <a:gd name="T10" fmla="*/ 0 60000 65536"/>
                <a:gd name="T11" fmla="*/ 0 60000 65536"/>
                <a:gd name="T12" fmla="*/ 0 60000 65536"/>
                <a:gd name="T13" fmla="*/ 0 60000 65536"/>
                <a:gd name="T14" fmla="*/ 0 60000 65536"/>
                <a:gd name="T15" fmla="*/ 0 w 8079"/>
                <a:gd name="T16" fmla="*/ 0 h 6393"/>
                <a:gd name="T17" fmla="*/ 8079 w 8079"/>
                <a:gd name="T18" fmla="*/ 6393 h 6393"/>
              </a:gdLst>
              <a:ahLst/>
              <a:cxnLst>
                <a:cxn ang="T10">
                  <a:pos x="T0" y="T1"/>
                </a:cxn>
                <a:cxn ang="T11">
                  <a:pos x="T2" y="T3"/>
                </a:cxn>
                <a:cxn ang="T12">
                  <a:pos x="T4" y="T5"/>
                </a:cxn>
                <a:cxn ang="T13">
                  <a:pos x="T6" y="T7"/>
                </a:cxn>
                <a:cxn ang="T14">
                  <a:pos x="T8" y="T9"/>
                </a:cxn>
              </a:cxnLst>
              <a:rect l="T15" t="T16" r="T17" b="T18"/>
              <a:pathLst>
                <a:path w="8079" h="6393">
                  <a:moveTo>
                    <a:pt x="0" y="5989"/>
                  </a:moveTo>
                  <a:lnTo>
                    <a:pt x="7570" y="0"/>
                  </a:lnTo>
                  <a:lnTo>
                    <a:pt x="8079" y="2"/>
                  </a:lnTo>
                  <a:lnTo>
                    <a:pt x="0" y="6393"/>
                  </a:lnTo>
                  <a:lnTo>
                    <a:pt x="0" y="5989"/>
                  </a:lnTo>
                  <a:close/>
                </a:path>
              </a:pathLst>
            </a:custGeom>
            <a:solidFill>
              <a:srgbClr val="A4BAC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64" name="Freeform 392"/>
            <p:cNvSpPr>
              <a:spLocks/>
            </p:cNvSpPr>
            <p:nvPr/>
          </p:nvSpPr>
          <p:spPr bwMode="auto">
            <a:xfrm>
              <a:off x="1088" y="311"/>
              <a:ext cx="574" cy="454"/>
            </a:xfrm>
            <a:custGeom>
              <a:avLst/>
              <a:gdLst>
                <a:gd name="T0" fmla="*/ 0 w 8332"/>
                <a:gd name="T1" fmla="*/ 0 h 6594"/>
                <a:gd name="T2" fmla="*/ 0 w 8332"/>
                <a:gd name="T3" fmla="*/ 0 h 6594"/>
                <a:gd name="T4" fmla="*/ 0 w 8332"/>
                <a:gd name="T5" fmla="*/ 0 h 6594"/>
                <a:gd name="T6" fmla="*/ 0 w 8332"/>
                <a:gd name="T7" fmla="*/ 0 h 6594"/>
                <a:gd name="T8" fmla="*/ 0 w 8332"/>
                <a:gd name="T9" fmla="*/ 0 h 6594"/>
                <a:gd name="T10" fmla="*/ 0 60000 65536"/>
                <a:gd name="T11" fmla="*/ 0 60000 65536"/>
                <a:gd name="T12" fmla="*/ 0 60000 65536"/>
                <a:gd name="T13" fmla="*/ 0 60000 65536"/>
                <a:gd name="T14" fmla="*/ 0 60000 65536"/>
                <a:gd name="T15" fmla="*/ 0 w 8332"/>
                <a:gd name="T16" fmla="*/ 0 h 6594"/>
                <a:gd name="T17" fmla="*/ 8332 w 8332"/>
                <a:gd name="T18" fmla="*/ 6594 h 6594"/>
              </a:gdLst>
              <a:ahLst/>
              <a:cxnLst>
                <a:cxn ang="T10">
                  <a:pos x="T0" y="T1"/>
                </a:cxn>
                <a:cxn ang="T11">
                  <a:pos x="T2" y="T3"/>
                </a:cxn>
                <a:cxn ang="T12">
                  <a:pos x="T4" y="T5"/>
                </a:cxn>
                <a:cxn ang="T13">
                  <a:pos x="T6" y="T7"/>
                </a:cxn>
                <a:cxn ang="T14">
                  <a:pos x="T8" y="T9"/>
                </a:cxn>
              </a:cxnLst>
              <a:rect l="T15" t="T16" r="T17" b="T18"/>
              <a:pathLst>
                <a:path w="8332" h="6594">
                  <a:moveTo>
                    <a:pt x="0" y="6190"/>
                  </a:moveTo>
                  <a:lnTo>
                    <a:pt x="7825" y="0"/>
                  </a:lnTo>
                  <a:lnTo>
                    <a:pt x="8332" y="2"/>
                  </a:lnTo>
                  <a:lnTo>
                    <a:pt x="0" y="6594"/>
                  </a:lnTo>
                  <a:lnTo>
                    <a:pt x="0" y="6190"/>
                  </a:lnTo>
                  <a:close/>
                </a:path>
              </a:pathLst>
            </a:custGeom>
            <a:solidFill>
              <a:srgbClr val="A6BB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65" name="Freeform 393"/>
            <p:cNvSpPr>
              <a:spLocks/>
            </p:cNvSpPr>
            <p:nvPr/>
          </p:nvSpPr>
          <p:spPr bwMode="auto">
            <a:xfrm>
              <a:off x="1088" y="311"/>
              <a:ext cx="591" cy="468"/>
            </a:xfrm>
            <a:custGeom>
              <a:avLst/>
              <a:gdLst>
                <a:gd name="T0" fmla="*/ 0 w 8587"/>
                <a:gd name="T1" fmla="*/ 0 h 6795"/>
                <a:gd name="T2" fmla="*/ 0 w 8587"/>
                <a:gd name="T3" fmla="*/ 0 h 6795"/>
                <a:gd name="T4" fmla="*/ 0 w 8587"/>
                <a:gd name="T5" fmla="*/ 0 h 6795"/>
                <a:gd name="T6" fmla="*/ 0 w 8587"/>
                <a:gd name="T7" fmla="*/ 0 h 6795"/>
                <a:gd name="T8" fmla="*/ 0 w 8587"/>
                <a:gd name="T9" fmla="*/ 0 h 6795"/>
                <a:gd name="T10" fmla="*/ 0 60000 65536"/>
                <a:gd name="T11" fmla="*/ 0 60000 65536"/>
                <a:gd name="T12" fmla="*/ 0 60000 65536"/>
                <a:gd name="T13" fmla="*/ 0 60000 65536"/>
                <a:gd name="T14" fmla="*/ 0 60000 65536"/>
                <a:gd name="T15" fmla="*/ 0 w 8587"/>
                <a:gd name="T16" fmla="*/ 0 h 6795"/>
                <a:gd name="T17" fmla="*/ 8587 w 8587"/>
                <a:gd name="T18" fmla="*/ 6795 h 6795"/>
              </a:gdLst>
              <a:ahLst/>
              <a:cxnLst>
                <a:cxn ang="T10">
                  <a:pos x="T0" y="T1"/>
                </a:cxn>
                <a:cxn ang="T11">
                  <a:pos x="T2" y="T3"/>
                </a:cxn>
                <a:cxn ang="T12">
                  <a:pos x="T4" y="T5"/>
                </a:cxn>
                <a:cxn ang="T13">
                  <a:pos x="T6" y="T7"/>
                </a:cxn>
                <a:cxn ang="T14">
                  <a:pos x="T8" y="T9"/>
                </a:cxn>
              </a:cxnLst>
              <a:rect l="T15" t="T16" r="T17" b="T18"/>
              <a:pathLst>
                <a:path w="8587" h="6795">
                  <a:moveTo>
                    <a:pt x="0" y="6391"/>
                  </a:moveTo>
                  <a:lnTo>
                    <a:pt x="8079" y="0"/>
                  </a:lnTo>
                  <a:lnTo>
                    <a:pt x="8587" y="2"/>
                  </a:lnTo>
                  <a:lnTo>
                    <a:pt x="0" y="6795"/>
                  </a:lnTo>
                  <a:lnTo>
                    <a:pt x="0" y="6391"/>
                  </a:lnTo>
                  <a:close/>
                </a:path>
              </a:pathLst>
            </a:custGeom>
            <a:solidFill>
              <a:srgbClr val="A7BCC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66" name="Freeform 394"/>
            <p:cNvSpPr>
              <a:spLocks/>
            </p:cNvSpPr>
            <p:nvPr/>
          </p:nvSpPr>
          <p:spPr bwMode="auto">
            <a:xfrm>
              <a:off x="1088" y="311"/>
              <a:ext cx="610" cy="482"/>
            </a:xfrm>
            <a:custGeom>
              <a:avLst/>
              <a:gdLst>
                <a:gd name="T0" fmla="*/ 0 w 8841"/>
                <a:gd name="T1" fmla="*/ 0 h 6995"/>
                <a:gd name="T2" fmla="*/ 0 w 8841"/>
                <a:gd name="T3" fmla="*/ 0 h 6995"/>
                <a:gd name="T4" fmla="*/ 0 w 8841"/>
                <a:gd name="T5" fmla="*/ 0 h 6995"/>
                <a:gd name="T6" fmla="*/ 0 w 8841"/>
                <a:gd name="T7" fmla="*/ 0 h 6995"/>
                <a:gd name="T8" fmla="*/ 0 w 8841"/>
                <a:gd name="T9" fmla="*/ 0 h 6995"/>
                <a:gd name="T10" fmla="*/ 0 60000 65536"/>
                <a:gd name="T11" fmla="*/ 0 60000 65536"/>
                <a:gd name="T12" fmla="*/ 0 60000 65536"/>
                <a:gd name="T13" fmla="*/ 0 60000 65536"/>
                <a:gd name="T14" fmla="*/ 0 60000 65536"/>
                <a:gd name="T15" fmla="*/ 0 w 8841"/>
                <a:gd name="T16" fmla="*/ 0 h 6995"/>
                <a:gd name="T17" fmla="*/ 8841 w 8841"/>
                <a:gd name="T18" fmla="*/ 6995 h 6995"/>
              </a:gdLst>
              <a:ahLst/>
              <a:cxnLst>
                <a:cxn ang="T10">
                  <a:pos x="T0" y="T1"/>
                </a:cxn>
                <a:cxn ang="T11">
                  <a:pos x="T2" y="T3"/>
                </a:cxn>
                <a:cxn ang="T12">
                  <a:pos x="T4" y="T5"/>
                </a:cxn>
                <a:cxn ang="T13">
                  <a:pos x="T6" y="T7"/>
                </a:cxn>
                <a:cxn ang="T14">
                  <a:pos x="T8" y="T9"/>
                </a:cxn>
              </a:cxnLst>
              <a:rect l="T15" t="T16" r="T17" b="T18"/>
              <a:pathLst>
                <a:path w="8841" h="6995">
                  <a:moveTo>
                    <a:pt x="0" y="6592"/>
                  </a:moveTo>
                  <a:lnTo>
                    <a:pt x="8332" y="0"/>
                  </a:lnTo>
                  <a:lnTo>
                    <a:pt x="8841" y="1"/>
                  </a:lnTo>
                  <a:lnTo>
                    <a:pt x="0" y="6995"/>
                  </a:lnTo>
                  <a:lnTo>
                    <a:pt x="0" y="6592"/>
                  </a:lnTo>
                  <a:close/>
                </a:path>
              </a:pathLst>
            </a:custGeom>
            <a:solidFill>
              <a:srgbClr val="A9BDC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67" name="Freeform 395"/>
            <p:cNvSpPr>
              <a:spLocks/>
            </p:cNvSpPr>
            <p:nvPr/>
          </p:nvSpPr>
          <p:spPr bwMode="auto">
            <a:xfrm>
              <a:off x="1088" y="311"/>
              <a:ext cx="627" cy="496"/>
            </a:xfrm>
            <a:custGeom>
              <a:avLst/>
              <a:gdLst>
                <a:gd name="T0" fmla="*/ 0 w 9095"/>
                <a:gd name="T1" fmla="*/ 0 h 7197"/>
                <a:gd name="T2" fmla="*/ 0 w 9095"/>
                <a:gd name="T3" fmla="*/ 0 h 7197"/>
                <a:gd name="T4" fmla="*/ 0 w 9095"/>
                <a:gd name="T5" fmla="*/ 0 h 7197"/>
                <a:gd name="T6" fmla="*/ 0 w 9095"/>
                <a:gd name="T7" fmla="*/ 0 h 7197"/>
                <a:gd name="T8" fmla="*/ 0 w 9095"/>
                <a:gd name="T9" fmla="*/ 0 h 7197"/>
                <a:gd name="T10" fmla="*/ 0 60000 65536"/>
                <a:gd name="T11" fmla="*/ 0 60000 65536"/>
                <a:gd name="T12" fmla="*/ 0 60000 65536"/>
                <a:gd name="T13" fmla="*/ 0 60000 65536"/>
                <a:gd name="T14" fmla="*/ 0 60000 65536"/>
                <a:gd name="T15" fmla="*/ 0 w 9095"/>
                <a:gd name="T16" fmla="*/ 0 h 7197"/>
                <a:gd name="T17" fmla="*/ 9095 w 9095"/>
                <a:gd name="T18" fmla="*/ 7197 h 7197"/>
              </a:gdLst>
              <a:ahLst/>
              <a:cxnLst>
                <a:cxn ang="T10">
                  <a:pos x="T0" y="T1"/>
                </a:cxn>
                <a:cxn ang="T11">
                  <a:pos x="T2" y="T3"/>
                </a:cxn>
                <a:cxn ang="T12">
                  <a:pos x="T4" y="T5"/>
                </a:cxn>
                <a:cxn ang="T13">
                  <a:pos x="T6" y="T7"/>
                </a:cxn>
                <a:cxn ang="T14">
                  <a:pos x="T8" y="T9"/>
                </a:cxn>
              </a:cxnLst>
              <a:rect l="T15" t="T16" r="T17" b="T18"/>
              <a:pathLst>
                <a:path w="9095" h="7197">
                  <a:moveTo>
                    <a:pt x="0" y="6793"/>
                  </a:moveTo>
                  <a:lnTo>
                    <a:pt x="8587" y="0"/>
                  </a:lnTo>
                  <a:lnTo>
                    <a:pt x="9095" y="1"/>
                  </a:lnTo>
                  <a:lnTo>
                    <a:pt x="0" y="7197"/>
                  </a:lnTo>
                  <a:lnTo>
                    <a:pt x="0" y="6793"/>
                  </a:lnTo>
                  <a:close/>
                </a:path>
              </a:pathLst>
            </a:custGeom>
            <a:solidFill>
              <a:srgbClr val="AABE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68" name="Freeform 396"/>
            <p:cNvSpPr>
              <a:spLocks/>
            </p:cNvSpPr>
            <p:nvPr/>
          </p:nvSpPr>
          <p:spPr bwMode="auto">
            <a:xfrm>
              <a:off x="1088" y="311"/>
              <a:ext cx="644" cy="510"/>
            </a:xfrm>
            <a:custGeom>
              <a:avLst/>
              <a:gdLst>
                <a:gd name="T0" fmla="*/ 0 w 9349"/>
                <a:gd name="T1" fmla="*/ 0 h 7398"/>
                <a:gd name="T2" fmla="*/ 0 w 9349"/>
                <a:gd name="T3" fmla="*/ 0 h 7398"/>
                <a:gd name="T4" fmla="*/ 0 w 9349"/>
                <a:gd name="T5" fmla="*/ 0 h 7398"/>
                <a:gd name="T6" fmla="*/ 0 w 9349"/>
                <a:gd name="T7" fmla="*/ 0 h 7398"/>
                <a:gd name="T8" fmla="*/ 0 w 9349"/>
                <a:gd name="T9" fmla="*/ 0 h 7398"/>
                <a:gd name="T10" fmla="*/ 0 60000 65536"/>
                <a:gd name="T11" fmla="*/ 0 60000 65536"/>
                <a:gd name="T12" fmla="*/ 0 60000 65536"/>
                <a:gd name="T13" fmla="*/ 0 60000 65536"/>
                <a:gd name="T14" fmla="*/ 0 60000 65536"/>
                <a:gd name="T15" fmla="*/ 0 w 9349"/>
                <a:gd name="T16" fmla="*/ 0 h 7398"/>
                <a:gd name="T17" fmla="*/ 9349 w 9349"/>
                <a:gd name="T18" fmla="*/ 7398 h 7398"/>
              </a:gdLst>
              <a:ahLst/>
              <a:cxnLst>
                <a:cxn ang="T10">
                  <a:pos x="T0" y="T1"/>
                </a:cxn>
                <a:cxn ang="T11">
                  <a:pos x="T2" y="T3"/>
                </a:cxn>
                <a:cxn ang="T12">
                  <a:pos x="T4" y="T5"/>
                </a:cxn>
                <a:cxn ang="T13">
                  <a:pos x="T6" y="T7"/>
                </a:cxn>
                <a:cxn ang="T14">
                  <a:pos x="T8" y="T9"/>
                </a:cxn>
              </a:cxnLst>
              <a:rect l="T15" t="T16" r="T17" b="T18"/>
              <a:pathLst>
                <a:path w="9349" h="7398">
                  <a:moveTo>
                    <a:pt x="0" y="6994"/>
                  </a:moveTo>
                  <a:lnTo>
                    <a:pt x="8841" y="0"/>
                  </a:lnTo>
                  <a:lnTo>
                    <a:pt x="9349" y="2"/>
                  </a:lnTo>
                  <a:lnTo>
                    <a:pt x="0" y="7398"/>
                  </a:lnTo>
                  <a:lnTo>
                    <a:pt x="0" y="6994"/>
                  </a:lnTo>
                  <a:close/>
                </a:path>
              </a:pathLst>
            </a:custGeom>
            <a:solidFill>
              <a:srgbClr val="ACC0C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69" name="Freeform 397"/>
            <p:cNvSpPr>
              <a:spLocks/>
            </p:cNvSpPr>
            <p:nvPr/>
          </p:nvSpPr>
          <p:spPr bwMode="auto">
            <a:xfrm>
              <a:off x="1088" y="311"/>
              <a:ext cx="662" cy="524"/>
            </a:xfrm>
            <a:custGeom>
              <a:avLst/>
              <a:gdLst>
                <a:gd name="T0" fmla="*/ 0 w 9603"/>
                <a:gd name="T1" fmla="*/ 0 h 7599"/>
                <a:gd name="T2" fmla="*/ 0 w 9603"/>
                <a:gd name="T3" fmla="*/ 0 h 7599"/>
                <a:gd name="T4" fmla="*/ 0 w 9603"/>
                <a:gd name="T5" fmla="*/ 0 h 7599"/>
                <a:gd name="T6" fmla="*/ 0 w 9603"/>
                <a:gd name="T7" fmla="*/ 0 h 7599"/>
                <a:gd name="T8" fmla="*/ 0 w 9603"/>
                <a:gd name="T9" fmla="*/ 0 h 7599"/>
                <a:gd name="T10" fmla="*/ 0 60000 65536"/>
                <a:gd name="T11" fmla="*/ 0 60000 65536"/>
                <a:gd name="T12" fmla="*/ 0 60000 65536"/>
                <a:gd name="T13" fmla="*/ 0 60000 65536"/>
                <a:gd name="T14" fmla="*/ 0 60000 65536"/>
                <a:gd name="T15" fmla="*/ 0 w 9603"/>
                <a:gd name="T16" fmla="*/ 0 h 7599"/>
                <a:gd name="T17" fmla="*/ 9603 w 9603"/>
                <a:gd name="T18" fmla="*/ 7599 h 7599"/>
              </a:gdLst>
              <a:ahLst/>
              <a:cxnLst>
                <a:cxn ang="T10">
                  <a:pos x="T0" y="T1"/>
                </a:cxn>
                <a:cxn ang="T11">
                  <a:pos x="T2" y="T3"/>
                </a:cxn>
                <a:cxn ang="T12">
                  <a:pos x="T4" y="T5"/>
                </a:cxn>
                <a:cxn ang="T13">
                  <a:pos x="T6" y="T7"/>
                </a:cxn>
                <a:cxn ang="T14">
                  <a:pos x="T8" y="T9"/>
                </a:cxn>
              </a:cxnLst>
              <a:rect l="T15" t="T16" r="T17" b="T18"/>
              <a:pathLst>
                <a:path w="9603" h="7599">
                  <a:moveTo>
                    <a:pt x="0" y="7196"/>
                  </a:moveTo>
                  <a:lnTo>
                    <a:pt x="9095" y="0"/>
                  </a:lnTo>
                  <a:lnTo>
                    <a:pt x="9603" y="2"/>
                  </a:lnTo>
                  <a:lnTo>
                    <a:pt x="0" y="7599"/>
                  </a:lnTo>
                  <a:lnTo>
                    <a:pt x="0" y="7196"/>
                  </a:lnTo>
                  <a:close/>
                </a:path>
              </a:pathLst>
            </a:custGeom>
            <a:solidFill>
              <a:srgbClr val="ADC1C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70" name="Freeform 398"/>
            <p:cNvSpPr>
              <a:spLocks/>
            </p:cNvSpPr>
            <p:nvPr/>
          </p:nvSpPr>
          <p:spPr bwMode="auto">
            <a:xfrm>
              <a:off x="1088" y="311"/>
              <a:ext cx="679" cy="538"/>
            </a:xfrm>
            <a:custGeom>
              <a:avLst/>
              <a:gdLst>
                <a:gd name="T0" fmla="*/ 0 w 9857"/>
                <a:gd name="T1" fmla="*/ 0 h 7800"/>
                <a:gd name="T2" fmla="*/ 0 w 9857"/>
                <a:gd name="T3" fmla="*/ 0 h 7800"/>
                <a:gd name="T4" fmla="*/ 0 w 9857"/>
                <a:gd name="T5" fmla="*/ 0 h 7800"/>
                <a:gd name="T6" fmla="*/ 0 w 9857"/>
                <a:gd name="T7" fmla="*/ 0 h 7800"/>
                <a:gd name="T8" fmla="*/ 0 w 9857"/>
                <a:gd name="T9" fmla="*/ 0 h 7800"/>
                <a:gd name="T10" fmla="*/ 0 60000 65536"/>
                <a:gd name="T11" fmla="*/ 0 60000 65536"/>
                <a:gd name="T12" fmla="*/ 0 60000 65536"/>
                <a:gd name="T13" fmla="*/ 0 60000 65536"/>
                <a:gd name="T14" fmla="*/ 0 60000 65536"/>
                <a:gd name="T15" fmla="*/ 0 w 9857"/>
                <a:gd name="T16" fmla="*/ 0 h 7800"/>
                <a:gd name="T17" fmla="*/ 9857 w 9857"/>
                <a:gd name="T18" fmla="*/ 7800 h 7800"/>
              </a:gdLst>
              <a:ahLst/>
              <a:cxnLst>
                <a:cxn ang="T10">
                  <a:pos x="T0" y="T1"/>
                </a:cxn>
                <a:cxn ang="T11">
                  <a:pos x="T2" y="T3"/>
                </a:cxn>
                <a:cxn ang="T12">
                  <a:pos x="T4" y="T5"/>
                </a:cxn>
                <a:cxn ang="T13">
                  <a:pos x="T6" y="T7"/>
                </a:cxn>
                <a:cxn ang="T14">
                  <a:pos x="T8" y="T9"/>
                </a:cxn>
              </a:cxnLst>
              <a:rect l="T15" t="T16" r="T17" b="T18"/>
              <a:pathLst>
                <a:path w="9857" h="7800">
                  <a:moveTo>
                    <a:pt x="0" y="7396"/>
                  </a:moveTo>
                  <a:lnTo>
                    <a:pt x="9349" y="0"/>
                  </a:lnTo>
                  <a:lnTo>
                    <a:pt x="9857" y="2"/>
                  </a:lnTo>
                  <a:lnTo>
                    <a:pt x="0" y="7800"/>
                  </a:lnTo>
                  <a:lnTo>
                    <a:pt x="0" y="7396"/>
                  </a:lnTo>
                  <a:close/>
                </a:path>
              </a:pathLst>
            </a:custGeom>
            <a:solidFill>
              <a:srgbClr val="AFC2C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71" name="Freeform 399"/>
            <p:cNvSpPr>
              <a:spLocks/>
            </p:cNvSpPr>
            <p:nvPr/>
          </p:nvSpPr>
          <p:spPr bwMode="auto">
            <a:xfrm>
              <a:off x="1088" y="311"/>
              <a:ext cx="696" cy="552"/>
            </a:xfrm>
            <a:custGeom>
              <a:avLst/>
              <a:gdLst>
                <a:gd name="T0" fmla="*/ 0 w 10111"/>
                <a:gd name="T1" fmla="*/ 0 h 8001"/>
                <a:gd name="T2" fmla="*/ 0 w 10111"/>
                <a:gd name="T3" fmla="*/ 0 h 8001"/>
                <a:gd name="T4" fmla="*/ 0 w 10111"/>
                <a:gd name="T5" fmla="*/ 0 h 8001"/>
                <a:gd name="T6" fmla="*/ 0 w 10111"/>
                <a:gd name="T7" fmla="*/ 0 h 8001"/>
                <a:gd name="T8" fmla="*/ 0 w 10111"/>
                <a:gd name="T9" fmla="*/ 0 h 8001"/>
                <a:gd name="T10" fmla="*/ 0 60000 65536"/>
                <a:gd name="T11" fmla="*/ 0 60000 65536"/>
                <a:gd name="T12" fmla="*/ 0 60000 65536"/>
                <a:gd name="T13" fmla="*/ 0 60000 65536"/>
                <a:gd name="T14" fmla="*/ 0 60000 65536"/>
                <a:gd name="T15" fmla="*/ 0 w 10111"/>
                <a:gd name="T16" fmla="*/ 0 h 8001"/>
                <a:gd name="T17" fmla="*/ 10111 w 10111"/>
                <a:gd name="T18" fmla="*/ 8001 h 8001"/>
              </a:gdLst>
              <a:ahLst/>
              <a:cxnLst>
                <a:cxn ang="T10">
                  <a:pos x="T0" y="T1"/>
                </a:cxn>
                <a:cxn ang="T11">
                  <a:pos x="T2" y="T3"/>
                </a:cxn>
                <a:cxn ang="T12">
                  <a:pos x="T4" y="T5"/>
                </a:cxn>
                <a:cxn ang="T13">
                  <a:pos x="T6" y="T7"/>
                </a:cxn>
                <a:cxn ang="T14">
                  <a:pos x="T8" y="T9"/>
                </a:cxn>
              </a:cxnLst>
              <a:rect l="T15" t="T16" r="T17" b="T18"/>
              <a:pathLst>
                <a:path w="10111" h="8001">
                  <a:moveTo>
                    <a:pt x="0" y="7597"/>
                  </a:moveTo>
                  <a:lnTo>
                    <a:pt x="9603" y="0"/>
                  </a:lnTo>
                  <a:lnTo>
                    <a:pt x="10111" y="2"/>
                  </a:lnTo>
                  <a:lnTo>
                    <a:pt x="0" y="8001"/>
                  </a:lnTo>
                  <a:lnTo>
                    <a:pt x="0" y="7597"/>
                  </a:lnTo>
                  <a:close/>
                </a:path>
              </a:pathLst>
            </a:custGeom>
            <a:solidFill>
              <a:srgbClr val="B0C3D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72" name="Freeform 400"/>
            <p:cNvSpPr>
              <a:spLocks/>
            </p:cNvSpPr>
            <p:nvPr/>
          </p:nvSpPr>
          <p:spPr bwMode="auto">
            <a:xfrm>
              <a:off x="1088" y="312"/>
              <a:ext cx="714" cy="564"/>
            </a:xfrm>
            <a:custGeom>
              <a:avLst/>
              <a:gdLst>
                <a:gd name="T0" fmla="*/ 0 w 10364"/>
                <a:gd name="T1" fmla="*/ 0 h 8202"/>
                <a:gd name="T2" fmla="*/ 0 w 10364"/>
                <a:gd name="T3" fmla="*/ 0 h 8202"/>
                <a:gd name="T4" fmla="*/ 0 w 10364"/>
                <a:gd name="T5" fmla="*/ 0 h 8202"/>
                <a:gd name="T6" fmla="*/ 0 w 10364"/>
                <a:gd name="T7" fmla="*/ 0 h 8202"/>
                <a:gd name="T8" fmla="*/ 0 w 10364"/>
                <a:gd name="T9" fmla="*/ 0 h 8202"/>
                <a:gd name="T10" fmla="*/ 0 60000 65536"/>
                <a:gd name="T11" fmla="*/ 0 60000 65536"/>
                <a:gd name="T12" fmla="*/ 0 60000 65536"/>
                <a:gd name="T13" fmla="*/ 0 60000 65536"/>
                <a:gd name="T14" fmla="*/ 0 60000 65536"/>
                <a:gd name="T15" fmla="*/ 0 w 10364"/>
                <a:gd name="T16" fmla="*/ 0 h 8202"/>
                <a:gd name="T17" fmla="*/ 10364 w 10364"/>
                <a:gd name="T18" fmla="*/ 8202 h 8202"/>
              </a:gdLst>
              <a:ahLst/>
              <a:cxnLst>
                <a:cxn ang="T10">
                  <a:pos x="T0" y="T1"/>
                </a:cxn>
                <a:cxn ang="T11">
                  <a:pos x="T2" y="T3"/>
                </a:cxn>
                <a:cxn ang="T12">
                  <a:pos x="T4" y="T5"/>
                </a:cxn>
                <a:cxn ang="T13">
                  <a:pos x="T6" y="T7"/>
                </a:cxn>
                <a:cxn ang="T14">
                  <a:pos x="T8" y="T9"/>
                </a:cxn>
              </a:cxnLst>
              <a:rect l="T15" t="T16" r="T17" b="T18"/>
              <a:pathLst>
                <a:path w="10364" h="8202">
                  <a:moveTo>
                    <a:pt x="0" y="7798"/>
                  </a:moveTo>
                  <a:lnTo>
                    <a:pt x="9857" y="0"/>
                  </a:lnTo>
                  <a:lnTo>
                    <a:pt x="10364" y="2"/>
                  </a:lnTo>
                  <a:lnTo>
                    <a:pt x="0" y="8202"/>
                  </a:lnTo>
                  <a:lnTo>
                    <a:pt x="0" y="7798"/>
                  </a:lnTo>
                  <a:close/>
                </a:path>
              </a:pathLst>
            </a:custGeom>
            <a:solidFill>
              <a:srgbClr val="B3C5D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73" name="Freeform 401"/>
            <p:cNvSpPr>
              <a:spLocks/>
            </p:cNvSpPr>
            <p:nvPr/>
          </p:nvSpPr>
          <p:spPr bwMode="auto">
            <a:xfrm>
              <a:off x="1088" y="312"/>
              <a:ext cx="732" cy="579"/>
            </a:xfrm>
            <a:custGeom>
              <a:avLst/>
              <a:gdLst>
                <a:gd name="T0" fmla="*/ 0 w 10619"/>
                <a:gd name="T1" fmla="*/ 0 h 8402"/>
                <a:gd name="T2" fmla="*/ 0 w 10619"/>
                <a:gd name="T3" fmla="*/ 0 h 8402"/>
                <a:gd name="T4" fmla="*/ 0 w 10619"/>
                <a:gd name="T5" fmla="*/ 0 h 8402"/>
                <a:gd name="T6" fmla="*/ 0 w 10619"/>
                <a:gd name="T7" fmla="*/ 0 h 8402"/>
                <a:gd name="T8" fmla="*/ 0 w 10619"/>
                <a:gd name="T9" fmla="*/ 0 h 8402"/>
                <a:gd name="T10" fmla="*/ 0 60000 65536"/>
                <a:gd name="T11" fmla="*/ 0 60000 65536"/>
                <a:gd name="T12" fmla="*/ 0 60000 65536"/>
                <a:gd name="T13" fmla="*/ 0 60000 65536"/>
                <a:gd name="T14" fmla="*/ 0 60000 65536"/>
                <a:gd name="T15" fmla="*/ 0 w 10619"/>
                <a:gd name="T16" fmla="*/ 0 h 8402"/>
                <a:gd name="T17" fmla="*/ 10619 w 10619"/>
                <a:gd name="T18" fmla="*/ 8402 h 8402"/>
              </a:gdLst>
              <a:ahLst/>
              <a:cxnLst>
                <a:cxn ang="T10">
                  <a:pos x="T0" y="T1"/>
                </a:cxn>
                <a:cxn ang="T11">
                  <a:pos x="T2" y="T3"/>
                </a:cxn>
                <a:cxn ang="T12">
                  <a:pos x="T4" y="T5"/>
                </a:cxn>
                <a:cxn ang="T13">
                  <a:pos x="T6" y="T7"/>
                </a:cxn>
                <a:cxn ang="T14">
                  <a:pos x="T8" y="T9"/>
                </a:cxn>
              </a:cxnLst>
              <a:rect l="T15" t="T16" r="T17" b="T18"/>
              <a:pathLst>
                <a:path w="10619" h="8402">
                  <a:moveTo>
                    <a:pt x="0" y="7999"/>
                  </a:moveTo>
                  <a:lnTo>
                    <a:pt x="10111" y="0"/>
                  </a:lnTo>
                  <a:lnTo>
                    <a:pt x="10619" y="1"/>
                  </a:lnTo>
                  <a:lnTo>
                    <a:pt x="0" y="8402"/>
                  </a:lnTo>
                  <a:lnTo>
                    <a:pt x="0" y="7999"/>
                  </a:lnTo>
                  <a:close/>
                </a:path>
              </a:pathLst>
            </a:custGeom>
            <a:solidFill>
              <a:srgbClr val="B5C7D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74" name="Freeform 402"/>
            <p:cNvSpPr>
              <a:spLocks/>
            </p:cNvSpPr>
            <p:nvPr/>
          </p:nvSpPr>
          <p:spPr bwMode="auto">
            <a:xfrm>
              <a:off x="1088" y="312"/>
              <a:ext cx="749" cy="592"/>
            </a:xfrm>
            <a:custGeom>
              <a:avLst/>
              <a:gdLst>
                <a:gd name="T0" fmla="*/ 0 w 10873"/>
                <a:gd name="T1" fmla="*/ 0 h 8603"/>
                <a:gd name="T2" fmla="*/ 0 w 10873"/>
                <a:gd name="T3" fmla="*/ 0 h 8603"/>
                <a:gd name="T4" fmla="*/ 0 w 10873"/>
                <a:gd name="T5" fmla="*/ 0 h 8603"/>
                <a:gd name="T6" fmla="*/ 0 w 10873"/>
                <a:gd name="T7" fmla="*/ 0 h 8603"/>
                <a:gd name="T8" fmla="*/ 0 w 10873"/>
                <a:gd name="T9" fmla="*/ 0 h 8603"/>
                <a:gd name="T10" fmla="*/ 0 60000 65536"/>
                <a:gd name="T11" fmla="*/ 0 60000 65536"/>
                <a:gd name="T12" fmla="*/ 0 60000 65536"/>
                <a:gd name="T13" fmla="*/ 0 60000 65536"/>
                <a:gd name="T14" fmla="*/ 0 60000 65536"/>
                <a:gd name="T15" fmla="*/ 0 w 10873"/>
                <a:gd name="T16" fmla="*/ 0 h 8603"/>
                <a:gd name="T17" fmla="*/ 10873 w 10873"/>
                <a:gd name="T18" fmla="*/ 8603 h 8603"/>
              </a:gdLst>
              <a:ahLst/>
              <a:cxnLst>
                <a:cxn ang="T10">
                  <a:pos x="T0" y="T1"/>
                </a:cxn>
                <a:cxn ang="T11">
                  <a:pos x="T2" y="T3"/>
                </a:cxn>
                <a:cxn ang="T12">
                  <a:pos x="T4" y="T5"/>
                </a:cxn>
                <a:cxn ang="T13">
                  <a:pos x="T6" y="T7"/>
                </a:cxn>
                <a:cxn ang="T14">
                  <a:pos x="T8" y="T9"/>
                </a:cxn>
              </a:cxnLst>
              <a:rect l="T15" t="T16" r="T17" b="T18"/>
              <a:pathLst>
                <a:path w="10873" h="8603">
                  <a:moveTo>
                    <a:pt x="0" y="8200"/>
                  </a:moveTo>
                  <a:lnTo>
                    <a:pt x="10364" y="0"/>
                  </a:lnTo>
                  <a:lnTo>
                    <a:pt x="10873" y="1"/>
                  </a:lnTo>
                  <a:lnTo>
                    <a:pt x="0" y="8603"/>
                  </a:lnTo>
                  <a:lnTo>
                    <a:pt x="0" y="8200"/>
                  </a:lnTo>
                  <a:close/>
                </a:path>
              </a:pathLst>
            </a:custGeom>
            <a:solidFill>
              <a:srgbClr val="B8C9D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75" name="Freeform 403"/>
            <p:cNvSpPr>
              <a:spLocks/>
            </p:cNvSpPr>
            <p:nvPr/>
          </p:nvSpPr>
          <p:spPr bwMode="auto">
            <a:xfrm>
              <a:off x="1088" y="312"/>
              <a:ext cx="767" cy="607"/>
            </a:xfrm>
            <a:custGeom>
              <a:avLst/>
              <a:gdLst>
                <a:gd name="T0" fmla="*/ 0 w 11127"/>
                <a:gd name="T1" fmla="*/ 0 h 8806"/>
                <a:gd name="T2" fmla="*/ 0 w 11127"/>
                <a:gd name="T3" fmla="*/ 0 h 8806"/>
                <a:gd name="T4" fmla="*/ 0 w 11127"/>
                <a:gd name="T5" fmla="*/ 0 h 8806"/>
                <a:gd name="T6" fmla="*/ 0 w 11127"/>
                <a:gd name="T7" fmla="*/ 0 h 8806"/>
                <a:gd name="T8" fmla="*/ 0 w 11127"/>
                <a:gd name="T9" fmla="*/ 0 h 8806"/>
                <a:gd name="T10" fmla="*/ 0 60000 65536"/>
                <a:gd name="T11" fmla="*/ 0 60000 65536"/>
                <a:gd name="T12" fmla="*/ 0 60000 65536"/>
                <a:gd name="T13" fmla="*/ 0 60000 65536"/>
                <a:gd name="T14" fmla="*/ 0 60000 65536"/>
                <a:gd name="T15" fmla="*/ 0 w 11127"/>
                <a:gd name="T16" fmla="*/ 0 h 8806"/>
                <a:gd name="T17" fmla="*/ 11127 w 11127"/>
                <a:gd name="T18" fmla="*/ 8806 h 8806"/>
              </a:gdLst>
              <a:ahLst/>
              <a:cxnLst>
                <a:cxn ang="T10">
                  <a:pos x="T0" y="T1"/>
                </a:cxn>
                <a:cxn ang="T11">
                  <a:pos x="T2" y="T3"/>
                </a:cxn>
                <a:cxn ang="T12">
                  <a:pos x="T4" y="T5"/>
                </a:cxn>
                <a:cxn ang="T13">
                  <a:pos x="T6" y="T7"/>
                </a:cxn>
                <a:cxn ang="T14">
                  <a:pos x="T8" y="T9"/>
                </a:cxn>
              </a:cxnLst>
              <a:rect l="T15" t="T16" r="T17" b="T18"/>
              <a:pathLst>
                <a:path w="11127" h="8806">
                  <a:moveTo>
                    <a:pt x="0" y="8401"/>
                  </a:moveTo>
                  <a:lnTo>
                    <a:pt x="10619" y="0"/>
                  </a:lnTo>
                  <a:lnTo>
                    <a:pt x="11127" y="2"/>
                  </a:lnTo>
                  <a:lnTo>
                    <a:pt x="0" y="8806"/>
                  </a:lnTo>
                  <a:lnTo>
                    <a:pt x="0" y="8401"/>
                  </a:lnTo>
                  <a:close/>
                </a:path>
              </a:pathLst>
            </a:custGeom>
            <a:solidFill>
              <a:srgbClr val="BACA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76" name="Freeform 404"/>
            <p:cNvSpPr>
              <a:spLocks/>
            </p:cNvSpPr>
            <p:nvPr/>
          </p:nvSpPr>
          <p:spPr bwMode="auto">
            <a:xfrm>
              <a:off x="1088" y="312"/>
              <a:ext cx="779" cy="620"/>
            </a:xfrm>
            <a:custGeom>
              <a:avLst/>
              <a:gdLst>
                <a:gd name="T0" fmla="*/ 0 w 11310"/>
                <a:gd name="T1" fmla="*/ 0 h 9006"/>
                <a:gd name="T2" fmla="*/ 0 w 11310"/>
                <a:gd name="T3" fmla="*/ 0 h 9006"/>
                <a:gd name="T4" fmla="*/ 0 w 11310"/>
                <a:gd name="T5" fmla="*/ 0 h 9006"/>
                <a:gd name="T6" fmla="*/ 0 w 11310"/>
                <a:gd name="T7" fmla="*/ 0 h 9006"/>
                <a:gd name="T8" fmla="*/ 0 w 11310"/>
                <a:gd name="T9" fmla="*/ 0 h 9006"/>
                <a:gd name="T10" fmla="*/ 0 w 11310"/>
                <a:gd name="T11" fmla="*/ 0 h 9006"/>
                <a:gd name="T12" fmla="*/ 0 w 11310"/>
                <a:gd name="T13" fmla="*/ 0 h 9006"/>
                <a:gd name="T14" fmla="*/ 0 60000 65536"/>
                <a:gd name="T15" fmla="*/ 0 60000 65536"/>
                <a:gd name="T16" fmla="*/ 0 60000 65536"/>
                <a:gd name="T17" fmla="*/ 0 60000 65536"/>
                <a:gd name="T18" fmla="*/ 0 60000 65536"/>
                <a:gd name="T19" fmla="*/ 0 60000 65536"/>
                <a:gd name="T20" fmla="*/ 0 60000 65536"/>
                <a:gd name="T21" fmla="*/ 0 w 11310"/>
                <a:gd name="T22" fmla="*/ 0 h 9006"/>
                <a:gd name="T23" fmla="*/ 11310 w 11310"/>
                <a:gd name="T24" fmla="*/ 9006 h 90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310" h="9006">
                  <a:moveTo>
                    <a:pt x="0" y="8602"/>
                  </a:moveTo>
                  <a:lnTo>
                    <a:pt x="10873" y="0"/>
                  </a:lnTo>
                  <a:lnTo>
                    <a:pt x="11294" y="2"/>
                  </a:lnTo>
                  <a:lnTo>
                    <a:pt x="11310" y="58"/>
                  </a:lnTo>
                  <a:lnTo>
                    <a:pt x="0" y="9006"/>
                  </a:lnTo>
                  <a:lnTo>
                    <a:pt x="0" y="8602"/>
                  </a:lnTo>
                  <a:close/>
                </a:path>
              </a:pathLst>
            </a:custGeom>
            <a:solidFill>
              <a:srgbClr val="BDCCD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77" name="Freeform 405"/>
            <p:cNvSpPr>
              <a:spLocks/>
            </p:cNvSpPr>
            <p:nvPr/>
          </p:nvSpPr>
          <p:spPr bwMode="auto">
            <a:xfrm>
              <a:off x="1088" y="312"/>
              <a:ext cx="782" cy="634"/>
            </a:xfrm>
            <a:custGeom>
              <a:avLst/>
              <a:gdLst>
                <a:gd name="T0" fmla="*/ 0 w 11357"/>
                <a:gd name="T1" fmla="*/ 0 h 9207"/>
                <a:gd name="T2" fmla="*/ 0 w 11357"/>
                <a:gd name="T3" fmla="*/ 0 h 9207"/>
                <a:gd name="T4" fmla="*/ 0 w 11357"/>
                <a:gd name="T5" fmla="*/ 0 h 9207"/>
                <a:gd name="T6" fmla="*/ 0 w 11357"/>
                <a:gd name="T7" fmla="*/ 0 h 9207"/>
                <a:gd name="T8" fmla="*/ 0 w 11357"/>
                <a:gd name="T9" fmla="*/ 0 h 9207"/>
                <a:gd name="T10" fmla="*/ 0 w 11357"/>
                <a:gd name="T11" fmla="*/ 0 h 9207"/>
                <a:gd name="T12" fmla="*/ 0 w 11357"/>
                <a:gd name="T13" fmla="*/ 0 h 9207"/>
                <a:gd name="T14" fmla="*/ 0 60000 65536"/>
                <a:gd name="T15" fmla="*/ 0 60000 65536"/>
                <a:gd name="T16" fmla="*/ 0 60000 65536"/>
                <a:gd name="T17" fmla="*/ 0 60000 65536"/>
                <a:gd name="T18" fmla="*/ 0 60000 65536"/>
                <a:gd name="T19" fmla="*/ 0 60000 65536"/>
                <a:gd name="T20" fmla="*/ 0 60000 65536"/>
                <a:gd name="T21" fmla="*/ 0 w 11357"/>
                <a:gd name="T22" fmla="*/ 0 h 9207"/>
                <a:gd name="T23" fmla="*/ 11357 w 11357"/>
                <a:gd name="T24" fmla="*/ 9207 h 920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357" h="9207">
                  <a:moveTo>
                    <a:pt x="0" y="8804"/>
                  </a:moveTo>
                  <a:lnTo>
                    <a:pt x="11127" y="0"/>
                  </a:lnTo>
                  <a:lnTo>
                    <a:pt x="11294" y="1"/>
                  </a:lnTo>
                  <a:lnTo>
                    <a:pt x="11357" y="222"/>
                  </a:lnTo>
                  <a:lnTo>
                    <a:pt x="0" y="9207"/>
                  </a:lnTo>
                  <a:lnTo>
                    <a:pt x="0" y="8804"/>
                  </a:lnTo>
                  <a:close/>
                </a:path>
              </a:pathLst>
            </a:custGeom>
            <a:solidFill>
              <a:srgbClr val="BFCED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78" name="Freeform 406"/>
            <p:cNvSpPr>
              <a:spLocks/>
            </p:cNvSpPr>
            <p:nvPr/>
          </p:nvSpPr>
          <p:spPr bwMode="auto">
            <a:xfrm>
              <a:off x="1088" y="315"/>
              <a:ext cx="786" cy="645"/>
            </a:xfrm>
            <a:custGeom>
              <a:avLst/>
              <a:gdLst>
                <a:gd name="T0" fmla="*/ 0 w 11403"/>
                <a:gd name="T1" fmla="*/ 0 h 9351"/>
                <a:gd name="T2" fmla="*/ 0 w 11403"/>
                <a:gd name="T3" fmla="*/ 0 h 9351"/>
                <a:gd name="T4" fmla="*/ 0 w 11403"/>
                <a:gd name="T5" fmla="*/ 0 h 9351"/>
                <a:gd name="T6" fmla="*/ 0 w 11403"/>
                <a:gd name="T7" fmla="*/ 0 h 9351"/>
                <a:gd name="T8" fmla="*/ 0 w 11403"/>
                <a:gd name="T9" fmla="*/ 0 h 9351"/>
                <a:gd name="T10" fmla="*/ 0 60000 65536"/>
                <a:gd name="T11" fmla="*/ 0 60000 65536"/>
                <a:gd name="T12" fmla="*/ 0 60000 65536"/>
                <a:gd name="T13" fmla="*/ 0 60000 65536"/>
                <a:gd name="T14" fmla="*/ 0 60000 65536"/>
                <a:gd name="T15" fmla="*/ 0 w 11403"/>
                <a:gd name="T16" fmla="*/ 0 h 9351"/>
                <a:gd name="T17" fmla="*/ 11403 w 11403"/>
                <a:gd name="T18" fmla="*/ 9351 h 9351"/>
              </a:gdLst>
              <a:ahLst/>
              <a:cxnLst>
                <a:cxn ang="T10">
                  <a:pos x="T0" y="T1"/>
                </a:cxn>
                <a:cxn ang="T11">
                  <a:pos x="T2" y="T3"/>
                </a:cxn>
                <a:cxn ang="T12">
                  <a:pos x="T4" y="T5"/>
                </a:cxn>
                <a:cxn ang="T13">
                  <a:pos x="T6" y="T7"/>
                </a:cxn>
                <a:cxn ang="T14">
                  <a:pos x="T8" y="T9"/>
                </a:cxn>
              </a:cxnLst>
              <a:rect l="T15" t="T16" r="T17" b="T18"/>
              <a:pathLst>
                <a:path w="11403" h="9351">
                  <a:moveTo>
                    <a:pt x="0" y="8948"/>
                  </a:moveTo>
                  <a:lnTo>
                    <a:pt x="11310" y="0"/>
                  </a:lnTo>
                  <a:lnTo>
                    <a:pt x="11403" y="329"/>
                  </a:lnTo>
                  <a:lnTo>
                    <a:pt x="0" y="9351"/>
                  </a:lnTo>
                  <a:lnTo>
                    <a:pt x="0" y="8948"/>
                  </a:lnTo>
                  <a:close/>
                </a:path>
              </a:pathLst>
            </a:custGeom>
            <a:solidFill>
              <a:srgbClr val="C1D0D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79" name="Freeform 407"/>
            <p:cNvSpPr>
              <a:spLocks/>
            </p:cNvSpPr>
            <p:nvPr/>
          </p:nvSpPr>
          <p:spPr bwMode="auto">
            <a:xfrm>
              <a:off x="1088" y="327"/>
              <a:ext cx="789" cy="647"/>
            </a:xfrm>
            <a:custGeom>
              <a:avLst/>
              <a:gdLst>
                <a:gd name="T0" fmla="*/ 0 w 11451"/>
                <a:gd name="T1" fmla="*/ 0 h 9389"/>
                <a:gd name="T2" fmla="*/ 0 w 11451"/>
                <a:gd name="T3" fmla="*/ 0 h 9389"/>
                <a:gd name="T4" fmla="*/ 0 w 11451"/>
                <a:gd name="T5" fmla="*/ 0 h 9389"/>
                <a:gd name="T6" fmla="*/ 0 w 11451"/>
                <a:gd name="T7" fmla="*/ 0 h 9389"/>
                <a:gd name="T8" fmla="*/ 0 w 11451"/>
                <a:gd name="T9" fmla="*/ 0 h 9389"/>
                <a:gd name="T10" fmla="*/ 0 60000 65536"/>
                <a:gd name="T11" fmla="*/ 0 60000 65536"/>
                <a:gd name="T12" fmla="*/ 0 60000 65536"/>
                <a:gd name="T13" fmla="*/ 0 60000 65536"/>
                <a:gd name="T14" fmla="*/ 0 60000 65536"/>
                <a:gd name="T15" fmla="*/ 0 w 11451"/>
                <a:gd name="T16" fmla="*/ 0 h 9389"/>
                <a:gd name="T17" fmla="*/ 11451 w 11451"/>
                <a:gd name="T18" fmla="*/ 9389 h 9389"/>
              </a:gdLst>
              <a:ahLst/>
              <a:cxnLst>
                <a:cxn ang="T10">
                  <a:pos x="T0" y="T1"/>
                </a:cxn>
                <a:cxn ang="T11">
                  <a:pos x="T2" y="T3"/>
                </a:cxn>
                <a:cxn ang="T12">
                  <a:pos x="T4" y="T5"/>
                </a:cxn>
                <a:cxn ang="T13">
                  <a:pos x="T6" y="T7"/>
                </a:cxn>
                <a:cxn ang="T14">
                  <a:pos x="T8" y="T9"/>
                </a:cxn>
              </a:cxnLst>
              <a:rect l="T15" t="T16" r="T17" b="T18"/>
              <a:pathLst>
                <a:path w="11451" h="9389">
                  <a:moveTo>
                    <a:pt x="0" y="8985"/>
                  </a:moveTo>
                  <a:lnTo>
                    <a:pt x="11357" y="0"/>
                  </a:lnTo>
                  <a:lnTo>
                    <a:pt x="11451" y="329"/>
                  </a:lnTo>
                  <a:lnTo>
                    <a:pt x="0" y="9389"/>
                  </a:lnTo>
                  <a:lnTo>
                    <a:pt x="0" y="8985"/>
                  </a:lnTo>
                  <a:close/>
                </a:path>
              </a:pathLst>
            </a:custGeom>
            <a:solidFill>
              <a:srgbClr val="C6D3D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80" name="Freeform 408"/>
            <p:cNvSpPr>
              <a:spLocks/>
            </p:cNvSpPr>
            <p:nvPr/>
          </p:nvSpPr>
          <p:spPr bwMode="auto">
            <a:xfrm>
              <a:off x="1088" y="338"/>
              <a:ext cx="792" cy="640"/>
            </a:xfrm>
            <a:custGeom>
              <a:avLst/>
              <a:gdLst>
                <a:gd name="T0" fmla="*/ 0 w 11498"/>
                <a:gd name="T1" fmla="*/ 0 h 9275"/>
                <a:gd name="T2" fmla="*/ 0 w 11498"/>
                <a:gd name="T3" fmla="*/ 0 h 9275"/>
                <a:gd name="T4" fmla="*/ 0 w 11498"/>
                <a:gd name="T5" fmla="*/ 0 h 9275"/>
                <a:gd name="T6" fmla="*/ 0 w 11498"/>
                <a:gd name="T7" fmla="*/ 0 h 9275"/>
                <a:gd name="T8" fmla="*/ 0 w 11498"/>
                <a:gd name="T9" fmla="*/ 0 h 9275"/>
                <a:gd name="T10" fmla="*/ 0 w 11498"/>
                <a:gd name="T11" fmla="*/ 0 h 9275"/>
                <a:gd name="T12" fmla="*/ 0 w 11498"/>
                <a:gd name="T13" fmla="*/ 0 h 9275"/>
                <a:gd name="T14" fmla="*/ 0 60000 65536"/>
                <a:gd name="T15" fmla="*/ 0 60000 65536"/>
                <a:gd name="T16" fmla="*/ 0 60000 65536"/>
                <a:gd name="T17" fmla="*/ 0 60000 65536"/>
                <a:gd name="T18" fmla="*/ 0 60000 65536"/>
                <a:gd name="T19" fmla="*/ 0 60000 65536"/>
                <a:gd name="T20" fmla="*/ 0 60000 65536"/>
                <a:gd name="T21" fmla="*/ 0 w 11498"/>
                <a:gd name="T22" fmla="*/ 0 h 9275"/>
                <a:gd name="T23" fmla="*/ 11498 w 11498"/>
                <a:gd name="T24" fmla="*/ 9275 h 92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498" h="9275">
                  <a:moveTo>
                    <a:pt x="0" y="9022"/>
                  </a:moveTo>
                  <a:lnTo>
                    <a:pt x="11403" y="0"/>
                  </a:lnTo>
                  <a:lnTo>
                    <a:pt x="11498" y="330"/>
                  </a:lnTo>
                  <a:lnTo>
                    <a:pt x="191" y="9275"/>
                  </a:lnTo>
                  <a:lnTo>
                    <a:pt x="0" y="9274"/>
                  </a:lnTo>
                  <a:lnTo>
                    <a:pt x="0" y="9022"/>
                  </a:lnTo>
                  <a:close/>
                </a:path>
              </a:pathLst>
            </a:custGeom>
            <a:solidFill>
              <a:srgbClr val="C8D5D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81" name="Freeform 409"/>
            <p:cNvSpPr>
              <a:spLocks/>
            </p:cNvSpPr>
            <p:nvPr/>
          </p:nvSpPr>
          <p:spPr bwMode="auto">
            <a:xfrm>
              <a:off x="1088" y="349"/>
              <a:ext cx="796" cy="629"/>
            </a:xfrm>
            <a:custGeom>
              <a:avLst/>
              <a:gdLst>
                <a:gd name="T0" fmla="*/ 0 w 11545"/>
                <a:gd name="T1" fmla="*/ 0 h 9111"/>
                <a:gd name="T2" fmla="*/ 0 w 11545"/>
                <a:gd name="T3" fmla="*/ 0 h 9111"/>
                <a:gd name="T4" fmla="*/ 0 w 11545"/>
                <a:gd name="T5" fmla="*/ 0 h 9111"/>
                <a:gd name="T6" fmla="*/ 0 w 11545"/>
                <a:gd name="T7" fmla="*/ 0 h 9111"/>
                <a:gd name="T8" fmla="*/ 0 w 11545"/>
                <a:gd name="T9" fmla="*/ 0 h 9111"/>
                <a:gd name="T10" fmla="*/ 0 w 11545"/>
                <a:gd name="T11" fmla="*/ 0 h 9111"/>
                <a:gd name="T12" fmla="*/ 0 w 11545"/>
                <a:gd name="T13" fmla="*/ 0 h 9111"/>
                <a:gd name="T14" fmla="*/ 0 60000 65536"/>
                <a:gd name="T15" fmla="*/ 0 60000 65536"/>
                <a:gd name="T16" fmla="*/ 0 60000 65536"/>
                <a:gd name="T17" fmla="*/ 0 60000 65536"/>
                <a:gd name="T18" fmla="*/ 0 60000 65536"/>
                <a:gd name="T19" fmla="*/ 0 60000 65536"/>
                <a:gd name="T20" fmla="*/ 0 60000 65536"/>
                <a:gd name="T21" fmla="*/ 0 w 11545"/>
                <a:gd name="T22" fmla="*/ 0 h 9111"/>
                <a:gd name="T23" fmla="*/ 11545 w 11545"/>
                <a:gd name="T24" fmla="*/ 9111 h 91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45" h="9111">
                  <a:moveTo>
                    <a:pt x="0" y="9060"/>
                  </a:moveTo>
                  <a:lnTo>
                    <a:pt x="11451" y="0"/>
                  </a:lnTo>
                  <a:lnTo>
                    <a:pt x="11545" y="329"/>
                  </a:lnTo>
                  <a:lnTo>
                    <a:pt x="445" y="9111"/>
                  </a:lnTo>
                  <a:lnTo>
                    <a:pt x="0" y="9109"/>
                  </a:lnTo>
                  <a:lnTo>
                    <a:pt x="0" y="9060"/>
                  </a:lnTo>
                  <a:close/>
                </a:path>
              </a:pathLst>
            </a:custGeom>
            <a:solidFill>
              <a:srgbClr val="CBD7D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82" name="Freeform 410"/>
            <p:cNvSpPr>
              <a:spLocks/>
            </p:cNvSpPr>
            <p:nvPr/>
          </p:nvSpPr>
          <p:spPr bwMode="auto">
            <a:xfrm>
              <a:off x="1101" y="361"/>
              <a:ext cx="786" cy="617"/>
            </a:xfrm>
            <a:custGeom>
              <a:avLst/>
              <a:gdLst>
                <a:gd name="T0" fmla="*/ 0 w 11401"/>
                <a:gd name="T1" fmla="*/ 0 h 8947"/>
                <a:gd name="T2" fmla="*/ 0 w 11401"/>
                <a:gd name="T3" fmla="*/ 0 h 8947"/>
                <a:gd name="T4" fmla="*/ 0 w 11401"/>
                <a:gd name="T5" fmla="*/ 0 h 8947"/>
                <a:gd name="T6" fmla="*/ 0 w 11401"/>
                <a:gd name="T7" fmla="*/ 0 h 8947"/>
                <a:gd name="T8" fmla="*/ 0 w 11401"/>
                <a:gd name="T9" fmla="*/ 0 h 8947"/>
                <a:gd name="T10" fmla="*/ 0 60000 65536"/>
                <a:gd name="T11" fmla="*/ 0 60000 65536"/>
                <a:gd name="T12" fmla="*/ 0 60000 65536"/>
                <a:gd name="T13" fmla="*/ 0 60000 65536"/>
                <a:gd name="T14" fmla="*/ 0 60000 65536"/>
                <a:gd name="T15" fmla="*/ 0 w 11401"/>
                <a:gd name="T16" fmla="*/ 0 h 8947"/>
                <a:gd name="T17" fmla="*/ 11401 w 11401"/>
                <a:gd name="T18" fmla="*/ 8947 h 8947"/>
              </a:gdLst>
              <a:ahLst/>
              <a:cxnLst>
                <a:cxn ang="T10">
                  <a:pos x="T0" y="T1"/>
                </a:cxn>
                <a:cxn ang="T11">
                  <a:pos x="T2" y="T3"/>
                </a:cxn>
                <a:cxn ang="T12">
                  <a:pos x="T4" y="T5"/>
                </a:cxn>
                <a:cxn ang="T13">
                  <a:pos x="T6" y="T7"/>
                </a:cxn>
                <a:cxn ang="T14">
                  <a:pos x="T8" y="T9"/>
                </a:cxn>
              </a:cxnLst>
              <a:rect l="T15" t="T16" r="T17" b="T18"/>
              <a:pathLst>
                <a:path w="11401" h="8947">
                  <a:moveTo>
                    <a:pt x="0" y="8945"/>
                  </a:moveTo>
                  <a:lnTo>
                    <a:pt x="11307" y="0"/>
                  </a:lnTo>
                  <a:lnTo>
                    <a:pt x="11401" y="330"/>
                  </a:lnTo>
                  <a:lnTo>
                    <a:pt x="508" y="8947"/>
                  </a:lnTo>
                  <a:lnTo>
                    <a:pt x="0" y="8945"/>
                  </a:lnTo>
                  <a:close/>
                </a:path>
              </a:pathLst>
            </a:custGeom>
            <a:solidFill>
              <a:srgbClr val="CDD9E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83" name="Freeform 411"/>
            <p:cNvSpPr>
              <a:spLocks/>
            </p:cNvSpPr>
            <p:nvPr/>
          </p:nvSpPr>
          <p:spPr bwMode="auto">
            <a:xfrm>
              <a:off x="1119" y="372"/>
              <a:ext cx="771" cy="606"/>
            </a:xfrm>
            <a:custGeom>
              <a:avLst/>
              <a:gdLst>
                <a:gd name="T0" fmla="*/ 0 w 11194"/>
                <a:gd name="T1" fmla="*/ 0 h 8784"/>
                <a:gd name="T2" fmla="*/ 0 w 11194"/>
                <a:gd name="T3" fmla="*/ 0 h 8784"/>
                <a:gd name="T4" fmla="*/ 0 w 11194"/>
                <a:gd name="T5" fmla="*/ 0 h 8784"/>
                <a:gd name="T6" fmla="*/ 0 w 11194"/>
                <a:gd name="T7" fmla="*/ 0 h 8784"/>
                <a:gd name="T8" fmla="*/ 0 w 11194"/>
                <a:gd name="T9" fmla="*/ 0 h 8784"/>
                <a:gd name="T10" fmla="*/ 0 60000 65536"/>
                <a:gd name="T11" fmla="*/ 0 60000 65536"/>
                <a:gd name="T12" fmla="*/ 0 60000 65536"/>
                <a:gd name="T13" fmla="*/ 0 60000 65536"/>
                <a:gd name="T14" fmla="*/ 0 60000 65536"/>
                <a:gd name="T15" fmla="*/ 0 w 11194"/>
                <a:gd name="T16" fmla="*/ 0 h 8784"/>
                <a:gd name="T17" fmla="*/ 11194 w 11194"/>
                <a:gd name="T18" fmla="*/ 8784 h 8784"/>
              </a:gdLst>
              <a:ahLst/>
              <a:cxnLst>
                <a:cxn ang="T10">
                  <a:pos x="T0" y="T1"/>
                </a:cxn>
                <a:cxn ang="T11">
                  <a:pos x="T2" y="T3"/>
                </a:cxn>
                <a:cxn ang="T12">
                  <a:pos x="T4" y="T5"/>
                </a:cxn>
                <a:cxn ang="T13">
                  <a:pos x="T6" y="T7"/>
                </a:cxn>
                <a:cxn ang="T14">
                  <a:pos x="T8" y="T9"/>
                </a:cxn>
              </a:cxnLst>
              <a:rect l="T15" t="T16" r="T17" b="T18"/>
              <a:pathLst>
                <a:path w="11194" h="8784">
                  <a:moveTo>
                    <a:pt x="0" y="8782"/>
                  </a:moveTo>
                  <a:lnTo>
                    <a:pt x="11100" y="0"/>
                  </a:lnTo>
                  <a:lnTo>
                    <a:pt x="11194" y="330"/>
                  </a:lnTo>
                  <a:lnTo>
                    <a:pt x="508" y="8784"/>
                  </a:lnTo>
                  <a:lnTo>
                    <a:pt x="0" y="8782"/>
                  </a:lnTo>
                  <a:close/>
                </a:path>
              </a:pathLst>
            </a:custGeom>
            <a:solidFill>
              <a:srgbClr val="CFDAE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84" name="Freeform 412"/>
            <p:cNvSpPr>
              <a:spLocks/>
            </p:cNvSpPr>
            <p:nvPr/>
          </p:nvSpPr>
          <p:spPr bwMode="auto">
            <a:xfrm>
              <a:off x="1136" y="383"/>
              <a:ext cx="757" cy="595"/>
            </a:xfrm>
            <a:custGeom>
              <a:avLst/>
              <a:gdLst>
                <a:gd name="T0" fmla="*/ 0 w 10987"/>
                <a:gd name="T1" fmla="*/ 0 h 8618"/>
                <a:gd name="T2" fmla="*/ 0 w 10987"/>
                <a:gd name="T3" fmla="*/ 0 h 8618"/>
                <a:gd name="T4" fmla="*/ 0 w 10987"/>
                <a:gd name="T5" fmla="*/ 0 h 8618"/>
                <a:gd name="T6" fmla="*/ 0 w 10987"/>
                <a:gd name="T7" fmla="*/ 0 h 8618"/>
                <a:gd name="T8" fmla="*/ 0 w 10987"/>
                <a:gd name="T9" fmla="*/ 0 h 8618"/>
                <a:gd name="T10" fmla="*/ 0 60000 65536"/>
                <a:gd name="T11" fmla="*/ 0 60000 65536"/>
                <a:gd name="T12" fmla="*/ 0 60000 65536"/>
                <a:gd name="T13" fmla="*/ 0 60000 65536"/>
                <a:gd name="T14" fmla="*/ 0 60000 65536"/>
                <a:gd name="T15" fmla="*/ 0 w 10987"/>
                <a:gd name="T16" fmla="*/ 0 h 8618"/>
                <a:gd name="T17" fmla="*/ 10987 w 10987"/>
                <a:gd name="T18" fmla="*/ 8618 h 8618"/>
              </a:gdLst>
              <a:ahLst/>
              <a:cxnLst>
                <a:cxn ang="T10">
                  <a:pos x="T0" y="T1"/>
                </a:cxn>
                <a:cxn ang="T11">
                  <a:pos x="T2" y="T3"/>
                </a:cxn>
                <a:cxn ang="T12">
                  <a:pos x="T4" y="T5"/>
                </a:cxn>
                <a:cxn ang="T13">
                  <a:pos x="T6" y="T7"/>
                </a:cxn>
                <a:cxn ang="T14">
                  <a:pos x="T8" y="T9"/>
                </a:cxn>
              </a:cxnLst>
              <a:rect l="T15" t="T16" r="T17" b="T18"/>
              <a:pathLst>
                <a:path w="10987" h="8618">
                  <a:moveTo>
                    <a:pt x="0" y="8617"/>
                  </a:moveTo>
                  <a:lnTo>
                    <a:pt x="10893" y="0"/>
                  </a:lnTo>
                  <a:lnTo>
                    <a:pt x="10987" y="329"/>
                  </a:lnTo>
                  <a:lnTo>
                    <a:pt x="508" y="8618"/>
                  </a:lnTo>
                  <a:lnTo>
                    <a:pt x="0" y="8617"/>
                  </a:lnTo>
                  <a:close/>
                </a:path>
              </a:pathLst>
            </a:custGeom>
            <a:solidFill>
              <a:srgbClr val="D1DCE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85" name="Freeform 413"/>
            <p:cNvSpPr>
              <a:spLocks/>
            </p:cNvSpPr>
            <p:nvPr/>
          </p:nvSpPr>
          <p:spPr bwMode="auto">
            <a:xfrm>
              <a:off x="1153" y="395"/>
              <a:ext cx="743" cy="583"/>
            </a:xfrm>
            <a:custGeom>
              <a:avLst/>
              <a:gdLst>
                <a:gd name="T0" fmla="*/ 0 w 10780"/>
                <a:gd name="T1" fmla="*/ 0 h 8455"/>
                <a:gd name="T2" fmla="*/ 0 w 10780"/>
                <a:gd name="T3" fmla="*/ 0 h 8455"/>
                <a:gd name="T4" fmla="*/ 0 w 10780"/>
                <a:gd name="T5" fmla="*/ 0 h 8455"/>
                <a:gd name="T6" fmla="*/ 0 w 10780"/>
                <a:gd name="T7" fmla="*/ 0 h 8455"/>
                <a:gd name="T8" fmla="*/ 0 w 10780"/>
                <a:gd name="T9" fmla="*/ 0 h 8455"/>
                <a:gd name="T10" fmla="*/ 0 60000 65536"/>
                <a:gd name="T11" fmla="*/ 0 60000 65536"/>
                <a:gd name="T12" fmla="*/ 0 60000 65536"/>
                <a:gd name="T13" fmla="*/ 0 60000 65536"/>
                <a:gd name="T14" fmla="*/ 0 60000 65536"/>
                <a:gd name="T15" fmla="*/ 0 w 10780"/>
                <a:gd name="T16" fmla="*/ 0 h 8455"/>
                <a:gd name="T17" fmla="*/ 10780 w 10780"/>
                <a:gd name="T18" fmla="*/ 8455 h 8455"/>
              </a:gdLst>
              <a:ahLst/>
              <a:cxnLst>
                <a:cxn ang="T10">
                  <a:pos x="T0" y="T1"/>
                </a:cxn>
                <a:cxn ang="T11">
                  <a:pos x="T2" y="T3"/>
                </a:cxn>
                <a:cxn ang="T12">
                  <a:pos x="T4" y="T5"/>
                </a:cxn>
                <a:cxn ang="T13">
                  <a:pos x="T6" y="T7"/>
                </a:cxn>
                <a:cxn ang="T14">
                  <a:pos x="T8" y="T9"/>
                </a:cxn>
              </a:cxnLst>
              <a:rect l="T15" t="T16" r="T17" b="T18"/>
              <a:pathLst>
                <a:path w="10780" h="8455">
                  <a:moveTo>
                    <a:pt x="0" y="8454"/>
                  </a:moveTo>
                  <a:lnTo>
                    <a:pt x="10686" y="0"/>
                  </a:lnTo>
                  <a:lnTo>
                    <a:pt x="10780" y="330"/>
                  </a:lnTo>
                  <a:lnTo>
                    <a:pt x="508" y="8455"/>
                  </a:lnTo>
                  <a:lnTo>
                    <a:pt x="0" y="8454"/>
                  </a:lnTo>
                  <a:close/>
                </a:path>
              </a:pathLst>
            </a:custGeom>
            <a:solidFill>
              <a:srgbClr val="D3DDE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86" name="Freeform 414"/>
            <p:cNvSpPr>
              <a:spLocks/>
            </p:cNvSpPr>
            <p:nvPr/>
          </p:nvSpPr>
          <p:spPr bwMode="auto">
            <a:xfrm>
              <a:off x="1171" y="406"/>
              <a:ext cx="729" cy="572"/>
            </a:xfrm>
            <a:custGeom>
              <a:avLst/>
              <a:gdLst>
                <a:gd name="T0" fmla="*/ 0 w 10573"/>
                <a:gd name="T1" fmla="*/ 0 h 8291"/>
                <a:gd name="T2" fmla="*/ 0 w 10573"/>
                <a:gd name="T3" fmla="*/ 0 h 8291"/>
                <a:gd name="T4" fmla="*/ 0 w 10573"/>
                <a:gd name="T5" fmla="*/ 0 h 8291"/>
                <a:gd name="T6" fmla="*/ 0 w 10573"/>
                <a:gd name="T7" fmla="*/ 0 h 8291"/>
                <a:gd name="T8" fmla="*/ 0 w 10573"/>
                <a:gd name="T9" fmla="*/ 0 h 8291"/>
                <a:gd name="T10" fmla="*/ 0 60000 65536"/>
                <a:gd name="T11" fmla="*/ 0 60000 65536"/>
                <a:gd name="T12" fmla="*/ 0 60000 65536"/>
                <a:gd name="T13" fmla="*/ 0 60000 65536"/>
                <a:gd name="T14" fmla="*/ 0 60000 65536"/>
                <a:gd name="T15" fmla="*/ 0 w 10573"/>
                <a:gd name="T16" fmla="*/ 0 h 8291"/>
                <a:gd name="T17" fmla="*/ 10573 w 10573"/>
                <a:gd name="T18" fmla="*/ 8291 h 8291"/>
              </a:gdLst>
              <a:ahLst/>
              <a:cxnLst>
                <a:cxn ang="T10">
                  <a:pos x="T0" y="T1"/>
                </a:cxn>
                <a:cxn ang="T11">
                  <a:pos x="T2" y="T3"/>
                </a:cxn>
                <a:cxn ang="T12">
                  <a:pos x="T4" y="T5"/>
                </a:cxn>
                <a:cxn ang="T13">
                  <a:pos x="T6" y="T7"/>
                </a:cxn>
                <a:cxn ang="T14">
                  <a:pos x="T8" y="T9"/>
                </a:cxn>
              </a:cxnLst>
              <a:rect l="T15" t="T16" r="T17" b="T18"/>
              <a:pathLst>
                <a:path w="10573" h="8291">
                  <a:moveTo>
                    <a:pt x="0" y="8289"/>
                  </a:moveTo>
                  <a:lnTo>
                    <a:pt x="10479" y="0"/>
                  </a:lnTo>
                  <a:lnTo>
                    <a:pt x="10573" y="329"/>
                  </a:lnTo>
                  <a:lnTo>
                    <a:pt x="508" y="8291"/>
                  </a:lnTo>
                  <a:lnTo>
                    <a:pt x="0" y="8289"/>
                  </a:lnTo>
                  <a:close/>
                </a:path>
              </a:pathLst>
            </a:custGeom>
            <a:solidFill>
              <a:srgbClr val="D5DFE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87" name="Freeform 415"/>
            <p:cNvSpPr>
              <a:spLocks/>
            </p:cNvSpPr>
            <p:nvPr/>
          </p:nvSpPr>
          <p:spPr bwMode="auto">
            <a:xfrm>
              <a:off x="1189" y="418"/>
              <a:ext cx="714" cy="560"/>
            </a:xfrm>
            <a:custGeom>
              <a:avLst/>
              <a:gdLst>
                <a:gd name="T0" fmla="*/ 0 w 10366"/>
                <a:gd name="T1" fmla="*/ 0 h 8127"/>
                <a:gd name="T2" fmla="*/ 0 w 10366"/>
                <a:gd name="T3" fmla="*/ 0 h 8127"/>
                <a:gd name="T4" fmla="*/ 0 w 10366"/>
                <a:gd name="T5" fmla="*/ 0 h 8127"/>
                <a:gd name="T6" fmla="*/ 0 w 10366"/>
                <a:gd name="T7" fmla="*/ 0 h 8127"/>
                <a:gd name="T8" fmla="*/ 0 w 10366"/>
                <a:gd name="T9" fmla="*/ 0 h 8127"/>
                <a:gd name="T10" fmla="*/ 0 60000 65536"/>
                <a:gd name="T11" fmla="*/ 0 60000 65536"/>
                <a:gd name="T12" fmla="*/ 0 60000 65536"/>
                <a:gd name="T13" fmla="*/ 0 60000 65536"/>
                <a:gd name="T14" fmla="*/ 0 60000 65536"/>
                <a:gd name="T15" fmla="*/ 0 w 10366"/>
                <a:gd name="T16" fmla="*/ 0 h 8127"/>
                <a:gd name="T17" fmla="*/ 10366 w 10366"/>
                <a:gd name="T18" fmla="*/ 8127 h 8127"/>
              </a:gdLst>
              <a:ahLst/>
              <a:cxnLst>
                <a:cxn ang="T10">
                  <a:pos x="T0" y="T1"/>
                </a:cxn>
                <a:cxn ang="T11">
                  <a:pos x="T2" y="T3"/>
                </a:cxn>
                <a:cxn ang="T12">
                  <a:pos x="T4" y="T5"/>
                </a:cxn>
                <a:cxn ang="T13">
                  <a:pos x="T6" y="T7"/>
                </a:cxn>
                <a:cxn ang="T14">
                  <a:pos x="T8" y="T9"/>
                </a:cxn>
              </a:cxnLst>
              <a:rect l="T15" t="T16" r="T17" b="T18"/>
              <a:pathLst>
                <a:path w="10366" h="8127">
                  <a:moveTo>
                    <a:pt x="0" y="8125"/>
                  </a:moveTo>
                  <a:lnTo>
                    <a:pt x="10272" y="0"/>
                  </a:lnTo>
                  <a:lnTo>
                    <a:pt x="10366" y="329"/>
                  </a:lnTo>
                  <a:lnTo>
                    <a:pt x="508" y="8127"/>
                  </a:lnTo>
                  <a:lnTo>
                    <a:pt x="0" y="8125"/>
                  </a:lnTo>
                  <a:close/>
                </a:path>
              </a:pathLst>
            </a:custGeom>
            <a:solidFill>
              <a:srgbClr val="D7E1E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88" name="Freeform 416"/>
            <p:cNvSpPr>
              <a:spLocks/>
            </p:cNvSpPr>
            <p:nvPr/>
          </p:nvSpPr>
          <p:spPr bwMode="auto">
            <a:xfrm>
              <a:off x="1206" y="428"/>
              <a:ext cx="700" cy="550"/>
            </a:xfrm>
            <a:custGeom>
              <a:avLst/>
              <a:gdLst>
                <a:gd name="T0" fmla="*/ 0 w 10159"/>
                <a:gd name="T1" fmla="*/ 0 h 7964"/>
                <a:gd name="T2" fmla="*/ 0 w 10159"/>
                <a:gd name="T3" fmla="*/ 0 h 7964"/>
                <a:gd name="T4" fmla="*/ 0 w 10159"/>
                <a:gd name="T5" fmla="*/ 0 h 7964"/>
                <a:gd name="T6" fmla="*/ 0 w 10159"/>
                <a:gd name="T7" fmla="*/ 0 h 7964"/>
                <a:gd name="T8" fmla="*/ 0 w 10159"/>
                <a:gd name="T9" fmla="*/ 0 h 7964"/>
                <a:gd name="T10" fmla="*/ 0 60000 65536"/>
                <a:gd name="T11" fmla="*/ 0 60000 65536"/>
                <a:gd name="T12" fmla="*/ 0 60000 65536"/>
                <a:gd name="T13" fmla="*/ 0 60000 65536"/>
                <a:gd name="T14" fmla="*/ 0 60000 65536"/>
                <a:gd name="T15" fmla="*/ 0 w 10159"/>
                <a:gd name="T16" fmla="*/ 0 h 7964"/>
                <a:gd name="T17" fmla="*/ 10159 w 10159"/>
                <a:gd name="T18" fmla="*/ 7964 h 7964"/>
              </a:gdLst>
              <a:ahLst/>
              <a:cxnLst>
                <a:cxn ang="T10">
                  <a:pos x="T0" y="T1"/>
                </a:cxn>
                <a:cxn ang="T11">
                  <a:pos x="T2" y="T3"/>
                </a:cxn>
                <a:cxn ang="T12">
                  <a:pos x="T4" y="T5"/>
                </a:cxn>
                <a:cxn ang="T13">
                  <a:pos x="T6" y="T7"/>
                </a:cxn>
                <a:cxn ang="T14">
                  <a:pos x="T8" y="T9"/>
                </a:cxn>
              </a:cxnLst>
              <a:rect l="T15" t="T16" r="T17" b="T18"/>
              <a:pathLst>
                <a:path w="10159" h="7964">
                  <a:moveTo>
                    <a:pt x="0" y="7962"/>
                  </a:moveTo>
                  <a:lnTo>
                    <a:pt x="10065" y="0"/>
                  </a:lnTo>
                  <a:lnTo>
                    <a:pt x="10159" y="330"/>
                  </a:lnTo>
                  <a:lnTo>
                    <a:pt x="508" y="7964"/>
                  </a:lnTo>
                  <a:lnTo>
                    <a:pt x="0" y="7962"/>
                  </a:lnTo>
                  <a:close/>
                </a:path>
              </a:pathLst>
            </a:custGeom>
            <a:solidFill>
              <a:srgbClr val="DAE3E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89" name="Freeform 417"/>
            <p:cNvSpPr>
              <a:spLocks/>
            </p:cNvSpPr>
            <p:nvPr/>
          </p:nvSpPr>
          <p:spPr bwMode="auto">
            <a:xfrm>
              <a:off x="1224" y="440"/>
              <a:ext cx="686" cy="538"/>
            </a:xfrm>
            <a:custGeom>
              <a:avLst/>
              <a:gdLst>
                <a:gd name="T0" fmla="*/ 0 w 9953"/>
                <a:gd name="T1" fmla="*/ 0 h 7800"/>
                <a:gd name="T2" fmla="*/ 0 w 9953"/>
                <a:gd name="T3" fmla="*/ 0 h 7800"/>
                <a:gd name="T4" fmla="*/ 0 w 9953"/>
                <a:gd name="T5" fmla="*/ 0 h 7800"/>
                <a:gd name="T6" fmla="*/ 0 w 9953"/>
                <a:gd name="T7" fmla="*/ 0 h 7800"/>
                <a:gd name="T8" fmla="*/ 0 w 9953"/>
                <a:gd name="T9" fmla="*/ 0 h 7800"/>
                <a:gd name="T10" fmla="*/ 0 60000 65536"/>
                <a:gd name="T11" fmla="*/ 0 60000 65536"/>
                <a:gd name="T12" fmla="*/ 0 60000 65536"/>
                <a:gd name="T13" fmla="*/ 0 60000 65536"/>
                <a:gd name="T14" fmla="*/ 0 60000 65536"/>
                <a:gd name="T15" fmla="*/ 0 w 9953"/>
                <a:gd name="T16" fmla="*/ 0 h 7800"/>
                <a:gd name="T17" fmla="*/ 9953 w 9953"/>
                <a:gd name="T18" fmla="*/ 7800 h 7800"/>
              </a:gdLst>
              <a:ahLst/>
              <a:cxnLst>
                <a:cxn ang="T10">
                  <a:pos x="T0" y="T1"/>
                </a:cxn>
                <a:cxn ang="T11">
                  <a:pos x="T2" y="T3"/>
                </a:cxn>
                <a:cxn ang="T12">
                  <a:pos x="T4" y="T5"/>
                </a:cxn>
                <a:cxn ang="T13">
                  <a:pos x="T6" y="T7"/>
                </a:cxn>
                <a:cxn ang="T14">
                  <a:pos x="T8" y="T9"/>
                </a:cxn>
              </a:cxnLst>
              <a:rect l="T15" t="T16" r="T17" b="T18"/>
              <a:pathLst>
                <a:path w="9953" h="7800">
                  <a:moveTo>
                    <a:pt x="0" y="7798"/>
                  </a:moveTo>
                  <a:lnTo>
                    <a:pt x="9858" y="0"/>
                  </a:lnTo>
                  <a:lnTo>
                    <a:pt x="9953" y="329"/>
                  </a:lnTo>
                  <a:lnTo>
                    <a:pt x="508" y="7800"/>
                  </a:lnTo>
                  <a:lnTo>
                    <a:pt x="0" y="7798"/>
                  </a:lnTo>
                  <a:close/>
                </a:path>
              </a:pathLst>
            </a:custGeom>
            <a:solidFill>
              <a:srgbClr val="DDE5E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90" name="Freeform 418"/>
            <p:cNvSpPr>
              <a:spLocks/>
            </p:cNvSpPr>
            <p:nvPr/>
          </p:nvSpPr>
          <p:spPr bwMode="auto">
            <a:xfrm>
              <a:off x="1241" y="452"/>
              <a:ext cx="672" cy="527"/>
            </a:xfrm>
            <a:custGeom>
              <a:avLst/>
              <a:gdLst>
                <a:gd name="T0" fmla="*/ 0 w 9745"/>
                <a:gd name="T1" fmla="*/ 0 h 7636"/>
                <a:gd name="T2" fmla="*/ 0 w 9745"/>
                <a:gd name="T3" fmla="*/ 0 h 7636"/>
                <a:gd name="T4" fmla="*/ 0 w 9745"/>
                <a:gd name="T5" fmla="*/ 0 h 7636"/>
                <a:gd name="T6" fmla="*/ 0 w 9745"/>
                <a:gd name="T7" fmla="*/ 0 h 7636"/>
                <a:gd name="T8" fmla="*/ 0 w 9745"/>
                <a:gd name="T9" fmla="*/ 0 h 7636"/>
                <a:gd name="T10" fmla="*/ 0 60000 65536"/>
                <a:gd name="T11" fmla="*/ 0 60000 65536"/>
                <a:gd name="T12" fmla="*/ 0 60000 65536"/>
                <a:gd name="T13" fmla="*/ 0 60000 65536"/>
                <a:gd name="T14" fmla="*/ 0 60000 65536"/>
                <a:gd name="T15" fmla="*/ 0 w 9745"/>
                <a:gd name="T16" fmla="*/ 0 h 7636"/>
                <a:gd name="T17" fmla="*/ 9745 w 9745"/>
                <a:gd name="T18" fmla="*/ 7636 h 7636"/>
              </a:gdLst>
              <a:ahLst/>
              <a:cxnLst>
                <a:cxn ang="T10">
                  <a:pos x="T0" y="T1"/>
                </a:cxn>
                <a:cxn ang="T11">
                  <a:pos x="T2" y="T3"/>
                </a:cxn>
                <a:cxn ang="T12">
                  <a:pos x="T4" y="T5"/>
                </a:cxn>
                <a:cxn ang="T13">
                  <a:pos x="T6" y="T7"/>
                </a:cxn>
                <a:cxn ang="T14">
                  <a:pos x="T8" y="T9"/>
                </a:cxn>
              </a:cxnLst>
              <a:rect l="T15" t="T16" r="T17" b="T18"/>
              <a:pathLst>
                <a:path w="9745" h="7636">
                  <a:moveTo>
                    <a:pt x="0" y="7634"/>
                  </a:moveTo>
                  <a:lnTo>
                    <a:pt x="9651" y="0"/>
                  </a:lnTo>
                  <a:lnTo>
                    <a:pt x="9745" y="329"/>
                  </a:lnTo>
                  <a:lnTo>
                    <a:pt x="509" y="7636"/>
                  </a:lnTo>
                  <a:lnTo>
                    <a:pt x="0" y="7634"/>
                  </a:lnTo>
                  <a:close/>
                </a:path>
              </a:pathLst>
            </a:custGeom>
            <a:solidFill>
              <a:srgbClr val="DFE6E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91" name="Freeform 419"/>
            <p:cNvSpPr>
              <a:spLocks/>
            </p:cNvSpPr>
            <p:nvPr/>
          </p:nvSpPr>
          <p:spPr bwMode="auto">
            <a:xfrm>
              <a:off x="1258" y="463"/>
              <a:ext cx="658" cy="516"/>
            </a:xfrm>
            <a:custGeom>
              <a:avLst/>
              <a:gdLst>
                <a:gd name="T0" fmla="*/ 0 w 9538"/>
                <a:gd name="T1" fmla="*/ 0 h 7472"/>
                <a:gd name="T2" fmla="*/ 0 w 9538"/>
                <a:gd name="T3" fmla="*/ 0 h 7472"/>
                <a:gd name="T4" fmla="*/ 0 w 9538"/>
                <a:gd name="T5" fmla="*/ 0 h 7472"/>
                <a:gd name="T6" fmla="*/ 0 w 9538"/>
                <a:gd name="T7" fmla="*/ 0 h 7472"/>
                <a:gd name="T8" fmla="*/ 0 w 9538"/>
                <a:gd name="T9" fmla="*/ 0 h 7472"/>
                <a:gd name="T10" fmla="*/ 0 60000 65536"/>
                <a:gd name="T11" fmla="*/ 0 60000 65536"/>
                <a:gd name="T12" fmla="*/ 0 60000 65536"/>
                <a:gd name="T13" fmla="*/ 0 60000 65536"/>
                <a:gd name="T14" fmla="*/ 0 60000 65536"/>
                <a:gd name="T15" fmla="*/ 0 w 9538"/>
                <a:gd name="T16" fmla="*/ 0 h 7472"/>
                <a:gd name="T17" fmla="*/ 9538 w 9538"/>
                <a:gd name="T18" fmla="*/ 7472 h 7472"/>
              </a:gdLst>
              <a:ahLst/>
              <a:cxnLst>
                <a:cxn ang="T10">
                  <a:pos x="T0" y="T1"/>
                </a:cxn>
                <a:cxn ang="T11">
                  <a:pos x="T2" y="T3"/>
                </a:cxn>
                <a:cxn ang="T12">
                  <a:pos x="T4" y="T5"/>
                </a:cxn>
                <a:cxn ang="T13">
                  <a:pos x="T6" y="T7"/>
                </a:cxn>
                <a:cxn ang="T14">
                  <a:pos x="T8" y="T9"/>
                </a:cxn>
              </a:cxnLst>
              <a:rect l="T15" t="T16" r="T17" b="T18"/>
              <a:pathLst>
                <a:path w="9538" h="7472">
                  <a:moveTo>
                    <a:pt x="0" y="7471"/>
                  </a:moveTo>
                  <a:lnTo>
                    <a:pt x="9445" y="0"/>
                  </a:lnTo>
                  <a:lnTo>
                    <a:pt x="9538" y="329"/>
                  </a:lnTo>
                  <a:lnTo>
                    <a:pt x="508" y="7472"/>
                  </a:lnTo>
                  <a:lnTo>
                    <a:pt x="0" y="7471"/>
                  </a:lnTo>
                  <a:close/>
                </a:path>
              </a:pathLst>
            </a:custGeom>
            <a:solidFill>
              <a:srgbClr val="E2E8E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92" name="Freeform 420"/>
            <p:cNvSpPr>
              <a:spLocks/>
            </p:cNvSpPr>
            <p:nvPr/>
          </p:nvSpPr>
          <p:spPr bwMode="auto">
            <a:xfrm>
              <a:off x="1276" y="475"/>
              <a:ext cx="643" cy="504"/>
            </a:xfrm>
            <a:custGeom>
              <a:avLst/>
              <a:gdLst>
                <a:gd name="T0" fmla="*/ 0 w 9331"/>
                <a:gd name="T1" fmla="*/ 0 h 7308"/>
                <a:gd name="T2" fmla="*/ 0 w 9331"/>
                <a:gd name="T3" fmla="*/ 0 h 7308"/>
                <a:gd name="T4" fmla="*/ 0 w 9331"/>
                <a:gd name="T5" fmla="*/ 0 h 7308"/>
                <a:gd name="T6" fmla="*/ 0 w 9331"/>
                <a:gd name="T7" fmla="*/ 0 h 7308"/>
                <a:gd name="T8" fmla="*/ 0 w 9331"/>
                <a:gd name="T9" fmla="*/ 0 h 7308"/>
                <a:gd name="T10" fmla="*/ 0 60000 65536"/>
                <a:gd name="T11" fmla="*/ 0 60000 65536"/>
                <a:gd name="T12" fmla="*/ 0 60000 65536"/>
                <a:gd name="T13" fmla="*/ 0 60000 65536"/>
                <a:gd name="T14" fmla="*/ 0 60000 65536"/>
                <a:gd name="T15" fmla="*/ 0 w 9331"/>
                <a:gd name="T16" fmla="*/ 0 h 7308"/>
                <a:gd name="T17" fmla="*/ 9331 w 9331"/>
                <a:gd name="T18" fmla="*/ 7308 h 7308"/>
              </a:gdLst>
              <a:ahLst/>
              <a:cxnLst>
                <a:cxn ang="T10">
                  <a:pos x="T0" y="T1"/>
                </a:cxn>
                <a:cxn ang="T11">
                  <a:pos x="T2" y="T3"/>
                </a:cxn>
                <a:cxn ang="T12">
                  <a:pos x="T4" y="T5"/>
                </a:cxn>
                <a:cxn ang="T13">
                  <a:pos x="T6" y="T7"/>
                </a:cxn>
                <a:cxn ang="T14">
                  <a:pos x="T8" y="T9"/>
                </a:cxn>
              </a:cxnLst>
              <a:rect l="T15" t="T16" r="T17" b="T18"/>
              <a:pathLst>
                <a:path w="9331" h="7308">
                  <a:moveTo>
                    <a:pt x="0" y="7307"/>
                  </a:moveTo>
                  <a:lnTo>
                    <a:pt x="9236" y="0"/>
                  </a:lnTo>
                  <a:lnTo>
                    <a:pt x="9331" y="329"/>
                  </a:lnTo>
                  <a:lnTo>
                    <a:pt x="507" y="7308"/>
                  </a:lnTo>
                  <a:lnTo>
                    <a:pt x="0" y="7307"/>
                  </a:lnTo>
                  <a:close/>
                </a:path>
              </a:pathLst>
            </a:custGeom>
            <a:solidFill>
              <a:srgbClr val="E4EA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93" name="Freeform 421"/>
            <p:cNvSpPr>
              <a:spLocks/>
            </p:cNvSpPr>
            <p:nvPr/>
          </p:nvSpPr>
          <p:spPr bwMode="auto">
            <a:xfrm>
              <a:off x="1293" y="485"/>
              <a:ext cx="629" cy="494"/>
            </a:xfrm>
            <a:custGeom>
              <a:avLst/>
              <a:gdLst>
                <a:gd name="T0" fmla="*/ 0 w 9125"/>
                <a:gd name="T1" fmla="*/ 0 h 7145"/>
                <a:gd name="T2" fmla="*/ 0 w 9125"/>
                <a:gd name="T3" fmla="*/ 0 h 7145"/>
                <a:gd name="T4" fmla="*/ 0 w 9125"/>
                <a:gd name="T5" fmla="*/ 0 h 7145"/>
                <a:gd name="T6" fmla="*/ 0 w 9125"/>
                <a:gd name="T7" fmla="*/ 0 h 7145"/>
                <a:gd name="T8" fmla="*/ 0 w 9125"/>
                <a:gd name="T9" fmla="*/ 0 h 7145"/>
                <a:gd name="T10" fmla="*/ 0 60000 65536"/>
                <a:gd name="T11" fmla="*/ 0 60000 65536"/>
                <a:gd name="T12" fmla="*/ 0 60000 65536"/>
                <a:gd name="T13" fmla="*/ 0 60000 65536"/>
                <a:gd name="T14" fmla="*/ 0 60000 65536"/>
                <a:gd name="T15" fmla="*/ 0 w 9125"/>
                <a:gd name="T16" fmla="*/ 0 h 7145"/>
                <a:gd name="T17" fmla="*/ 9125 w 9125"/>
                <a:gd name="T18" fmla="*/ 7145 h 7145"/>
              </a:gdLst>
              <a:ahLst/>
              <a:cxnLst>
                <a:cxn ang="T10">
                  <a:pos x="T0" y="T1"/>
                </a:cxn>
                <a:cxn ang="T11">
                  <a:pos x="T2" y="T3"/>
                </a:cxn>
                <a:cxn ang="T12">
                  <a:pos x="T4" y="T5"/>
                </a:cxn>
                <a:cxn ang="T13">
                  <a:pos x="T6" y="T7"/>
                </a:cxn>
                <a:cxn ang="T14">
                  <a:pos x="T8" y="T9"/>
                </a:cxn>
              </a:cxnLst>
              <a:rect l="T15" t="T16" r="T17" b="T18"/>
              <a:pathLst>
                <a:path w="9125" h="7145">
                  <a:moveTo>
                    <a:pt x="0" y="7143"/>
                  </a:moveTo>
                  <a:lnTo>
                    <a:pt x="9030" y="0"/>
                  </a:lnTo>
                  <a:lnTo>
                    <a:pt x="9125" y="329"/>
                  </a:lnTo>
                  <a:lnTo>
                    <a:pt x="509" y="7145"/>
                  </a:lnTo>
                  <a:lnTo>
                    <a:pt x="0" y="7143"/>
                  </a:lnTo>
                  <a:close/>
                </a:path>
              </a:pathLst>
            </a:custGeom>
            <a:solidFill>
              <a:srgbClr val="E6EC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94" name="Freeform 422"/>
            <p:cNvSpPr>
              <a:spLocks/>
            </p:cNvSpPr>
            <p:nvPr/>
          </p:nvSpPr>
          <p:spPr bwMode="auto">
            <a:xfrm>
              <a:off x="1311" y="497"/>
              <a:ext cx="614" cy="482"/>
            </a:xfrm>
            <a:custGeom>
              <a:avLst/>
              <a:gdLst>
                <a:gd name="T0" fmla="*/ 0 w 8917"/>
                <a:gd name="T1" fmla="*/ 0 h 6981"/>
                <a:gd name="T2" fmla="*/ 0 w 8917"/>
                <a:gd name="T3" fmla="*/ 0 h 6981"/>
                <a:gd name="T4" fmla="*/ 0 w 8917"/>
                <a:gd name="T5" fmla="*/ 0 h 6981"/>
                <a:gd name="T6" fmla="*/ 0 w 8917"/>
                <a:gd name="T7" fmla="*/ 0 h 6981"/>
                <a:gd name="T8" fmla="*/ 0 w 8917"/>
                <a:gd name="T9" fmla="*/ 0 h 6981"/>
                <a:gd name="T10" fmla="*/ 0 60000 65536"/>
                <a:gd name="T11" fmla="*/ 0 60000 65536"/>
                <a:gd name="T12" fmla="*/ 0 60000 65536"/>
                <a:gd name="T13" fmla="*/ 0 60000 65536"/>
                <a:gd name="T14" fmla="*/ 0 60000 65536"/>
                <a:gd name="T15" fmla="*/ 0 w 8917"/>
                <a:gd name="T16" fmla="*/ 0 h 6981"/>
                <a:gd name="T17" fmla="*/ 8917 w 8917"/>
                <a:gd name="T18" fmla="*/ 6981 h 6981"/>
              </a:gdLst>
              <a:ahLst/>
              <a:cxnLst>
                <a:cxn ang="T10">
                  <a:pos x="T0" y="T1"/>
                </a:cxn>
                <a:cxn ang="T11">
                  <a:pos x="T2" y="T3"/>
                </a:cxn>
                <a:cxn ang="T12">
                  <a:pos x="T4" y="T5"/>
                </a:cxn>
                <a:cxn ang="T13">
                  <a:pos x="T6" y="T7"/>
                </a:cxn>
                <a:cxn ang="T14">
                  <a:pos x="T8" y="T9"/>
                </a:cxn>
              </a:cxnLst>
              <a:rect l="T15" t="T16" r="T17" b="T18"/>
              <a:pathLst>
                <a:path w="8917" h="6981">
                  <a:moveTo>
                    <a:pt x="0" y="6979"/>
                  </a:moveTo>
                  <a:lnTo>
                    <a:pt x="8824" y="0"/>
                  </a:lnTo>
                  <a:lnTo>
                    <a:pt x="8917" y="329"/>
                  </a:lnTo>
                  <a:lnTo>
                    <a:pt x="508" y="6981"/>
                  </a:lnTo>
                  <a:lnTo>
                    <a:pt x="0" y="6979"/>
                  </a:lnTo>
                  <a:close/>
                </a:path>
              </a:pathLst>
            </a:custGeom>
            <a:solidFill>
              <a:srgbClr val="E9EEF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95" name="Freeform 423"/>
            <p:cNvSpPr>
              <a:spLocks/>
            </p:cNvSpPr>
            <p:nvPr/>
          </p:nvSpPr>
          <p:spPr bwMode="auto">
            <a:xfrm>
              <a:off x="1329" y="509"/>
              <a:ext cx="600" cy="470"/>
            </a:xfrm>
            <a:custGeom>
              <a:avLst/>
              <a:gdLst>
                <a:gd name="T0" fmla="*/ 0 w 8710"/>
                <a:gd name="T1" fmla="*/ 0 h 6818"/>
                <a:gd name="T2" fmla="*/ 0 w 8710"/>
                <a:gd name="T3" fmla="*/ 0 h 6818"/>
                <a:gd name="T4" fmla="*/ 0 w 8710"/>
                <a:gd name="T5" fmla="*/ 0 h 6818"/>
                <a:gd name="T6" fmla="*/ 0 w 8710"/>
                <a:gd name="T7" fmla="*/ 0 h 6818"/>
                <a:gd name="T8" fmla="*/ 0 w 8710"/>
                <a:gd name="T9" fmla="*/ 0 h 6818"/>
                <a:gd name="T10" fmla="*/ 0 60000 65536"/>
                <a:gd name="T11" fmla="*/ 0 60000 65536"/>
                <a:gd name="T12" fmla="*/ 0 60000 65536"/>
                <a:gd name="T13" fmla="*/ 0 60000 65536"/>
                <a:gd name="T14" fmla="*/ 0 60000 65536"/>
                <a:gd name="T15" fmla="*/ 0 w 8710"/>
                <a:gd name="T16" fmla="*/ 0 h 6818"/>
                <a:gd name="T17" fmla="*/ 8710 w 8710"/>
                <a:gd name="T18" fmla="*/ 6818 h 6818"/>
              </a:gdLst>
              <a:ahLst/>
              <a:cxnLst>
                <a:cxn ang="T10">
                  <a:pos x="T0" y="T1"/>
                </a:cxn>
                <a:cxn ang="T11">
                  <a:pos x="T2" y="T3"/>
                </a:cxn>
                <a:cxn ang="T12">
                  <a:pos x="T4" y="T5"/>
                </a:cxn>
                <a:cxn ang="T13">
                  <a:pos x="T6" y="T7"/>
                </a:cxn>
                <a:cxn ang="T14">
                  <a:pos x="T8" y="T9"/>
                </a:cxn>
              </a:cxnLst>
              <a:rect l="T15" t="T16" r="T17" b="T18"/>
              <a:pathLst>
                <a:path w="8710" h="6818">
                  <a:moveTo>
                    <a:pt x="0" y="6816"/>
                  </a:moveTo>
                  <a:lnTo>
                    <a:pt x="8616" y="0"/>
                  </a:lnTo>
                  <a:lnTo>
                    <a:pt x="8710" y="330"/>
                  </a:lnTo>
                  <a:lnTo>
                    <a:pt x="508" y="6818"/>
                  </a:lnTo>
                  <a:lnTo>
                    <a:pt x="0" y="6816"/>
                  </a:lnTo>
                  <a:close/>
                </a:path>
              </a:pathLst>
            </a:custGeom>
            <a:solidFill>
              <a:srgbClr val="EBF0F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96" name="Freeform 424"/>
            <p:cNvSpPr>
              <a:spLocks/>
            </p:cNvSpPr>
            <p:nvPr/>
          </p:nvSpPr>
          <p:spPr bwMode="auto">
            <a:xfrm>
              <a:off x="1346" y="520"/>
              <a:ext cx="586" cy="459"/>
            </a:xfrm>
            <a:custGeom>
              <a:avLst/>
              <a:gdLst>
                <a:gd name="T0" fmla="*/ 0 w 8504"/>
                <a:gd name="T1" fmla="*/ 0 h 6654"/>
                <a:gd name="T2" fmla="*/ 0 w 8504"/>
                <a:gd name="T3" fmla="*/ 0 h 6654"/>
                <a:gd name="T4" fmla="*/ 0 w 8504"/>
                <a:gd name="T5" fmla="*/ 0 h 6654"/>
                <a:gd name="T6" fmla="*/ 0 w 8504"/>
                <a:gd name="T7" fmla="*/ 0 h 6654"/>
                <a:gd name="T8" fmla="*/ 0 w 8504"/>
                <a:gd name="T9" fmla="*/ 0 h 6654"/>
                <a:gd name="T10" fmla="*/ 0 60000 65536"/>
                <a:gd name="T11" fmla="*/ 0 60000 65536"/>
                <a:gd name="T12" fmla="*/ 0 60000 65536"/>
                <a:gd name="T13" fmla="*/ 0 60000 65536"/>
                <a:gd name="T14" fmla="*/ 0 60000 65536"/>
                <a:gd name="T15" fmla="*/ 0 w 8504"/>
                <a:gd name="T16" fmla="*/ 0 h 6654"/>
                <a:gd name="T17" fmla="*/ 8504 w 8504"/>
                <a:gd name="T18" fmla="*/ 6654 h 6654"/>
              </a:gdLst>
              <a:ahLst/>
              <a:cxnLst>
                <a:cxn ang="T10">
                  <a:pos x="T0" y="T1"/>
                </a:cxn>
                <a:cxn ang="T11">
                  <a:pos x="T2" y="T3"/>
                </a:cxn>
                <a:cxn ang="T12">
                  <a:pos x="T4" y="T5"/>
                </a:cxn>
                <a:cxn ang="T13">
                  <a:pos x="T6" y="T7"/>
                </a:cxn>
                <a:cxn ang="T14">
                  <a:pos x="T8" y="T9"/>
                </a:cxn>
              </a:cxnLst>
              <a:rect l="T15" t="T16" r="T17" b="T18"/>
              <a:pathLst>
                <a:path w="8504" h="6654">
                  <a:moveTo>
                    <a:pt x="0" y="6652"/>
                  </a:moveTo>
                  <a:lnTo>
                    <a:pt x="8409" y="0"/>
                  </a:lnTo>
                  <a:lnTo>
                    <a:pt x="8504" y="329"/>
                  </a:lnTo>
                  <a:lnTo>
                    <a:pt x="509" y="6654"/>
                  </a:lnTo>
                  <a:lnTo>
                    <a:pt x="0" y="6652"/>
                  </a:lnTo>
                  <a:close/>
                </a:path>
              </a:pathLst>
            </a:custGeom>
            <a:solidFill>
              <a:srgbClr val="EDF1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97" name="Freeform 425"/>
            <p:cNvSpPr>
              <a:spLocks/>
            </p:cNvSpPr>
            <p:nvPr/>
          </p:nvSpPr>
          <p:spPr bwMode="auto">
            <a:xfrm>
              <a:off x="1364" y="531"/>
              <a:ext cx="572" cy="448"/>
            </a:xfrm>
            <a:custGeom>
              <a:avLst/>
              <a:gdLst>
                <a:gd name="T0" fmla="*/ 0 w 8296"/>
                <a:gd name="T1" fmla="*/ 0 h 6490"/>
                <a:gd name="T2" fmla="*/ 0 w 8296"/>
                <a:gd name="T3" fmla="*/ 0 h 6490"/>
                <a:gd name="T4" fmla="*/ 0 w 8296"/>
                <a:gd name="T5" fmla="*/ 0 h 6490"/>
                <a:gd name="T6" fmla="*/ 0 w 8296"/>
                <a:gd name="T7" fmla="*/ 0 h 6490"/>
                <a:gd name="T8" fmla="*/ 0 w 8296"/>
                <a:gd name="T9" fmla="*/ 0 h 6490"/>
                <a:gd name="T10" fmla="*/ 0 60000 65536"/>
                <a:gd name="T11" fmla="*/ 0 60000 65536"/>
                <a:gd name="T12" fmla="*/ 0 60000 65536"/>
                <a:gd name="T13" fmla="*/ 0 60000 65536"/>
                <a:gd name="T14" fmla="*/ 0 60000 65536"/>
                <a:gd name="T15" fmla="*/ 0 w 8296"/>
                <a:gd name="T16" fmla="*/ 0 h 6490"/>
                <a:gd name="T17" fmla="*/ 8296 w 8296"/>
                <a:gd name="T18" fmla="*/ 6490 h 6490"/>
              </a:gdLst>
              <a:ahLst/>
              <a:cxnLst>
                <a:cxn ang="T10">
                  <a:pos x="T0" y="T1"/>
                </a:cxn>
                <a:cxn ang="T11">
                  <a:pos x="T2" y="T3"/>
                </a:cxn>
                <a:cxn ang="T12">
                  <a:pos x="T4" y="T5"/>
                </a:cxn>
                <a:cxn ang="T13">
                  <a:pos x="T6" y="T7"/>
                </a:cxn>
                <a:cxn ang="T14">
                  <a:pos x="T8" y="T9"/>
                </a:cxn>
              </a:cxnLst>
              <a:rect l="T15" t="T16" r="T17" b="T18"/>
              <a:pathLst>
                <a:path w="8296" h="6490">
                  <a:moveTo>
                    <a:pt x="0" y="6488"/>
                  </a:moveTo>
                  <a:lnTo>
                    <a:pt x="8202" y="0"/>
                  </a:lnTo>
                  <a:lnTo>
                    <a:pt x="8296" y="329"/>
                  </a:lnTo>
                  <a:lnTo>
                    <a:pt x="507" y="6490"/>
                  </a:lnTo>
                  <a:lnTo>
                    <a:pt x="0" y="6488"/>
                  </a:lnTo>
                  <a:close/>
                </a:path>
              </a:pathLst>
            </a:custGeom>
            <a:solidFill>
              <a:srgbClr val="F0F3F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98" name="Freeform 426"/>
            <p:cNvSpPr>
              <a:spLocks/>
            </p:cNvSpPr>
            <p:nvPr/>
          </p:nvSpPr>
          <p:spPr bwMode="auto">
            <a:xfrm>
              <a:off x="1381" y="542"/>
              <a:ext cx="558" cy="437"/>
            </a:xfrm>
            <a:custGeom>
              <a:avLst/>
              <a:gdLst>
                <a:gd name="T0" fmla="*/ 0 w 8088"/>
                <a:gd name="T1" fmla="*/ 0 h 6327"/>
                <a:gd name="T2" fmla="*/ 0 w 8088"/>
                <a:gd name="T3" fmla="*/ 0 h 6327"/>
                <a:gd name="T4" fmla="*/ 0 w 8088"/>
                <a:gd name="T5" fmla="*/ 0 h 6327"/>
                <a:gd name="T6" fmla="*/ 0 w 8088"/>
                <a:gd name="T7" fmla="*/ 0 h 6327"/>
                <a:gd name="T8" fmla="*/ 0 w 8088"/>
                <a:gd name="T9" fmla="*/ 0 h 6327"/>
                <a:gd name="T10" fmla="*/ 0 60000 65536"/>
                <a:gd name="T11" fmla="*/ 0 60000 65536"/>
                <a:gd name="T12" fmla="*/ 0 60000 65536"/>
                <a:gd name="T13" fmla="*/ 0 60000 65536"/>
                <a:gd name="T14" fmla="*/ 0 60000 65536"/>
                <a:gd name="T15" fmla="*/ 0 w 8088"/>
                <a:gd name="T16" fmla="*/ 0 h 6327"/>
                <a:gd name="T17" fmla="*/ 8088 w 8088"/>
                <a:gd name="T18" fmla="*/ 6327 h 6327"/>
              </a:gdLst>
              <a:ahLst/>
              <a:cxnLst>
                <a:cxn ang="T10">
                  <a:pos x="T0" y="T1"/>
                </a:cxn>
                <a:cxn ang="T11">
                  <a:pos x="T2" y="T3"/>
                </a:cxn>
                <a:cxn ang="T12">
                  <a:pos x="T4" y="T5"/>
                </a:cxn>
                <a:cxn ang="T13">
                  <a:pos x="T6" y="T7"/>
                </a:cxn>
                <a:cxn ang="T14">
                  <a:pos x="T8" y="T9"/>
                </a:cxn>
              </a:cxnLst>
              <a:rect l="T15" t="T16" r="T17" b="T18"/>
              <a:pathLst>
                <a:path w="8088" h="6327">
                  <a:moveTo>
                    <a:pt x="0" y="6325"/>
                  </a:moveTo>
                  <a:lnTo>
                    <a:pt x="7995" y="0"/>
                  </a:lnTo>
                  <a:lnTo>
                    <a:pt x="8088" y="330"/>
                  </a:lnTo>
                  <a:lnTo>
                    <a:pt x="508" y="6327"/>
                  </a:lnTo>
                  <a:lnTo>
                    <a:pt x="0" y="6325"/>
                  </a:lnTo>
                  <a:close/>
                </a:path>
              </a:pathLst>
            </a:custGeom>
            <a:solidFill>
              <a:srgbClr val="F2F5F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899" name="Freeform 427"/>
            <p:cNvSpPr>
              <a:spLocks/>
            </p:cNvSpPr>
            <p:nvPr/>
          </p:nvSpPr>
          <p:spPr bwMode="auto">
            <a:xfrm>
              <a:off x="1398" y="554"/>
              <a:ext cx="544" cy="425"/>
            </a:xfrm>
            <a:custGeom>
              <a:avLst/>
              <a:gdLst>
                <a:gd name="T0" fmla="*/ 0 w 7883"/>
                <a:gd name="T1" fmla="*/ 0 h 6162"/>
                <a:gd name="T2" fmla="*/ 0 w 7883"/>
                <a:gd name="T3" fmla="*/ 0 h 6162"/>
                <a:gd name="T4" fmla="*/ 0 w 7883"/>
                <a:gd name="T5" fmla="*/ 0 h 6162"/>
                <a:gd name="T6" fmla="*/ 0 w 7883"/>
                <a:gd name="T7" fmla="*/ 0 h 6162"/>
                <a:gd name="T8" fmla="*/ 0 w 7883"/>
                <a:gd name="T9" fmla="*/ 0 h 6162"/>
                <a:gd name="T10" fmla="*/ 0 60000 65536"/>
                <a:gd name="T11" fmla="*/ 0 60000 65536"/>
                <a:gd name="T12" fmla="*/ 0 60000 65536"/>
                <a:gd name="T13" fmla="*/ 0 60000 65536"/>
                <a:gd name="T14" fmla="*/ 0 60000 65536"/>
                <a:gd name="T15" fmla="*/ 0 w 7883"/>
                <a:gd name="T16" fmla="*/ 0 h 6162"/>
                <a:gd name="T17" fmla="*/ 7883 w 7883"/>
                <a:gd name="T18" fmla="*/ 6162 h 6162"/>
              </a:gdLst>
              <a:ahLst/>
              <a:cxnLst>
                <a:cxn ang="T10">
                  <a:pos x="T0" y="T1"/>
                </a:cxn>
                <a:cxn ang="T11">
                  <a:pos x="T2" y="T3"/>
                </a:cxn>
                <a:cxn ang="T12">
                  <a:pos x="T4" y="T5"/>
                </a:cxn>
                <a:cxn ang="T13">
                  <a:pos x="T6" y="T7"/>
                </a:cxn>
                <a:cxn ang="T14">
                  <a:pos x="T8" y="T9"/>
                </a:cxn>
              </a:cxnLst>
              <a:rect l="T15" t="T16" r="T17" b="T18"/>
              <a:pathLst>
                <a:path w="7883" h="6162">
                  <a:moveTo>
                    <a:pt x="0" y="6161"/>
                  </a:moveTo>
                  <a:lnTo>
                    <a:pt x="7789" y="0"/>
                  </a:lnTo>
                  <a:lnTo>
                    <a:pt x="7883" y="329"/>
                  </a:lnTo>
                  <a:lnTo>
                    <a:pt x="509" y="6162"/>
                  </a:lnTo>
                  <a:lnTo>
                    <a:pt x="0" y="6161"/>
                  </a:lnTo>
                  <a:close/>
                </a:path>
              </a:pathLst>
            </a:custGeom>
            <a:solidFill>
              <a:srgbClr val="F4F7F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900" name="Freeform 428"/>
            <p:cNvSpPr>
              <a:spLocks/>
            </p:cNvSpPr>
            <p:nvPr/>
          </p:nvSpPr>
          <p:spPr bwMode="auto">
            <a:xfrm>
              <a:off x="1416" y="566"/>
              <a:ext cx="530" cy="413"/>
            </a:xfrm>
            <a:custGeom>
              <a:avLst/>
              <a:gdLst>
                <a:gd name="T0" fmla="*/ 0 w 7675"/>
                <a:gd name="T1" fmla="*/ 0 h 5998"/>
                <a:gd name="T2" fmla="*/ 0 w 7675"/>
                <a:gd name="T3" fmla="*/ 0 h 5998"/>
                <a:gd name="T4" fmla="*/ 0 w 7675"/>
                <a:gd name="T5" fmla="*/ 0 h 5998"/>
                <a:gd name="T6" fmla="*/ 0 w 7675"/>
                <a:gd name="T7" fmla="*/ 0 h 5998"/>
                <a:gd name="T8" fmla="*/ 0 w 7675"/>
                <a:gd name="T9" fmla="*/ 0 h 5998"/>
                <a:gd name="T10" fmla="*/ 0 60000 65536"/>
                <a:gd name="T11" fmla="*/ 0 60000 65536"/>
                <a:gd name="T12" fmla="*/ 0 60000 65536"/>
                <a:gd name="T13" fmla="*/ 0 60000 65536"/>
                <a:gd name="T14" fmla="*/ 0 60000 65536"/>
                <a:gd name="T15" fmla="*/ 0 w 7675"/>
                <a:gd name="T16" fmla="*/ 0 h 5998"/>
                <a:gd name="T17" fmla="*/ 7675 w 7675"/>
                <a:gd name="T18" fmla="*/ 5998 h 5998"/>
              </a:gdLst>
              <a:ahLst/>
              <a:cxnLst>
                <a:cxn ang="T10">
                  <a:pos x="T0" y="T1"/>
                </a:cxn>
                <a:cxn ang="T11">
                  <a:pos x="T2" y="T3"/>
                </a:cxn>
                <a:cxn ang="T12">
                  <a:pos x="T4" y="T5"/>
                </a:cxn>
                <a:cxn ang="T13">
                  <a:pos x="T6" y="T7"/>
                </a:cxn>
                <a:cxn ang="T14">
                  <a:pos x="T8" y="T9"/>
                </a:cxn>
              </a:cxnLst>
              <a:rect l="T15" t="T16" r="T17" b="T18"/>
              <a:pathLst>
                <a:path w="7675" h="5998">
                  <a:moveTo>
                    <a:pt x="0" y="5997"/>
                  </a:moveTo>
                  <a:lnTo>
                    <a:pt x="7580" y="0"/>
                  </a:lnTo>
                  <a:lnTo>
                    <a:pt x="7675" y="329"/>
                  </a:lnTo>
                  <a:lnTo>
                    <a:pt x="508" y="5998"/>
                  </a:lnTo>
                  <a:lnTo>
                    <a:pt x="0" y="5997"/>
                  </a:lnTo>
                  <a:close/>
                </a:path>
              </a:pathLst>
            </a:custGeom>
            <a:solidFill>
              <a:srgbClr val="F6F8F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901" name="Freeform 429"/>
            <p:cNvSpPr>
              <a:spLocks/>
            </p:cNvSpPr>
            <p:nvPr/>
          </p:nvSpPr>
          <p:spPr bwMode="auto">
            <a:xfrm>
              <a:off x="1434" y="576"/>
              <a:ext cx="514" cy="403"/>
            </a:xfrm>
            <a:custGeom>
              <a:avLst/>
              <a:gdLst>
                <a:gd name="T0" fmla="*/ 0 w 7468"/>
                <a:gd name="T1" fmla="*/ 0 h 5835"/>
                <a:gd name="T2" fmla="*/ 0 w 7468"/>
                <a:gd name="T3" fmla="*/ 0 h 5835"/>
                <a:gd name="T4" fmla="*/ 0 w 7468"/>
                <a:gd name="T5" fmla="*/ 0 h 5835"/>
                <a:gd name="T6" fmla="*/ 0 w 7468"/>
                <a:gd name="T7" fmla="*/ 0 h 5835"/>
                <a:gd name="T8" fmla="*/ 0 w 7468"/>
                <a:gd name="T9" fmla="*/ 0 h 5835"/>
                <a:gd name="T10" fmla="*/ 0 60000 65536"/>
                <a:gd name="T11" fmla="*/ 0 60000 65536"/>
                <a:gd name="T12" fmla="*/ 0 60000 65536"/>
                <a:gd name="T13" fmla="*/ 0 60000 65536"/>
                <a:gd name="T14" fmla="*/ 0 60000 65536"/>
                <a:gd name="T15" fmla="*/ 0 w 7468"/>
                <a:gd name="T16" fmla="*/ 0 h 5835"/>
                <a:gd name="T17" fmla="*/ 7468 w 7468"/>
                <a:gd name="T18" fmla="*/ 5835 h 5835"/>
              </a:gdLst>
              <a:ahLst/>
              <a:cxnLst>
                <a:cxn ang="T10">
                  <a:pos x="T0" y="T1"/>
                </a:cxn>
                <a:cxn ang="T11">
                  <a:pos x="T2" y="T3"/>
                </a:cxn>
                <a:cxn ang="T12">
                  <a:pos x="T4" y="T5"/>
                </a:cxn>
                <a:cxn ang="T13">
                  <a:pos x="T6" y="T7"/>
                </a:cxn>
                <a:cxn ang="T14">
                  <a:pos x="T8" y="T9"/>
                </a:cxn>
              </a:cxnLst>
              <a:rect l="T15" t="T16" r="T17" b="T18"/>
              <a:pathLst>
                <a:path w="7468" h="5835">
                  <a:moveTo>
                    <a:pt x="0" y="5833"/>
                  </a:moveTo>
                  <a:lnTo>
                    <a:pt x="7374" y="0"/>
                  </a:lnTo>
                  <a:lnTo>
                    <a:pt x="7468" y="329"/>
                  </a:lnTo>
                  <a:lnTo>
                    <a:pt x="508" y="5835"/>
                  </a:lnTo>
                  <a:lnTo>
                    <a:pt x="0" y="5833"/>
                  </a:lnTo>
                  <a:close/>
                </a:path>
              </a:pathLst>
            </a:custGeom>
            <a:solidFill>
              <a:srgbClr val="F9FA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902" name="Freeform 430"/>
            <p:cNvSpPr>
              <a:spLocks/>
            </p:cNvSpPr>
            <p:nvPr/>
          </p:nvSpPr>
          <p:spPr bwMode="auto">
            <a:xfrm>
              <a:off x="1451" y="588"/>
              <a:ext cx="500" cy="391"/>
            </a:xfrm>
            <a:custGeom>
              <a:avLst/>
              <a:gdLst>
                <a:gd name="T0" fmla="*/ 0 w 7261"/>
                <a:gd name="T1" fmla="*/ 0 h 5671"/>
                <a:gd name="T2" fmla="*/ 0 w 7261"/>
                <a:gd name="T3" fmla="*/ 0 h 5671"/>
                <a:gd name="T4" fmla="*/ 0 w 7261"/>
                <a:gd name="T5" fmla="*/ 0 h 5671"/>
                <a:gd name="T6" fmla="*/ 0 w 7261"/>
                <a:gd name="T7" fmla="*/ 0 h 5671"/>
                <a:gd name="T8" fmla="*/ 0 w 7261"/>
                <a:gd name="T9" fmla="*/ 0 h 5671"/>
                <a:gd name="T10" fmla="*/ 0 60000 65536"/>
                <a:gd name="T11" fmla="*/ 0 60000 65536"/>
                <a:gd name="T12" fmla="*/ 0 60000 65536"/>
                <a:gd name="T13" fmla="*/ 0 60000 65536"/>
                <a:gd name="T14" fmla="*/ 0 60000 65536"/>
                <a:gd name="T15" fmla="*/ 0 w 7261"/>
                <a:gd name="T16" fmla="*/ 0 h 5671"/>
                <a:gd name="T17" fmla="*/ 7261 w 7261"/>
                <a:gd name="T18" fmla="*/ 5671 h 5671"/>
              </a:gdLst>
              <a:ahLst/>
              <a:cxnLst>
                <a:cxn ang="T10">
                  <a:pos x="T0" y="T1"/>
                </a:cxn>
                <a:cxn ang="T11">
                  <a:pos x="T2" y="T3"/>
                </a:cxn>
                <a:cxn ang="T12">
                  <a:pos x="T4" y="T5"/>
                </a:cxn>
                <a:cxn ang="T13">
                  <a:pos x="T6" y="T7"/>
                </a:cxn>
                <a:cxn ang="T14">
                  <a:pos x="T8" y="T9"/>
                </a:cxn>
              </a:cxnLst>
              <a:rect l="T15" t="T16" r="T17" b="T18"/>
              <a:pathLst>
                <a:path w="7261" h="5671">
                  <a:moveTo>
                    <a:pt x="0" y="5669"/>
                  </a:moveTo>
                  <a:lnTo>
                    <a:pt x="7167" y="0"/>
                  </a:lnTo>
                  <a:lnTo>
                    <a:pt x="7261" y="329"/>
                  </a:lnTo>
                  <a:lnTo>
                    <a:pt x="508" y="5671"/>
                  </a:lnTo>
                  <a:lnTo>
                    <a:pt x="0" y="5669"/>
                  </a:ln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903" name="Freeform 431"/>
            <p:cNvSpPr>
              <a:spLocks/>
            </p:cNvSpPr>
            <p:nvPr/>
          </p:nvSpPr>
          <p:spPr bwMode="auto">
            <a:xfrm>
              <a:off x="1469" y="599"/>
              <a:ext cx="486" cy="380"/>
            </a:xfrm>
            <a:custGeom>
              <a:avLst/>
              <a:gdLst>
                <a:gd name="T0" fmla="*/ 0 w 7054"/>
                <a:gd name="T1" fmla="*/ 0 h 5508"/>
                <a:gd name="T2" fmla="*/ 0 w 7054"/>
                <a:gd name="T3" fmla="*/ 0 h 5508"/>
                <a:gd name="T4" fmla="*/ 0 w 7054"/>
                <a:gd name="T5" fmla="*/ 0 h 5508"/>
                <a:gd name="T6" fmla="*/ 0 w 7054"/>
                <a:gd name="T7" fmla="*/ 0 h 5508"/>
                <a:gd name="T8" fmla="*/ 0 w 7054"/>
                <a:gd name="T9" fmla="*/ 0 h 5508"/>
                <a:gd name="T10" fmla="*/ 0 60000 65536"/>
                <a:gd name="T11" fmla="*/ 0 60000 65536"/>
                <a:gd name="T12" fmla="*/ 0 60000 65536"/>
                <a:gd name="T13" fmla="*/ 0 60000 65536"/>
                <a:gd name="T14" fmla="*/ 0 60000 65536"/>
                <a:gd name="T15" fmla="*/ 0 w 7054"/>
                <a:gd name="T16" fmla="*/ 0 h 5508"/>
                <a:gd name="T17" fmla="*/ 7054 w 7054"/>
                <a:gd name="T18" fmla="*/ 5508 h 5508"/>
              </a:gdLst>
              <a:ahLst/>
              <a:cxnLst>
                <a:cxn ang="T10">
                  <a:pos x="T0" y="T1"/>
                </a:cxn>
                <a:cxn ang="T11">
                  <a:pos x="T2" y="T3"/>
                </a:cxn>
                <a:cxn ang="T12">
                  <a:pos x="T4" y="T5"/>
                </a:cxn>
                <a:cxn ang="T13">
                  <a:pos x="T6" y="T7"/>
                </a:cxn>
                <a:cxn ang="T14">
                  <a:pos x="T8" y="T9"/>
                </a:cxn>
              </a:cxnLst>
              <a:rect l="T15" t="T16" r="T17" b="T18"/>
              <a:pathLst>
                <a:path w="7054" h="5508">
                  <a:moveTo>
                    <a:pt x="0" y="5506"/>
                  </a:moveTo>
                  <a:lnTo>
                    <a:pt x="6960" y="0"/>
                  </a:lnTo>
                  <a:lnTo>
                    <a:pt x="7054" y="329"/>
                  </a:lnTo>
                  <a:lnTo>
                    <a:pt x="508" y="5508"/>
                  </a:lnTo>
                  <a:lnTo>
                    <a:pt x="0" y="55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904" name="Freeform 432"/>
            <p:cNvSpPr>
              <a:spLocks/>
            </p:cNvSpPr>
            <p:nvPr/>
          </p:nvSpPr>
          <p:spPr bwMode="auto">
            <a:xfrm>
              <a:off x="1486" y="611"/>
              <a:ext cx="475" cy="370"/>
            </a:xfrm>
            <a:custGeom>
              <a:avLst/>
              <a:gdLst>
                <a:gd name="T0" fmla="*/ 0 w 6887"/>
                <a:gd name="T1" fmla="*/ 0 h 5361"/>
                <a:gd name="T2" fmla="*/ 0 w 6887"/>
                <a:gd name="T3" fmla="*/ 0 h 5361"/>
                <a:gd name="T4" fmla="*/ 0 w 6887"/>
                <a:gd name="T5" fmla="*/ 0 h 5361"/>
                <a:gd name="T6" fmla="*/ 0 w 6887"/>
                <a:gd name="T7" fmla="*/ 0 h 5361"/>
                <a:gd name="T8" fmla="*/ 0 w 6887"/>
                <a:gd name="T9" fmla="*/ 0 h 5361"/>
                <a:gd name="T10" fmla="*/ 0 60000 65536"/>
                <a:gd name="T11" fmla="*/ 0 60000 65536"/>
                <a:gd name="T12" fmla="*/ 0 60000 65536"/>
                <a:gd name="T13" fmla="*/ 0 60000 65536"/>
                <a:gd name="T14" fmla="*/ 0 60000 65536"/>
                <a:gd name="T15" fmla="*/ 0 w 6887"/>
                <a:gd name="T16" fmla="*/ 0 h 5361"/>
                <a:gd name="T17" fmla="*/ 6887 w 6887"/>
                <a:gd name="T18" fmla="*/ 5361 h 5361"/>
              </a:gdLst>
              <a:ahLst/>
              <a:cxnLst>
                <a:cxn ang="T10">
                  <a:pos x="T0" y="T1"/>
                </a:cxn>
                <a:cxn ang="T11">
                  <a:pos x="T2" y="T3"/>
                </a:cxn>
                <a:cxn ang="T12">
                  <a:pos x="T4" y="T5"/>
                </a:cxn>
                <a:cxn ang="T13">
                  <a:pos x="T6" y="T7"/>
                </a:cxn>
                <a:cxn ang="T14">
                  <a:pos x="T8" y="T9"/>
                </a:cxn>
              </a:cxnLst>
              <a:rect l="T15" t="T16" r="T17" b="T18"/>
              <a:pathLst>
                <a:path w="6887" h="5361">
                  <a:moveTo>
                    <a:pt x="0" y="5342"/>
                  </a:moveTo>
                  <a:lnTo>
                    <a:pt x="6753" y="0"/>
                  </a:lnTo>
                  <a:lnTo>
                    <a:pt x="6887" y="467"/>
                  </a:lnTo>
                  <a:lnTo>
                    <a:pt x="5514" y="5361"/>
                  </a:lnTo>
                  <a:lnTo>
                    <a:pt x="0" y="53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5905" name="Freeform 433"/>
            <p:cNvSpPr>
              <a:spLocks noEditPoints="1"/>
            </p:cNvSpPr>
            <p:nvPr/>
          </p:nvSpPr>
          <p:spPr bwMode="auto">
            <a:xfrm>
              <a:off x="1079" y="300"/>
              <a:ext cx="891" cy="689"/>
            </a:xfrm>
            <a:custGeom>
              <a:avLst/>
              <a:gdLst>
                <a:gd name="T0" fmla="*/ 0 w 12917"/>
                <a:gd name="T1" fmla="*/ 0 h 9991"/>
                <a:gd name="T2" fmla="*/ 0 w 12917"/>
                <a:gd name="T3" fmla="*/ 0 h 9991"/>
                <a:gd name="T4" fmla="*/ 0 w 12917"/>
                <a:gd name="T5" fmla="*/ 0 h 9991"/>
                <a:gd name="T6" fmla="*/ 0 w 12917"/>
                <a:gd name="T7" fmla="*/ 0 h 9991"/>
                <a:gd name="T8" fmla="*/ 0 w 12917"/>
                <a:gd name="T9" fmla="*/ 0 h 9991"/>
                <a:gd name="T10" fmla="*/ 0 w 12917"/>
                <a:gd name="T11" fmla="*/ 0 h 9991"/>
                <a:gd name="T12" fmla="*/ 0 w 12917"/>
                <a:gd name="T13" fmla="*/ 0 h 9991"/>
                <a:gd name="T14" fmla="*/ 0 w 12917"/>
                <a:gd name="T15" fmla="*/ 0 h 9991"/>
                <a:gd name="T16" fmla="*/ 0 w 12917"/>
                <a:gd name="T17" fmla="*/ 0 h 9991"/>
                <a:gd name="T18" fmla="*/ 0 w 12917"/>
                <a:gd name="T19" fmla="*/ 0 h 9991"/>
                <a:gd name="T20" fmla="*/ 0 w 12917"/>
                <a:gd name="T21" fmla="*/ 0 h 9991"/>
                <a:gd name="T22" fmla="*/ 0 w 12917"/>
                <a:gd name="T23" fmla="*/ 0 h 9991"/>
                <a:gd name="T24" fmla="*/ 0 w 12917"/>
                <a:gd name="T25" fmla="*/ 0 h 9991"/>
                <a:gd name="T26" fmla="*/ 0 w 12917"/>
                <a:gd name="T27" fmla="*/ 0 h 9991"/>
                <a:gd name="T28" fmla="*/ 0 w 12917"/>
                <a:gd name="T29" fmla="*/ 0 h 9991"/>
                <a:gd name="T30" fmla="*/ 0 w 12917"/>
                <a:gd name="T31" fmla="*/ 0 h 9991"/>
                <a:gd name="T32" fmla="*/ 0 w 12917"/>
                <a:gd name="T33" fmla="*/ 0 h 9991"/>
                <a:gd name="T34" fmla="*/ 0 w 12917"/>
                <a:gd name="T35" fmla="*/ 0 h 9991"/>
                <a:gd name="T36" fmla="*/ 0 w 12917"/>
                <a:gd name="T37" fmla="*/ 0 h 9991"/>
                <a:gd name="T38" fmla="*/ 0 w 12917"/>
                <a:gd name="T39" fmla="*/ 0 h 9991"/>
                <a:gd name="T40" fmla="*/ 0 w 12917"/>
                <a:gd name="T41" fmla="*/ 0 h 9991"/>
                <a:gd name="T42" fmla="*/ 0 w 12917"/>
                <a:gd name="T43" fmla="*/ 0 h 9991"/>
                <a:gd name="T44" fmla="*/ 0 w 12917"/>
                <a:gd name="T45" fmla="*/ 0 h 9991"/>
                <a:gd name="T46" fmla="*/ 0 w 12917"/>
                <a:gd name="T47" fmla="*/ 0 h 9991"/>
                <a:gd name="T48" fmla="*/ 0 w 12917"/>
                <a:gd name="T49" fmla="*/ 0 h 9991"/>
                <a:gd name="T50" fmla="*/ 0 w 12917"/>
                <a:gd name="T51" fmla="*/ 0 h 9991"/>
                <a:gd name="T52" fmla="*/ 0 w 12917"/>
                <a:gd name="T53" fmla="*/ 0 h 9991"/>
                <a:gd name="T54" fmla="*/ 0 w 12917"/>
                <a:gd name="T55" fmla="*/ 0 h 9991"/>
                <a:gd name="T56" fmla="*/ 0 w 12917"/>
                <a:gd name="T57" fmla="*/ 0 h 9991"/>
                <a:gd name="T58" fmla="*/ 0 w 12917"/>
                <a:gd name="T59" fmla="*/ 0 h 999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2917"/>
                <a:gd name="T91" fmla="*/ 0 h 9991"/>
                <a:gd name="T92" fmla="*/ 12917 w 12917"/>
                <a:gd name="T93" fmla="*/ 9991 h 9991"/>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2917" h="9991">
                  <a:moveTo>
                    <a:pt x="0" y="128"/>
                  </a:moveTo>
                  <a:lnTo>
                    <a:pt x="128" y="0"/>
                  </a:lnTo>
                  <a:lnTo>
                    <a:pt x="11422" y="39"/>
                  </a:lnTo>
                  <a:lnTo>
                    <a:pt x="11422" y="293"/>
                  </a:lnTo>
                  <a:lnTo>
                    <a:pt x="128" y="255"/>
                  </a:lnTo>
                  <a:lnTo>
                    <a:pt x="0" y="128"/>
                  </a:lnTo>
                  <a:close/>
                  <a:moveTo>
                    <a:pt x="128" y="9953"/>
                  </a:moveTo>
                  <a:lnTo>
                    <a:pt x="0" y="9825"/>
                  </a:lnTo>
                  <a:lnTo>
                    <a:pt x="0" y="128"/>
                  </a:lnTo>
                  <a:lnTo>
                    <a:pt x="255" y="128"/>
                  </a:lnTo>
                  <a:lnTo>
                    <a:pt x="255" y="9825"/>
                  </a:lnTo>
                  <a:lnTo>
                    <a:pt x="128" y="9953"/>
                  </a:lnTo>
                  <a:close/>
                  <a:moveTo>
                    <a:pt x="11544" y="9898"/>
                  </a:moveTo>
                  <a:lnTo>
                    <a:pt x="11422" y="9991"/>
                  </a:lnTo>
                  <a:lnTo>
                    <a:pt x="128" y="9953"/>
                  </a:lnTo>
                  <a:lnTo>
                    <a:pt x="128" y="9698"/>
                  </a:lnTo>
                  <a:lnTo>
                    <a:pt x="11422" y="9736"/>
                  </a:lnTo>
                  <a:lnTo>
                    <a:pt x="11544" y="9898"/>
                  </a:lnTo>
                  <a:close/>
                  <a:moveTo>
                    <a:pt x="12917" y="4935"/>
                  </a:moveTo>
                  <a:lnTo>
                    <a:pt x="12917" y="5004"/>
                  </a:lnTo>
                  <a:lnTo>
                    <a:pt x="11544" y="9898"/>
                  </a:lnTo>
                  <a:lnTo>
                    <a:pt x="11299" y="9829"/>
                  </a:lnTo>
                  <a:lnTo>
                    <a:pt x="12672" y="4936"/>
                  </a:lnTo>
                  <a:lnTo>
                    <a:pt x="12917" y="4935"/>
                  </a:lnTo>
                  <a:close/>
                  <a:moveTo>
                    <a:pt x="11422" y="39"/>
                  </a:moveTo>
                  <a:lnTo>
                    <a:pt x="11544" y="131"/>
                  </a:lnTo>
                  <a:lnTo>
                    <a:pt x="12917" y="4935"/>
                  </a:lnTo>
                  <a:lnTo>
                    <a:pt x="12672" y="5004"/>
                  </a:lnTo>
                  <a:lnTo>
                    <a:pt x="11299" y="200"/>
                  </a:lnTo>
                  <a:lnTo>
                    <a:pt x="11422" y="39"/>
                  </a:lnTo>
                  <a:close/>
                </a:path>
              </a:pathLst>
            </a:custGeom>
            <a:solidFill>
              <a:srgbClr val="3F59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35906" name="Picture 4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2" y="320"/>
              <a:ext cx="774" cy="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0" name="Freeform 435"/>
          <p:cNvSpPr>
            <a:spLocks/>
          </p:cNvSpPr>
          <p:nvPr/>
        </p:nvSpPr>
        <p:spPr bwMode="auto">
          <a:xfrm>
            <a:off x="1879600" y="1484784"/>
            <a:ext cx="6650038" cy="787400"/>
          </a:xfrm>
          <a:custGeom>
            <a:avLst/>
            <a:gdLst>
              <a:gd name="T0" fmla="*/ 6650038 w 4538"/>
              <a:gd name="T1" fmla="*/ 0 h 1080"/>
              <a:gd name="T2" fmla="*/ 0 w 4538"/>
              <a:gd name="T3" fmla="*/ 0 h 1080"/>
              <a:gd name="T4" fmla="*/ 153868 w 4538"/>
              <a:gd name="T5" fmla="*/ 394429 h 1080"/>
              <a:gd name="T6" fmla="*/ 0 w 4538"/>
              <a:gd name="T7" fmla="*/ 787400 h 1080"/>
              <a:gd name="T8" fmla="*/ 6650038 w 4538"/>
              <a:gd name="T9" fmla="*/ 787400 h 1080"/>
              <a:gd name="T10" fmla="*/ 6650038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gradFill>
            <a:gsLst>
              <a:gs pos="0">
                <a:schemeClr val="lt2">
                  <a:tint val="40000"/>
                  <a:satMod val="350000"/>
                </a:schemeClr>
              </a:gs>
              <a:gs pos="40000">
                <a:schemeClr val="lt2">
                  <a:tint val="45000"/>
                  <a:shade val="99000"/>
                  <a:satMod val="350000"/>
                </a:schemeClr>
              </a:gs>
              <a:gs pos="100000">
                <a:schemeClr val="bg1">
                  <a:lumMod val="75000"/>
                </a:schemeClr>
              </a:gs>
            </a:gsLst>
          </a:gradFill>
          <a:ln w="19050">
            <a:solidFill>
              <a:srgbClr val="000000"/>
            </a:solidFill>
            <a:round/>
            <a:headEnd/>
            <a:tailEnd/>
          </a:ln>
        </p:spPr>
        <p:style>
          <a:lnRef idx="0">
            <a:scrgbClr r="0" g="0" b="0"/>
          </a:lnRef>
          <a:fillRef idx="1002">
            <a:schemeClr val="lt2"/>
          </a:fillRef>
          <a:effectRef idx="0">
            <a:scrgbClr r="0" g="0" b="0"/>
          </a:effectRef>
          <a:fontRef idx="major"/>
        </p:style>
        <p:txBody>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a:defRPr/>
            </a:pPr>
            <a:endParaRPr lang="zh-CN" altLang="en-US" sz="1400" smtClean="0">
              <a:ea typeface="宋体" pitchFamily="2" charset="-122"/>
            </a:endParaRPr>
          </a:p>
        </p:txBody>
      </p:sp>
      <p:sp>
        <p:nvSpPr>
          <p:cNvPr id="35848" name="Rectangle 436"/>
          <p:cNvSpPr>
            <a:spLocks noChangeArrowheads="1"/>
          </p:cNvSpPr>
          <p:nvPr/>
        </p:nvSpPr>
        <p:spPr bwMode="auto">
          <a:xfrm>
            <a:off x="2166938" y="1617663"/>
            <a:ext cx="620712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lIns="0" tIns="0" rIns="0" bIns="0" anchor="ctr">
            <a:spAutoFit/>
          </a:bodyPr>
          <a:lstStyle/>
          <a:p>
            <a:pPr marL="447675" lvl="1" indent="-266700">
              <a:lnSpc>
                <a:spcPct val="110000"/>
              </a:lnSpc>
              <a:spcBef>
                <a:spcPct val="10000"/>
              </a:spcBef>
              <a:buFontTx/>
              <a:buChar char="–"/>
              <a:tabLst>
                <a:tab pos="8521700" algn="r"/>
              </a:tabLst>
            </a:pPr>
            <a:r>
              <a:rPr lang="zh-CN" altLang="en-US" sz="1400">
                <a:ea typeface="华文细黑" pitchFamily="2" charset="-122"/>
              </a:rPr>
              <a:t>基于空间拓扑关系实现包括缓冲区分析、最短路径分析等空间分析功能</a:t>
            </a:r>
            <a:r>
              <a:rPr lang="zh-CN" altLang="de-DE" sz="1400">
                <a:ea typeface="华文细黑" pitchFamily="2" charset="-122"/>
              </a:rPr>
              <a:t>；</a:t>
            </a:r>
            <a:endParaRPr lang="en-US" altLang="zh-CN" sz="1400">
              <a:ea typeface="华文细黑" pitchFamily="2" charset="-122"/>
            </a:endParaRPr>
          </a:p>
          <a:p>
            <a:pPr marL="447675" lvl="1" indent="-266700">
              <a:lnSpc>
                <a:spcPct val="110000"/>
              </a:lnSpc>
              <a:spcBef>
                <a:spcPct val="10000"/>
              </a:spcBef>
              <a:buFontTx/>
              <a:buChar char="–"/>
              <a:tabLst>
                <a:tab pos="8521700" algn="r"/>
              </a:tabLst>
            </a:pPr>
            <a:r>
              <a:rPr lang="zh-CN" altLang="en-US" sz="1400">
                <a:ea typeface="华文细黑" pitchFamily="2" charset="-122"/>
              </a:rPr>
              <a:t>对线设备进行拓扑连通性分析和设备连通性分析。</a:t>
            </a:r>
            <a:endParaRPr lang="de-DE" altLang="zh-CN" sz="1400">
              <a:ea typeface="华文细黑" pitchFamily="2" charset="-122"/>
            </a:endParaRPr>
          </a:p>
        </p:txBody>
      </p:sp>
      <p:sp>
        <p:nvSpPr>
          <p:cNvPr id="35849" name="Text Box 437"/>
          <p:cNvSpPr txBox="1">
            <a:spLocks noChangeArrowheads="1"/>
          </p:cNvSpPr>
          <p:nvPr/>
        </p:nvSpPr>
        <p:spPr bwMode="auto">
          <a:xfrm>
            <a:off x="520700" y="1676400"/>
            <a:ext cx="129698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spcBef>
                <a:spcPct val="50000"/>
              </a:spcBef>
            </a:pPr>
            <a:r>
              <a:rPr lang="zh-CN" altLang="en-US" b="1">
                <a:solidFill>
                  <a:srgbClr val="C82600"/>
                </a:solidFill>
                <a:latin typeface="华文细黑" pitchFamily="2" charset="-122"/>
                <a:ea typeface="华文细黑" pitchFamily="2" charset="-122"/>
              </a:rPr>
              <a:t>空间分析</a:t>
            </a:r>
          </a:p>
        </p:txBody>
      </p:sp>
      <p:pic>
        <p:nvPicPr>
          <p:cNvPr id="358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700" y="2516188"/>
            <a:ext cx="8008938" cy="3865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 name="Rectangle 2"/>
          <p:cNvSpPr txBox="1">
            <a:spLocks noChangeArrowheads="1"/>
          </p:cNvSpPr>
          <p:nvPr/>
        </p:nvSpPr>
        <p:spPr bwMode="auto">
          <a:xfrm>
            <a:off x="2232025" y="9525"/>
            <a:ext cx="6948488"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fontAlgn="auto">
              <a:spcBef>
                <a:spcPts val="0"/>
              </a:spcBef>
              <a:spcAft>
                <a:spcPts val="0"/>
              </a:spcAft>
              <a:defRPr/>
            </a:pPr>
            <a:r>
              <a:rPr lang="zh-CN" altLang="en-US" sz="3200" b="1" dirty="0" smtClean="0">
                <a:effectLst>
                  <a:outerShdw blurRad="38100" dist="38100" dir="2700000" algn="tl">
                    <a:srgbClr val="000000">
                      <a:alpha val="43137"/>
                    </a:srgbClr>
                  </a:outerShdw>
                </a:effectLst>
                <a:latin typeface="黑体" pitchFamily="2" charset="-122"/>
                <a:ea typeface="黑体" pitchFamily="2" charset="-122"/>
              </a:rPr>
              <a:t>骨干网</a:t>
            </a:r>
            <a:r>
              <a:rPr lang="en-US" altLang="zh-CN" sz="3200" b="1" dirty="0" smtClean="0">
                <a:effectLst>
                  <a:outerShdw blurRad="38100" dist="38100" dir="2700000" algn="tl">
                    <a:srgbClr val="000000">
                      <a:alpha val="43137"/>
                    </a:srgbClr>
                  </a:outerShdw>
                </a:effectLst>
                <a:latin typeface="黑体" pitchFamily="2" charset="-122"/>
                <a:ea typeface="黑体" pitchFamily="2" charset="-122"/>
              </a:rPr>
              <a:t>-</a:t>
            </a:r>
            <a:r>
              <a:rPr lang="zh-CN" altLang="en-US" sz="3200" b="1" dirty="0" smtClean="0">
                <a:effectLst>
                  <a:outerShdw blurRad="38100" dist="38100" dir="2700000" algn="tl">
                    <a:srgbClr val="000000">
                      <a:alpha val="43137"/>
                    </a:srgbClr>
                  </a:outerShdw>
                </a:effectLst>
                <a:latin typeface="黑体" pitchFamily="2" charset="-122"/>
                <a:ea typeface="黑体" pitchFamily="2" charset="-122"/>
              </a:rPr>
              <a:t>图形操作</a:t>
            </a:r>
            <a:endParaRPr lang="zh-CN" altLang="en-US" sz="3200" b="1" dirty="0">
              <a:effectLst>
                <a:outerShdw blurRad="38100" dist="38100" dir="2700000" algn="tl">
                  <a:srgbClr val="000000">
                    <a:alpha val="43137"/>
                  </a:srgbClr>
                </a:outerShdw>
              </a:effectLst>
              <a:latin typeface="黑体" pitchFamily="2" charset="-122"/>
              <a:ea typeface="黑体" pitchFamily="2" charset="-122"/>
            </a:endParaRPr>
          </a:p>
        </p:txBody>
      </p:sp>
    </p:spTree>
    <p:extLst>
      <p:ext uri="{BB962C8B-B14F-4D97-AF65-F5344CB8AC3E}">
        <p14:creationId xmlns:p14="http://schemas.microsoft.com/office/powerpoint/2010/main" val="4262057549"/>
      </p:ext>
    </p:extLst>
  </p:cSld>
  <p:clrMapOvr>
    <a:masterClrMapping/>
  </p:clrMapOvr>
  <p:transition>
    <p:zoom/>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1"/>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33619222-9E4F-4F89-9DC0-E6CB400212D0}" type="slidenum">
              <a:rPr lang="en-US" altLang="zh-CN" smtClean="0">
                <a:solidFill>
                  <a:srgbClr val="000000"/>
                </a:solidFill>
              </a:rPr>
              <a:pPr eaLnBrk="1" hangingPunct="1"/>
              <a:t>28</a:t>
            </a:fld>
            <a:endParaRPr lang="en-US" altLang="zh-CN" smtClean="0">
              <a:solidFill>
                <a:srgbClr val="000000"/>
              </a:solidFill>
            </a:endParaRPr>
          </a:p>
        </p:txBody>
      </p:sp>
      <p:grpSp>
        <p:nvGrpSpPr>
          <p:cNvPr id="3" name="Group 55"/>
          <p:cNvGrpSpPr>
            <a:grpSpLocks/>
          </p:cNvGrpSpPr>
          <p:nvPr/>
        </p:nvGrpSpPr>
        <p:grpSpPr bwMode="auto">
          <a:xfrm>
            <a:off x="179388" y="2116138"/>
            <a:ext cx="8642350" cy="4249737"/>
            <a:chOff x="249" y="1434"/>
            <a:chExt cx="5443" cy="2677"/>
          </a:xfrm>
        </p:grpSpPr>
        <p:grpSp>
          <p:nvGrpSpPr>
            <p:cNvPr id="22536" name="Group 4"/>
            <p:cNvGrpSpPr>
              <a:grpSpLocks/>
            </p:cNvGrpSpPr>
            <p:nvPr/>
          </p:nvGrpSpPr>
          <p:grpSpPr bwMode="auto">
            <a:xfrm>
              <a:off x="495" y="1434"/>
              <a:ext cx="3375" cy="998"/>
              <a:chOff x="495" y="1434"/>
              <a:chExt cx="3375" cy="998"/>
            </a:xfrm>
          </p:grpSpPr>
          <p:sp>
            <p:nvSpPr>
              <p:cNvPr id="29" name="圆角矩形 28"/>
              <p:cNvSpPr/>
              <p:nvPr/>
            </p:nvSpPr>
            <p:spPr bwMode="auto">
              <a:xfrm>
                <a:off x="495" y="1434"/>
                <a:ext cx="270" cy="998"/>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lIns="91422" tIns="45711" rIns="91422" bIns="45711" anchor="ctr"/>
              <a:lstStyle/>
              <a:p>
                <a:pPr fontAlgn="auto">
                  <a:spcBef>
                    <a:spcPts val="0"/>
                  </a:spcBef>
                  <a:spcAft>
                    <a:spcPts val="0"/>
                  </a:spcAft>
                  <a:defRPr/>
                </a:pPr>
                <a:r>
                  <a:rPr lang="zh-CN" altLang="en-US" sz="1400" dirty="0">
                    <a:solidFill>
                      <a:schemeClr val="dk1"/>
                    </a:solidFill>
                    <a:latin typeface="华文细黑" pitchFamily="2" charset="-122"/>
                    <a:ea typeface="华文细黑" pitchFamily="2" charset="-122"/>
                  </a:rPr>
                  <a:t>光路开通申请单</a:t>
                </a:r>
                <a:endParaRPr lang="zh-CN" altLang="en-US" sz="1400" dirty="0">
                  <a:latin typeface="华文细黑" pitchFamily="2" charset="-122"/>
                  <a:ea typeface="华文细黑" pitchFamily="2" charset="-122"/>
                </a:endParaRPr>
              </a:p>
            </p:txBody>
          </p:sp>
          <p:sp>
            <p:nvSpPr>
              <p:cNvPr id="30" name="圆角矩形 29"/>
              <p:cNvSpPr/>
              <p:nvPr/>
            </p:nvSpPr>
            <p:spPr bwMode="auto">
              <a:xfrm>
                <a:off x="1125" y="1434"/>
                <a:ext cx="270" cy="998"/>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22" tIns="45711" rIns="91422" bIns="45711" anchor="ctr"/>
              <a:lstStyle/>
              <a:p>
                <a:pPr fontAlgn="auto">
                  <a:spcBef>
                    <a:spcPts val="0"/>
                  </a:spcBef>
                  <a:spcAft>
                    <a:spcPts val="0"/>
                  </a:spcAft>
                  <a:defRPr/>
                </a:pPr>
                <a:r>
                  <a:rPr lang="zh-CN" altLang="en-US" sz="1400" dirty="0">
                    <a:latin typeface="华文细黑" pitchFamily="2" charset="-122"/>
                    <a:ea typeface="华文细黑" pitchFamily="2" charset="-122"/>
                  </a:rPr>
                  <a:t>用户申请</a:t>
                </a:r>
              </a:p>
            </p:txBody>
          </p:sp>
          <p:cxnSp>
            <p:nvCxnSpPr>
              <p:cNvPr id="31" name="直接箭头连接符 30"/>
              <p:cNvCxnSpPr>
                <a:stCxn id="29" idx="3"/>
              </p:cNvCxnSpPr>
              <p:nvPr/>
            </p:nvCxnSpPr>
            <p:spPr bwMode="auto">
              <a:xfrm>
                <a:off x="765" y="1933"/>
                <a:ext cx="360" cy="0"/>
              </a:xfrm>
              <a:prstGeom prst="straightConnector1">
                <a:avLst/>
              </a:prstGeom>
              <a:ln w="28575">
                <a:solidFill>
                  <a:srgbClr val="009999"/>
                </a:solidFill>
                <a:headEnd type="none" w="med" len="med"/>
                <a:tailEnd type="arrow"/>
              </a:ln>
            </p:spPr>
            <p:style>
              <a:lnRef idx="1">
                <a:schemeClr val="accent2"/>
              </a:lnRef>
              <a:fillRef idx="0">
                <a:schemeClr val="accent2"/>
              </a:fillRef>
              <a:effectRef idx="0">
                <a:schemeClr val="accent2"/>
              </a:effectRef>
              <a:fontRef idx="minor">
                <a:schemeClr val="tx1"/>
              </a:fontRef>
            </p:style>
          </p:cxnSp>
          <p:sp>
            <p:nvSpPr>
              <p:cNvPr id="32" name="圆角矩形 31"/>
              <p:cNvSpPr/>
              <p:nvPr/>
            </p:nvSpPr>
            <p:spPr bwMode="auto">
              <a:xfrm>
                <a:off x="1755" y="1434"/>
                <a:ext cx="270" cy="998"/>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22" tIns="45711" rIns="91422" bIns="45711" anchor="ctr"/>
              <a:lstStyle/>
              <a:p>
                <a:pPr fontAlgn="auto">
                  <a:spcBef>
                    <a:spcPts val="0"/>
                  </a:spcBef>
                  <a:spcAft>
                    <a:spcPts val="0"/>
                  </a:spcAft>
                  <a:defRPr/>
                </a:pPr>
                <a:r>
                  <a:rPr lang="zh-CN" altLang="en-US" sz="1200">
                    <a:latin typeface="华文细黑" pitchFamily="2" charset="-122"/>
                    <a:ea typeface="华文细黑" pitchFamily="2" charset="-122"/>
                  </a:rPr>
                  <a:t>申请单位领导审核</a:t>
                </a:r>
              </a:p>
            </p:txBody>
          </p:sp>
          <p:cxnSp>
            <p:nvCxnSpPr>
              <p:cNvPr id="33" name="直接箭头连接符 32"/>
              <p:cNvCxnSpPr/>
              <p:nvPr/>
            </p:nvCxnSpPr>
            <p:spPr bwMode="auto">
              <a:xfrm>
                <a:off x="1395" y="1933"/>
                <a:ext cx="360" cy="0"/>
              </a:xfrm>
              <a:prstGeom prst="straightConnector1">
                <a:avLst/>
              </a:prstGeom>
              <a:ln w="28575">
                <a:solidFill>
                  <a:srgbClr val="009999"/>
                </a:solidFill>
                <a:headEnd type="none" w="med" len="med"/>
                <a:tailEnd type="arrow"/>
              </a:ln>
            </p:spPr>
            <p:style>
              <a:lnRef idx="1">
                <a:schemeClr val="accent2"/>
              </a:lnRef>
              <a:fillRef idx="0">
                <a:schemeClr val="accent2"/>
              </a:fillRef>
              <a:effectRef idx="0">
                <a:schemeClr val="accent2"/>
              </a:effectRef>
              <a:fontRef idx="minor">
                <a:schemeClr val="tx1"/>
              </a:fontRef>
            </p:style>
          </p:cxnSp>
          <p:sp>
            <p:nvSpPr>
              <p:cNvPr id="34" name="圆角矩形 33"/>
              <p:cNvSpPr/>
              <p:nvPr/>
            </p:nvSpPr>
            <p:spPr bwMode="auto">
              <a:xfrm>
                <a:off x="2386" y="1434"/>
                <a:ext cx="270" cy="998"/>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22" tIns="45711" rIns="91422" bIns="45711" anchor="ctr"/>
              <a:lstStyle/>
              <a:p>
                <a:pPr algn="ctr" fontAlgn="auto">
                  <a:spcBef>
                    <a:spcPts val="0"/>
                  </a:spcBef>
                  <a:spcAft>
                    <a:spcPts val="0"/>
                  </a:spcAft>
                  <a:defRPr/>
                </a:pPr>
                <a:r>
                  <a:rPr lang="zh-CN" altLang="en-US" sz="1200">
                    <a:latin typeface="华文细黑" pitchFamily="2" charset="-122"/>
                    <a:ea typeface="华文细黑" pitchFamily="2" charset="-122"/>
                  </a:rPr>
                  <a:t>运行中心专责审核</a:t>
                </a:r>
              </a:p>
            </p:txBody>
          </p:sp>
          <p:cxnSp>
            <p:nvCxnSpPr>
              <p:cNvPr id="35" name="直接箭头连接符 34"/>
              <p:cNvCxnSpPr/>
              <p:nvPr/>
            </p:nvCxnSpPr>
            <p:spPr bwMode="auto">
              <a:xfrm>
                <a:off x="2025" y="1933"/>
                <a:ext cx="364" cy="0"/>
              </a:xfrm>
              <a:prstGeom prst="straightConnector1">
                <a:avLst/>
              </a:prstGeom>
              <a:ln w="28575">
                <a:solidFill>
                  <a:srgbClr val="009999"/>
                </a:solidFill>
                <a:headEnd type="none" w="med" len="med"/>
                <a:tailEnd type="arrow"/>
              </a:ln>
            </p:spPr>
            <p:style>
              <a:lnRef idx="1">
                <a:schemeClr val="accent2"/>
              </a:lnRef>
              <a:fillRef idx="0">
                <a:schemeClr val="accent2"/>
              </a:fillRef>
              <a:effectRef idx="0">
                <a:schemeClr val="accent2"/>
              </a:effectRef>
              <a:fontRef idx="minor">
                <a:schemeClr val="tx1"/>
              </a:fontRef>
            </p:style>
          </p:cxnSp>
          <p:sp>
            <p:nvSpPr>
              <p:cNvPr id="36" name="圆角矩形 35"/>
              <p:cNvSpPr/>
              <p:nvPr/>
            </p:nvSpPr>
            <p:spPr bwMode="auto">
              <a:xfrm>
                <a:off x="3015" y="1434"/>
                <a:ext cx="270" cy="998"/>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22" tIns="45711" rIns="91422" bIns="45711" anchor="ctr"/>
              <a:lstStyle/>
              <a:p>
                <a:pPr algn="ctr" fontAlgn="auto">
                  <a:spcBef>
                    <a:spcPts val="0"/>
                  </a:spcBef>
                  <a:spcAft>
                    <a:spcPts val="0"/>
                  </a:spcAft>
                  <a:defRPr/>
                </a:pPr>
                <a:r>
                  <a:rPr lang="zh-CN" altLang="en-US" sz="1200" dirty="0">
                    <a:latin typeface="华文细黑" pitchFamily="2" charset="-122"/>
                    <a:ea typeface="华文细黑" pitchFamily="2" charset="-122"/>
                  </a:rPr>
                  <a:t>运行中心领导审核</a:t>
                </a:r>
              </a:p>
            </p:txBody>
          </p:sp>
          <p:cxnSp>
            <p:nvCxnSpPr>
              <p:cNvPr id="37" name="直接箭头连接符 36"/>
              <p:cNvCxnSpPr/>
              <p:nvPr/>
            </p:nvCxnSpPr>
            <p:spPr bwMode="auto">
              <a:xfrm>
                <a:off x="2659" y="1933"/>
                <a:ext cx="360" cy="0"/>
              </a:xfrm>
              <a:prstGeom prst="straightConnector1">
                <a:avLst/>
              </a:prstGeom>
              <a:ln w="28575">
                <a:solidFill>
                  <a:srgbClr val="009999"/>
                </a:solidFill>
                <a:headEnd type="none" w="med" len="med"/>
                <a:tailEnd type="arrow"/>
              </a:ln>
            </p:spPr>
            <p:style>
              <a:lnRef idx="1">
                <a:schemeClr val="accent2"/>
              </a:lnRef>
              <a:fillRef idx="0">
                <a:schemeClr val="accent2"/>
              </a:fillRef>
              <a:effectRef idx="0">
                <a:schemeClr val="accent2"/>
              </a:effectRef>
              <a:fontRef idx="minor">
                <a:schemeClr val="tx1"/>
              </a:fontRef>
            </p:style>
          </p:cxnSp>
          <p:sp>
            <p:nvSpPr>
              <p:cNvPr id="38" name="圆角矩形 37"/>
              <p:cNvSpPr/>
              <p:nvPr/>
            </p:nvSpPr>
            <p:spPr bwMode="auto">
              <a:xfrm>
                <a:off x="3600" y="1434"/>
                <a:ext cx="270" cy="998"/>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lIns="91422" tIns="45711" rIns="91422" bIns="45711" anchor="ctr"/>
              <a:lstStyle/>
              <a:p>
                <a:pPr fontAlgn="auto">
                  <a:spcBef>
                    <a:spcPts val="0"/>
                  </a:spcBef>
                  <a:spcAft>
                    <a:spcPts val="0"/>
                  </a:spcAft>
                  <a:defRPr/>
                </a:pPr>
                <a:r>
                  <a:rPr lang="zh-CN" altLang="en-US" sz="1400" dirty="0">
                    <a:latin typeface="华文细黑" pitchFamily="2" charset="-122"/>
                    <a:ea typeface="华文细黑" pitchFamily="2" charset="-122"/>
                  </a:rPr>
                  <a:t>结束</a:t>
                </a:r>
              </a:p>
            </p:txBody>
          </p:sp>
          <p:cxnSp>
            <p:nvCxnSpPr>
              <p:cNvPr id="39" name="直接箭头连接符 38"/>
              <p:cNvCxnSpPr>
                <a:endCxn id="38" idx="1"/>
              </p:cNvCxnSpPr>
              <p:nvPr/>
            </p:nvCxnSpPr>
            <p:spPr bwMode="auto">
              <a:xfrm>
                <a:off x="3285" y="1933"/>
                <a:ext cx="315" cy="0"/>
              </a:xfrm>
              <a:prstGeom prst="straightConnector1">
                <a:avLst/>
              </a:prstGeom>
              <a:ln w="28575">
                <a:solidFill>
                  <a:srgbClr val="009999"/>
                </a:solidFill>
                <a:headEnd type="none" w="med" len="med"/>
                <a:tailEnd type="arrow"/>
              </a:ln>
            </p:spPr>
            <p:style>
              <a:lnRef idx="1">
                <a:schemeClr val="accent2"/>
              </a:lnRef>
              <a:fillRef idx="0">
                <a:schemeClr val="accent2"/>
              </a:fillRef>
              <a:effectRef idx="0">
                <a:schemeClr val="accent2"/>
              </a:effectRef>
              <a:fontRef idx="minor">
                <a:schemeClr val="tx1"/>
              </a:fontRef>
            </p:style>
          </p:cxnSp>
        </p:grpSp>
        <p:sp>
          <p:nvSpPr>
            <p:cNvPr id="5" name="圆角矩形 4"/>
            <p:cNvSpPr/>
            <p:nvPr/>
          </p:nvSpPr>
          <p:spPr bwMode="auto">
            <a:xfrm>
              <a:off x="249" y="3166"/>
              <a:ext cx="270" cy="945"/>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lIns="91422" tIns="45711" rIns="91422" bIns="45711" anchor="ctr"/>
            <a:lstStyle/>
            <a:p>
              <a:pPr fontAlgn="auto">
                <a:spcBef>
                  <a:spcPts val="0"/>
                </a:spcBef>
                <a:spcAft>
                  <a:spcPts val="0"/>
                </a:spcAft>
                <a:defRPr/>
              </a:pPr>
              <a:r>
                <a:rPr lang="zh-CN" altLang="en-US" sz="1400" dirty="0">
                  <a:solidFill>
                    <a:schemeClr val="dk1"/>
                  </a:solidFill>
                  <a:latin typeface="华文细黑" pitchFamily="2" charset="-122"/>
                  <a:ea typeface="华文细黑" pitchFamily="2" charset="-122"/>
                </a:rPr>
                <a:t>光路开通方式单</a:t>
              </a:r>
              <a:endParaRPr lang="zh-CN" altLang="en-US" sz="1400" dirty="0">
                <a:latin typeface="华文细黑" pitchFamily="2" charset="-122"/>
                <a:ea typeface="华文细黑" pitchFamily="2" charset="-122"/>
              </a:endParaRPr>
            </a:p>
          </p:txBody>
        </p:sp>
        <p:sp>
          <p:nvSpPr>
            <p:cNvPr id="6" name="圆角矩形 5"/>
            <p:cNvSpPr/>
            <p:nvPr/>
          </p:nvSpPr>
          <p:spPr bwMode="auto">
            <a:xfrm>
              <a:off x="744" y="3166"/>
              <a:ext cx="270" cy="945"/>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22" tIns="45711" rIns="91422" bIns="45711" anchor="ctr"/>
            <a:lstStyle/>
            <a:p>
              <a:pPr fontAlgn="auto">
                <a:spcBef>
                  <a:spcPts val="0"/>
                </a:spcBef>
                <a:spcAft>
                  <a:spcPts val="0"/>
                </a:spcAft>
                <a:defRPr/>
              </a:pPr>
              <a:r>
                <a:rPr lang="zh-CN" altLang="en-US" sz="1400" dirty="0">
                  <a:latin typeface="华文细黑" pitchFamily="2" charset="-122"/>
                  <a:ea typeface="华文细黑" pitchFamily="2" charset="-122"/>
                </a:rPr>
                <a:t>方式单设计</a:t>
              </a:r>
            </a:p>
          </p:txBody>
        </p:sp>
        <p:cxnSp>
          <p:nvCxnSpPr>
            <p:cNvPr id="7" name="直接箭头连接符 6"/>
            <p:cNvCxnSpPr>
              <a:stCxn id="5" idx="3"/>
            </p:cNvCxnSpPr>
            <p:nvPr/>
          </p:nvCxnSpPr>
          <p:spPr bwMode="auto">
            <a:xfrm>
              <a:off x="519" y="3639"/>
              <a:ext cx="225" cy="1"/>
            </a:xfrm>
            <a:prstGeom prst="straightConnector1">
              <a:avLst/>
            </a:prstGeom>
            <a:ln w="28575">
              <a:solidFill>
                <a:srgbClr val="009999"/>
              </a:solidFill>
              <a:headEnd type="none" w="med" len="med"/>
              <a:tailEnd type="arrow"/>
            </a:ln>
          </p:spPr>
          <p:style>
            <a:lnRef idx="1">
              <a:schemeClr val="accent2"/>
            </a:lnRef>
            <a:fillRef idx="0">
              <a:schemeClr val="accent2"/>
            </a:fillRef>
            <a:effectRef idx="0">
              <a:schemeClr val="accent2"/>
            </a:effectRef>
            <a:fontRef idx="minor">
              <a:schemeClr val="tx1"/>
            </a:fontRef>
          </p:style>
        </p:cxnSp>
        <p:sp>
          <p:nvSpPr>
            <p:cNvPr id="8" name="圆角矩形 7"/>
            <p:cNvSpPr/>
            <p:nvPr/>
          </p:nvSpPr>
          <p:spPr bwMode="auto">
            <a:xfrm>
              <a:off x="1284" y="3166"/>
              <a:ext cx="270" cy="945"/>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22" tIns="45711" rIns="91422" bIns="45711" anchor="ctr"/>
            <a:lstStyle/>
            <a:p>
              <a:pPr fontAlgn="auto">
                <a:spcBef>
                  <a:spcPts val="0"/>
                </a:spcBef>
                <a:spcAft>
                  <a:spcPts val="0"/>
                </a:spcAft>
                <a:defRPr/>
              </a:pPr>
              <a:r>
                <a:rPr lang="zh-CN" altLang="en-US" sz="1400" dirty="0">
                  <a:latin typeface="华文细黑" pitchFamily="2" charset="-122"/>
                  <a:ea typeface="华文细黑" pitchFamily="2" charset="-122"/>
                </a:rPr>
                <a:t>方式单校核</a:t>
              </a:r>
            </a:p>
          </p:txBody>
        </p:sp>
        <p:cxnSp>
          <p:nvCxnSpPr>
            <p:cNvPr id="9" name="直接箭头连接符 8"/>
            <p:cNvCxnSpPr/>
            <p:nvPr/>
          </p:nvCxnSpPr>
          <p:spPr bwMode="auto">
            <a:xfrm>
              <a:off x="1014" y="3639"/>
              <a:ext cx="270" cy="1"/>
            </a:xfrm>
            <a:prstGeom prst="straightConnector1">
              <a:avLst/>
            </a:prstGeom>
            <a:ln w="28575">
              <a:solidFill>
                <a:srgbClr val="009999"/>
              </a:solidFill>
              <a:headEnd type="none" w="med" len="med"/>
              <a:tailEnd type="arrow"/>
            </a:ln>
          </p:spPr>
          <p:style>
            <a:lnRef idx="1">
              <a:schemeClr val="accent2"/>
            </a:lnRef>
            <a:fillRef idx="0">
              <a:schemeClr val="accent2"/>
            </a:fillRef>
            <a:effectRef idx="0">
              <a:schemeClr val="accent2"/>
            </a:effectRef>
            <a:fontRef idx="minor">
              <a:schemeClr val="tx1"/>
            </a:fontRef>
          </p:style>
        </p:cxnSp>
        <p:sp>
          <p:nvSpPr>
            <p:cNvPr id="10" name="圆角矩形 9"/>
            <p:cNvSpPr/>
            <p:nvPr/>
          </p:nvSpPr>
          <p:spPr bwMode="auto">
            <a:xfrm>
              <a:off x="1837" y="3158"/>
              <a:ext cx="270" cy="952"/>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22" tIns="45711" rIns="91422" bIns="45711" anchor="ctr"/>
            <a:lstStyle/>
            <a:p>
              <a:pPr algn="ctr" fontAlgn="auto">
                <a:spcBef>
                  <a:spcPts val="0"/>
                </a:spcBef>
                <a:spcAft>
                  <a:spcPts val="0"/>
                </a:spcAft>
                <a:defRPr/>
              </a:pPr>
              <a:r>
                <a:rPr lang="zh-CN" altLang="en-US" sz="1400" dirty="0">
                  <a:latin typeface="华文细黑" pitchFamily="2" charset="-122"/>
                  <a:ea typeface="华文细黑" pitchFamily="2" charset="-122"/>
                </a:rPr>
                <a:t>方式单审核</a:t>
              </a:r>
            </a:p>
          </p:txBody>
        </p:sp>
        <p:cxnSp>
          <p:nvCxnSpPr>
            <p:cNvPr id="22549" name="直接箭头连接符 70"/>
            <p:cNvCxnSpPr>
              <a:cxnSpLocks noChangeShapeType="1"/>
            </p:cNvCxnSpPr>
            <p:nvPr/>
          </p:nvCxnSpPr>
          <p:spPr bwMode="auto">
            <a:xfrm flipV="1">
              <a:off x="1554" y="3634"/>
              <a:ext cx="283" cy="5"/>
            </a:xfrm>
            <a:prstGeom prst="straightConnector1">
              <a:avLst/>
            </a:prstGeom>
            <a:noFill/>
            <a:ln w="28575" algn="ctr">
              <a:solidFill>
                <a:srgbClr val="009999"/>
              </a:solidFill>
              <a:round/>
              <a:headEnd/>
              <a:tailEnd type="arrow" w="med" len="med"/>
            </a:ln>
            <a:extLst>
              <a:ext uri="{909E8E84-426E-40DD-AFC4-6F175D3DCCD1}">
                <a14:hiddenFill xmlns:a14="http://schemas.microsoft.com/office/drawing/2010/main">
                  <a:noFill/>
                </a14:hiddenFill>
              </a:ext>
            </a:extLst>
          </p:spPr>
        </p:cxnSp>
        <p:sp>
          <p:nvSpPr>
            <p:cNvPr id="12" name="圆角矩形 11"/>
            <p:cNvSpPr/>
            <p:nvPr/>
          </p:nvSpPr>
          <p:spPr bwMode="auto">
            <a:xfrm>
              <a:off x="2936" y="3158"/>
              <a:ext cx="271" cy="952"/>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22" tIns="45711" rIns="91422" bIns="45711" anchor="ctr"/>
            <a:lstStyle/>
            <a:p>
              <a:pPr algn="ctr" fontAlgn="auto">
                <a:spcBef>
                  <a:spcPts val="0"/>
                </a:spcBef>
                <a:spcAft>
                  <a:spcPts val="0"/>
                </a:spcAft>
                <a:defRPr/>
              </a:pPr>
              <a:r>
                <a:rPr lang="zh-CN" altLang="en-US" sz="1400" dirty="0">
                  <a:latin typeface="华文细黑" pitchFamily="2" charset="-122"/>
                  <a:ea typeface="华文细黑" pitchFamily="2" charset="-122"/>
                </a:rPr>
                <a:t>施工</a:t>
              </a:r>
            </a:p>
          </p:txBody>
        </p:sp>
        <p:sp>
          <p:nvSpPr>
            <p:cNvPr id="13" name="圆角矩形 12"/>
            <p:cNvSpPr/>
            <p:nvPr/>
          </p:nvSpPr>
          <p:spPr bwMode="auto">
            <a:xfrm>
              <a:off x="4016" y="3166"/>
              <a:ext cx="270" cy="944"/>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lIns="91422" tIns="45711" rIns="91422" bIns="45711" anchor="ctr"/>
            <a:lstStyle/>
            <a:p>
              <a:pPr fontAlgn="auto">
                <a:spcBef>
                  <a:spcPts val="0"/>
                </a:spcBef>
                <a:spcAft>
                  <a:spcPts val="0"/>
                </a:spcAft>
                <a:defRPr/>
              </a:pPr>
              <a:r>
                <a:rPr lang="zh-CN" altLang="en-US" sz="1400" dirty="0">
                  <a:latin typeface="华文细黑" pitchFamily="2" charset="-122"/>
                  <a:ea typeface="华文细黑" pitchFamily="2" charset="-122"/>
                </a:rPr>
                <a:t>归档</a:t>
              </a:r>
            </a:p>
          </p:txBody>
        </p:sp>
        <p:sp>
          <p:nvSpPr>
            <p:cNvPr id="14" name="圆角矩形 13"/>
            <p:cNvSpPr/>
            <p:nvPr/>
          </p:nvSpPr>
          <p:spPr bwMode="auto">
            <a:xfrm>
              <a:off x="3476" y="3158"/>
              <a:ext cx="270" cy="952"/>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22" tIns="45711" rIns="91422" bIns="45711" anchor="ctr"/>
            <a:lstStyle/>
            <a:p>
              <a:pPr algn="ctr" fontAlgn="auto">
                <a:spcBef>
                  <a:spcPts val="0"/>
                </a:spcBef>
                <a:spcAft>
                  <a:spcPts val="0"/>
                </a:spcAft>
                <a:defRPr/>
              </a:pPr>
              <a:r>
                <a:rPr lang="zh-CN" altLang="en-US" sz="1400" dirty="0">
                  <a:latin typeface="华文细黑" pitchFamily="2" charset="-122"/>
                  <a:ea typeface="华文细黑" pitchFamily="2" charset="-122"/>
                </a:rPr>
                <a:t>测试</a:t>
              </a:r>
            </a:p>
          </p:txBody>
        </p:sp>
        <p:cxnSp>
          <p:nvCxnSpPr>
            <p:cNvPr id="15" name="直接箭头连接符 14"/>
            <p:cNvCxnSpPr/>
            <p:nvPr/>
          </p:nvCxnSpPr>
          <p:spPr bwMode="auto">
            <a:xfrm>
              <a:off x="3206" y="3639"/>
              <a:ext cx="270" cy="0"/>
            </a:xfrm>
            <a:prstGeom prst="straightConnector1">
              <a:avLst/>
            </a:prstGeom>
            <a:ln w="28575">
              <a:solidFill>
                <a:srgbClr val="009999"/>
              </a:solidFill>
              <a:headEnd type="none" w="med" len="med"/>
              <a:tailEnd type="arrow"/>
            </a:ln>
          </p:spPr>
          <p:style>
            <a:lnRef idx="1">
              <a:schemeClr val="accent2"/>
            </a:lnRef>
            <a:fillRef idx="0">
              <a:schemeClr val="accent2"/>
            </a:fillRef>
            <a:effectRef idx="0">
              <a:schemeClr val="accent2"/>
            </a:effectRef>
            <a:fontRef idx="minor">
              <a:schemeClr val="tx1"/>
            </a:fontRef>
          </p:style>
        </p:cxnSp>
        <p:cxnSp>
          <p:nvCxnSpPr>
            <p:cNvPr id="16" name="直接箭头连接符 15"/>
            <p:cNvCxnSpPr>
              <a:endCxn id="13" idx="1"/>
            </p:cNvCxnSpPr>
            <p:nvPr/>
          </p:nvCxnSpPr>
          <p:spPr bwMode="auto">
            <a:xfrm>
              <a:off x="3746" y="3639"/>
              <a:ext cx="270" cy="4"/>
            </a:xfrm>
            <a:prstGeom prst="straightConnector1">
              <a:avLst/>
            </a:prstGeom>
            <a:ln w="28575">
              <a:solidFill>
                <a:srgbClr val="009999"/>
              </a:solidFill>
              <a:headEnd type="none" w="med" len="med"/>
              <a:tailEnd type="arrow"/>
            </a:ln>
          </p:spPr>
          <p:style>
            <a:lnRef idx="1">
              <a:schemeClr val="accent2"/>
            </a:lnRef>
            <a:fillRef idx="0">
              <a:schemeClr val="accent2"/>
            </a:fillRef>
            <a:effectRef idx="0">
              <a:schemeClr val="accent2"/>
            </a:effectRef>
            <a:fontRef idx="minor">
              <a:schemeClr val="tx1"/>
            </a:fontRef>
          </p:style>
        </p:cxnSp>
        <p:grpSp>
          <p:nvGrpSpPr>
            <p:cNvPr id="22559" name="Group 28"/>
            <p:cNvGrpSpPr>
              <a:grpSpLocks/>
            </p:cNvGrpSpPr>
            <p:nvPr/>
          </p:nvGrpSpPr>
          <p:grpSpPr bwMode="auto">
            <a:xfrm>
              <a:off x="315" y="2488"/>
              <a:ext cx="3600" cy="670"/>
              <a:chOff x="315" y="2488"/>
              <a:chExt cx="3600" cy="670"/>
            </a:xfrm>
          </p:grpSpPr>
          <p:sp>
            <p:nvSpPr>
              <p:cNvPr id="26" name="AutoShape 2"/>
              <p:cNvSpPr>
                <a:spLocks noChangeArrowheads="1"/>
              </p:cNvSpPr>
              <p:nvPr/>
            </p:nvSpPr>
            <p:spPr bwMode="gray">
              <a:xfrm>
                <a:off x="1586" y="2488"/>
                <a:ext cx="1134" cy="670"/>
              </a:xfrm>
              <a:prstGeom prst="downArrow">
                <a:avLst>
                  <a:gd name="adj1" fmla="val 70889"/>
                  <a:gd name="adj2" fmla="val 26548"/>
                </a:avLst>
              </a:prstGeom>
              <a:solidFill>
                <a:schemeClr val="bg2">
                  <a:lumMod val="75000"/>
                </a:schemeClr>
              </a:solidFill>
              <a:ln w="9525" algn="ctr">
                <a:noFill/>
                <a:miter lim="800000"/>
                <a:headEnd/>
                <a:tailEnd/>
              </a:ln>
              <a:effectLst/>
            </p:spPr>
            <p:txBody>
              <a:bodyPr wrap="none" anchor="ctr"/>
              <a:lstStyle/>
              <a:p>
                <a:pPr fontAlgn="auto">
                  <a:spcBef>
                    <a:spcPts val="0"/>
                  </a:spcBef>
                  <a:spcAft>
                    <a:spcPts val="0"/>
                  </a:spcAft>
                  <a:defRPr/>
                </a:pPr>
                <a:endParaRPr lang="zh-CN" altLang="en-US" sz="1400">
                  <a:latin typeface="华文细黑" pitchFamily="2" charset="-122"/>
                  <a:ea typeface="华文细黑" pitchFamily="2" charset="-122"/>
                </a:endParaRPr>
              </a:p>
            </p:txBody>
          </p:sp>
          <p:sp>
            <p:nvSpPr>
              <p:cNvPr id="27" name="AutoShape 4"/>
              <p:cNvSpPr>
                <a:spLocks noChangeArrowheads="1"/>
              </p:cNvSpPr>
              <p:nvPr/>
            </p:nvSpPr>
            <p:spPr bwMode="gray">
              <a:xfrm>
                <a:off x="315" y="2671"/>
                <a:ext cx="3600" cy="271"/>
              </a:xfrm>
              <a:prstGeom prst="roundRect">
                <a:avLst>
                  <a:gd name="adj" fmla="val 16667"/>
                </a:avLst>
              </a:prstGeom>
              <a:gradFill>
                <a:gsLst>
                  <a:gs pos="0">
                    <a:schemeClr val="bg1">
                      <a:lumMod val="50000"/>
                    </a:schemeClr>
                  </a:gs>
                  <a:gs pos="80000">
                    <a:schemeClr val="bg1">
                      <a:lumMod val="85000"/>
                    </a:schemeClr>
                  </a:gs>
                  <a:gs pos="100000">
                    <a:schemeClr val="bg1"/>
                  </a:gs>
                </a:gsLst>
              </a:gradFill>
              <a:ln>
                <a:headEnd/>
                <a:tailEnd/>
              </a:ln>
            </p:spPr>
            <p:style>
              <a:lnRef idx="0">
                <a:schemeClr val="accent1"/>
              </a:lnRef>
              <a:fillRef idx="3">
                <a:schemeClr val="accent1"/>
              </a:fillRef>
              <a:effectRef idx="3">
                <a:schemeClr val="accent1"/>
              </a:effectRef>
              <a:fontRef idx="minor">
                <a:schemeClr val="lt1"/>
              </a:fontRef>
            </p:style>
            <p:txBody>
              <a:bodyPr wrap="none" anchor="ctr"/>
              <a:lstStyle/>
              <a:p>
                <a:pPr fontAlgn="auto">
                  <a:spcBef>
                    <a:spcPts val="0"/>
                  </a:spcBef>
                  <a:spcAft>
                    <a:spcPts val="0"/>
                  </a:spcAft>
                  <a:defRPr/>
                </a:pPr>
                <a:endParaRPr lang="zh-CN" altLang="en-US" sz="1400">
                  <a:latin typeface="华文细黑" pitchFamily="2" charset="-122"/>
                  <a:ea typeface="华文细黑" pitchFamily="2" charset="-122"/>
                </a:endParaRPr>
              </a:p>
            </p:txBody>
          </p:sp>
          <p:sp>
            <p:nvSpPr>
              <p:cNvPr id="22574" name="TextBox 85"/>
              <p:cNvSpPr txBox="1">
                <a:spLocks noChangeArrowheads="1"/>
              </p:cNvSpPr>
              <p:nvPr/>
            </p:nvSpPr>
            <p:spPr bwMode="auto">
              <a:xfrm>
                <a:off x="1170" y="2671"/>
                <a:ext cx="220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b="1">
                    <a:solidFill>
                      <a:srgbClr val="C00000"/>
                    </a:solidFill>
                    <a:latin typeface="华文细黑" pitchFamily="2" charset="-122"/>
                    <a:ea typeface="华文细黑" pitchFamily="2" charset="-122"/>
                  </a:rPr>
                  <a:t>申请单批准后进入方式单制作</a:t>
                </a:r>
              </a:p>
            </p:txBody>
          </p:sp>
        </p:grpSp>
        <p:grpSp>
          <p:nvGrpSpPr>
            <p:cNvPr id="22560" name="Group 34"/>
            <p:cNvGrpSpPr>
              <a:grpSpLocks/>
            </p:cNvGrpSpPr>
            <p:nvPr/>
          </p:nvGrpSpPr>
          <p:grpSpPr bwMode="auto">
            <a:xfrm>
              <a:off x="4533" y="1663"/>
              <a:ext cx="1159" cy="2085"/>
              <a:chOff x="4241" y="1663"/>
              <a:chExt cx="1159" cy="2085"/>
            </a:xfrm>
          </p:grpSpPr>
          <p:grpSp>
            <p:nvGrpSpPr>
              <p:cNvPr id="22566" name="Group 10"/>
              <p:cNvGrpSpPr>
                <a:grpSpLocks/>
              </p:cNvGrpSpPr>
              <p:nvPr/>
            </p:nvGrpSpPr>
            <p:grpSpPr bwMode="auto">
              <a:xfrm>
                <a:off x="4241" y="1663"/>
                <a:ext cx="1159" cy="2085"/>
                <a:chOff x="4073" y="1392"/>
                <a:chExt cx="1159" cy="2085"/>
              </a:xfrm>
            </p:grpSpPr>
            <p:sp>
              <p:nvSpPr>
                <p:cNvPr id="24" name="AutoShape 11"/>
                <p:cNvSpPr>
                  <a:spLocks noChangeArrowheads="1"/>
                </p:cNvSpPr>
                <p:nvPr/>
              </p:nvSpPr>
              <p:spPr bwMode="gray">
                <a:xfrm>
                  <a:off x="4074" y="1392"/>
                  <a:ext cx="1158" cy="2085"/>
                </a:xfrm>
                <a:prstGeom prst="roundRect">
                  <a:avLst>
                    <a:gd name="adj" fmla="val 16667"/>
                  </a:avLst>
                </a:prstGeom>
                <a:solidFill>
                  <a:schemeClr val="accent3">
                    <a:lumMod val="75000"/>
                  </a:schemeClr>
                </a:solidFill>
                <a:ln w="38100">
                  <a:solidFill>
                    <a:srgbClr val="FFFFFF"/>
                  </a:solidFill>
                  <a:round/>
                  <a:headEnd/>
                  <a:tailEnd/>
                </a:ln>
                <a:effectLst>
                  <a:outerShdw dist="107763" dir="2700000" algn="ctr" rotWithShape="0">
                    <a:srgbClr val="808080">
                      <a:alpha val="50000"/>
                    </a:srgbClr>
                  </a:outerShdw>
                </a:effectLst>
              </p:spPr>
              <p:txBody>
                <a:bodyPr wrap="none" anchor="ctr"/>
                <a:lstStyle/>
                <a:p>
                  <a:pPr fontAlgn="auto">
                    <a:spcBef>
                      <a:spcPts val="0"/>
                    </a:spcBef>
                    <a:spcAft>
                      <a:spcPts val="0"/>
                    </a:spcAft>
                    <a:defRPr/>
                  </a:pPr>
                  <a:endParaRPr lang="zh-CN" altLang="en-US" kern="0">
                    <a:solidFill>
                      <a:sysClr val="windowText" lastClr="000000"/>
                    </a:solidFill>
                    <a:latin typeface="华文细黑" pitchFamily="2" charset="-122"/>
                    <a:ea typeface="华文细黑" pitchFamily="2" charset="-122"/>
                  </a:endParaRPr>
                </a:p>
              </p:txBody>
            </p:sp>
            <p:sp>
              <p:nvSpPr>
                <p:cNvPr id="25" name="AutoShape 12"/>
                <p:cNvSpPr>
                  <a:spLocks noChangeArrowheads="1"/>
                </p:cNvSpPr>
                <p:nvPr/>
              </p:nvSpPr>
              <p:spPr bwMode="gray">
                <a:xfrm>
                  <a:off x="4073" y="1392"/>
                  <a:ext cx="1159" cy="318"/>
                </a:xfrm>
                <a:prstGeom prst="roundRect">
                  <a:avLst>
                    <a:gd name="adj" fmla="val 50000"/>
                  </a:avLst>
                </a:prstGeom>
                <a:gradFill rotWithShape="1">
                  <a:gsLst>
                    <a:gs pos="0">
                      <a:srgbClr val="FFFFFF"/>
                    </a:gs>
                    <a:gs pos="100000">
                      <a:schemeClr val="accent3">
                        <a:lumMod val="7500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fontAlgn="auto">
                    <a:spcBef>
                      <a:spcPts val="0"/>
                    </a:spcBef>
                    <a:spcAft>
                      <a:spcPts val="0"/>
                    </a:spcAft>
                    <a:defRPr/>
                  </a:pPr>
                  <a:r>
                    <a:rPr lang="zh-CN" altLang="en-US" sz="1600" b="1" dirty="0">
                      <a:latin typeface="华文细黑" pitchFamily="2" charset="-122"/>
                      <a:ea typeface="华文细黑" pitchFamily="2" charset="-122"/>
                    </a:rPr>
                    <a:t>光缆资源集中管理</a:t>
                  </a:r>
                </a:p>
              </p:txBody>
            </p:sp>
          </p:grpSp>
          <p:sp>
            <p:nvSpPr>
              <p:cNvPr id="22567" name="Text Box 15"/>
              <p:cNvSpPr txBox="1">
                <a:spLocks noChangeArrowheads="1"/>
              </p:cNvSpPr>
              <p:nvPr/>
            </p:nvSpPr>
            <p:spPr bwMode="black">
              <a:xfrm>
                <a:off x="4275" y="2080"/>
                <a:ext cx="1104" cy="1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0650" indent="-120650"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20000"/>
                  </a:lnSpc>
                  <a:spcBef>
                    <a:spcPct val="50000"/>
                  </a:spcBef>
                  <a:buFontTx/>
                  <a:buChar char="•"/>
                </a:pPr>
                <a:r>
                  <a:rPr lang="zh-CN" altLang="en-US" sz="1400" b="1">
                    <a:solidFill>
                      <a:srgbClr val="FFFFFF"/>
                    </a:solidFill>
                    <a:latin typeface="华文细黑" pitchFamily="2" charset="-122"/>
                    <a:ea typeface="华文细黑" pitchFamily="2" charset="-122"/>
                  </a:rPr>
                  <a:t>严格的权限划分和审批流程，每处动作都有据可查</a:t>
                </a:r>
              </a:p>
              <a:p>
                <a:pPr eaLnBrk="1" hangingPunct="1">
                  <a:spcBef>
                    <a:spcPct val="50000"/>
                  </a:spcBef>
                  <a:buFontTx/>
                  <a:buChar char="•"/>
                </a:pPr>
                <a:r>
                  <a:rPr lang="zh-CN" altLang="en-US" sz="1400" b="1">
                    <a:solidFill>
                      <a:srgbClr val="FFFFFF"/>
                    </a:solidFill>
                    <a:latin typeface="华文细黑" pitchFamily="2" charset="-122"/>
                    <a:ea typeface="华文细黑" pitchFamily="2" charset="-122"/>
                  </a:rPr>
                  <a:t>光缆资源状态管理（占用或空闲</a:t>
                </a:r>
                <a:r>
                  <a:rPr lang="en-US" altLang="zh-CN" sz="1400" b="1">
                    <a:solidFill>
                      <a:srgbClr val="FFFFFF"/>
                    </a:solidFill>
                    <a:latin typeface="华文细黑" pitchFamily="2" charset="-122"/>
                    <a:ea typeface="华文细黑" pitchFamily="2" charset="-122"/>
                  </a:rPr>
                  <a:t>)</a:t>
                </a:r>
                <a:r>
                  <a:rPr lang="zh-CN" altLang="en-US" sz="1400" b="1">
                    <a:solidFill>
                      <a:srgbClr val="FFFFFF"/>
                    </a:solidFill>
                    <a:latin typeface="华文细黑" pitchFamily="2" charset="-122"/>
                    <a:ea typeface="华文细黑" pitchFamily="2" charset="-122"/>
                  </a:rPr>
                  <a:t>集中体现</a:t>
                </a:r>
                <a:endParaRPr lang="en-US" altLang="zh-CN" sz="1400" b="1">
                  <a:solidFill>
                    <a:srgbClr val="FFFFFF"/>
                  </a:solidFill>
                  <a:latin typeface="华文细黑" pitchFamily="2" charset="-122"/>
                  <a:ea typeface="华文细黑" pitchFamily="2" charset="-122"/>
                </a:endParaRPr>
              </a:p>
              <a:p>
                <a:pPr eaLnBrk="1" hangingPunct="1">
                  <a:spcBef>
                    <a:spcPct val="50000"/>
                  </a:spcBef>
                  <a:buFontTx/>
                  <a:buChar char="•"/>
                </a:pPr>
                <a:r>
                  <a:rPr lang="zh-CN" altLang="en-US" sz="1400" b="1">
                    <a:solidFill>
                      <a:srgbClr val="FFFFFF"/>
                    </a:solidFill>
                    <a:latin typeface="华文细黑" pitchFamily="2" charset="-122"/>
                    <a:ea typeface="华文细黑" pitchFamily="2" charset="-122"/>
                  </a:rPr>
                  <a:t>与</a:t>
                </a:r>
                <a:r>
                  <a:rPr lang="en-US" altLang="zh-CN" sz="1400" b="1">
                    <a:solidFill>
                      <a:srgbClr val="FFFFFF"/>
                    </a:solidFill>
                    <a:latin typeface="华文细黑" pitchFamily="2" charset="-122"/>
                    <a:ea typeface="华文细黑" pitchFamily="2" charset="-122"/>
                  </a:rPr>
                  <a:t>GIS</a:t>
                </a:r>
                <a:r>
                  <a:rPr lang="zh-CN" altLang="en-US" sz="1400" b="1">
                    <a:solidFill>
                      <a:srgbClr val="FFFFFF"/>
                    </a:solidFill>
                    <a:latin typeface="华文细黑" pitchFamily="2" charset="-122"/>
                    <a:ea typeface="华文细黑" pitchFamily="2" charset="-122"/>
                  </a:rPr>
                  <a:t>结合，为生产管理提供可视化支撑</a:t>
                </a:r>
              </a:p>
            </p:txBody>
          </p:sp>
        </p:grpSp>
        <p:sp>
          <p:nvSpPr>
            <p:cNvPr id="19" name="圆角矩形 69"/>
            <p:cNvSpPr/>
            <p:nvPr/>
          </p:nvSpPr>
          <p:spPr bwMode="auto">
            <a:xfrm>
              <a:off x="2381" y="3158"/>
              <a:ext cx="270" cy="952"/>
            </a:xfrm>
            <a:prstGeom prst="round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91422" tIns="45711" rIns="91422" bIns="45711" anchor="ctr"/>
            <a:lstStyle/>
            <a:p>
              <a:pPr algn="ctr" fontAlgn="auto">
                <a:spcBef>
                  <a:spcPts val="0"/>
                </a:spcBef>
                <a:spcAft>
                  <a:spcPts val="0"/>
                </a:spcAft>
                <a:defRPr/>
              </a:pPr>
              <a:r>
                <a:rPr lang="zh-CN" altLang="en-US" sz="1400">
                  <a:latin typeface="华文细黑" pitchFamily="2" charset="-122"/>
                  <a:ea typeface="华文细黑" pitchFamily="2" charset="-122"/>
                </a:rPr>
                <a:t>方式单审批</a:t>
              </a:r>
            </a:p>
          </p:txBody>
        </p:sp>
        <p:cxnSp>
          <p:nvCxnSpPr>
            <p:cNvPr id="22564" name="直接箭头连接符 70"/>
            <p:cNvCxnSpPr>
              <a:cxnSpLocks noChangeShapeType="1"/>
            </p:cNvCxnSpPr>
            <p:nvPr/>
          </p:nvCxnSpPr>
          <p:spPr bwMode="auto">
            <a:xfrm flipV="1">
              <a:off x="2109" y="3637"/>
              <a:ext cx="283" cy="5"/>
            </a:xfrm>
            <a:prstGeom prst="straightConnector1">
              <a:avLst/>
            </a:prstGeom>
            <a:noFill/>
            <a:ln w="28575" algn="ctr">
              <a:solidFill>
                <a:srgbClr val="009999"/>
              </a:solidFill>
              <a:round/>
              <a:headEnd/>
              <a:tailEnd type="arrow" w="med" len="med"/>
            </a:ln>
            <a:extLst>
              <a:ext uri="{909E8E84-426E-40DD-AFC4-6F175D3DCCD1}">
                <a14:hiddenFill xmlns:a14="http://schemas.microsoft.com/office/drawing/2010/main">
                  <a:noFill/>
                </a14:hiddenFill>
              </a:ext>
            </a:extLst>
          </p:spPr>
        </p:cxnSp>
        <p:cxnSp>
          <p:nvCxnSpPr>
            <p:cNvPr id="22565" name="直接箭头连接符 70"/>
            <p:cNvCxnSpPr>
              <a:cxnSpLocks noChangeShapeType="1"/>
            </p:cNvCxnSpPr>
            <p:nvPr/>
          </p:nvCxnSpPr>
          <p:spPr bwMode="auto">
            <a:xfrm flipV="1">
              <a:off x="2653" y="3637"/>
              <a:ext cx="283" cy="5"/>
            </a:xfrm>
            <a:prstGeom prst="straightConnector1">
              <a:avLst/>
            </a:prstGeom>
            <a:noFill/>
            <a:ln w="28575" algn="ctr">
              <a:solidFill>
                <a:srgbClr val="009999"/>
              </a:solidFill>
              <a:round/>
              <a:headEnd/>
              <a:tailEnd type="arrow" w="med" len="med"/>
            </a:ln>
            <a:extLst>
              <a:ext uri="{909E8E84-426E-40DD-AFC4-6F175D3DCCD1}">
                <a14:hiddenFill xmlns:a14="http://schemas.microsoft.com/office/drawing/2010/main">
                  <a:noFill/>
                </a14:hiddenFill>
              </a:ext>
            </a:extLst>
          </p:spPr>
        </p:cxnSp>
      </p:grpSp>
      <p:sp>
        <p:nvSpPr>
          <p:cNvPr id="40" name="剪去单角的矩形 39"/>
          <p:cNvSpPr/>
          <p:nvPr/>
        </p:nvSpPr>
        <p:spPr>
          <a:xfrm>
            <a:off x="0" y="1347788"/>
            <a:ext cx="2555875" cy="517525"/>
          </a:xfrm>
          <a:prstGeom prst="snip1Rect">
            <a:avLst/>
          </a:prstGeom>
        </p:spPr>
        <p:style>
          <a:lnRef idx="1">
            <a:schemeClr val="accent6"/>
          </a:lnRef>
          <a:fillRef idx="3">
            <a:schemeClr val="accent6"/>
          </a:fillRef>
          <a:effectRef idx="2">
            <a:schemeClr val="accent6"/>
          </a:effectRef>
          <a:fontRef idx="minor">
            <a:schemeClr val="lt1"/>
          </a:fontRef>
        </p:style>
        <p:txBody>
          <a:bodyPr anchor="ctr"/>
          <a:lstStyle/>
          <a:p>
            <a:pPr algn="ctr" eaLnBrk="0" fontAlgn="auto" hangingPunct="0">
              <a:spcBef>
                <a:spcPct val="50000"/>
              </a:spcBef>
              <a:spcAft>
                <a:spcPts val="0"/>
              </a:spcAft>
              <a:defRPr/>
            </a:pPr>
            <a:r>
              <a:rPr lang="zh-CN" altLang="en-US" sz="2000" dirty="0">
                <a:latin typeface="黑体" pitchFamily="2" charset="-122"/>
                <a:ea typeface="黑体" pitchFamily="2" charset="-122"/>
              </a:rPr>
              <a:t>光路开通流程</a:t>
            </a:r>
          </a:p>
        </p:txBody>
      </p:sp>
      <p:sp>
        <p:nvSpPr>
          <p:cNvPr id="41" name="Rectangle 2"/>
          <p:cNvSpPr txBox="1">
            <a:spLocks noChangeArrowheads="1"/>
          </p:cNvSpPr>
          <p:nvPr/>
        </p:nvSpPr>
        <p:spPr bwMode="auto">
          <a:xfrm>
            <a:off x="2232025" y="9525"/>
            <a:ext cx="6948488"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fontAlgn="auto">
              <a:spcBef>
                <a:spcPts val="0"/>
              </a:spcBef>
              <a:spcAft>
                <a:spcPts val="0"/>
              </a:spcAft>
              <a:defRPr/>
            </a:pPr>
            <a:r>
              <a:rPr lang="zh-CN" altLang="en-US" sz="3200" b="1" dirty="0" smtClean="0">
                <a:effectLst>
                  <a:outerShdw blurRad="38100" dist="38100" dir="2700000" algn="tl">
                    <a:srgbClr val="000000">
                      <a:alpha val="43137"/>
                    </a:srgbClr>
                  </a:outerShdw>
                </a:effectLst>
                <a:latin typeface="黑体" pitchFamily="2" charset="-122"/>
                <a:ea typeface="黑体" pitchFamily="2" charset="-122"/>
              </a:rPr>
              <a:t>骨干网</a:t>
            </a:r>
            <a:r>
              <a:rPr lang="en-US" altLang="zh-CN" sz="3200" b="1" dirty="0" smtClean="0">
                <a:effectLst>
                  <a:outerShdw blurRad="38100" dist="38100" dir="2700000" algn="tl">
                    <a:srgbClr val="000000">
                      <a:alpha val="43137"/>
                    </a:srgbClr>
                  </a:outerShdw>
                </a:effectLst>
                <a:latin typeface="黑体" pitchFamily="2" charset="-122"/>
                <a:ea typeface="黑体" pitchFamily="2" charset="-122"/>
              </a:rPr>
              <a:t>-</a:t>
            </a:r>
            <a:r>
              <a:rPr lang="zh-CN" altLang="en-US" sz="3200" b="1" dirty="0" smtClean="0">
                <a:effectLst>
                  <a:outerShdw blurRad="38100" dist="38100" dir="2700000" algn="tl">
                    <a:srgbClr val="000000">
                      <a:alpha val="43137"/>
                    </a:srgbClr>
                  </a:outerShdw>
                </a:effectLst>
                <a:latin typeface="黑体" pitchFamily="2" charset="-122"/>
                <a:ea typeface="黑体" pitchFamily="2" charset="-122"/>
              </a:rPr>
              <a:t>光路调度</a:t>
            </a:r>
            <a:endParaRPr lang="zh-CN" altLang="en-US" sz="3200" b="1" dirty="0">
              <a:effectLst>
                <a:outerShdw blurRad="38100" dist="38100" dir="2700000" algn="tl">
                  <a:srgbClr val="000000">
                    <a:alpha val="43137"/>
                  </a:srgbClr>
                </a:outerShdw>
              </a:effectLst>
              <a:latin typeface="黑体" pitchFamily="2" charset="-122"/>
              <a:ea typeface="黑体" pitchFamily="2" charset="-122"/>
            </a:endParaRPr>
          </a:p>
        </p:txBody>
      </p:sp>
    </p:spTree>
    <p:extLst>
      <p:ext uri="{BB962C8B-B14F-4D97-AF65-F5344CB8AC3E}">
        <p14:creationId xmlns:p14="http://schemas.microsoft.com/office/powerpoint/2010/main" val="1331344081"/>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ppt_x</p:attrName>
                                        </p:attrNameLst>
                                      </p:cBhvr>
                                      <p:tavLst>
                                        <p:tav tm="0">
                                          <p:val>
                                            <p:strVal val="#ppt_x-.2"/>
                                          </p:val>
                                        </p:tav>
                                        <p:tav tm="100000">
                                          <p:val>
                                            <p:strVal val="#ppt_x"/>
                                          </p:val>
                                        </p:tav>
                                      </p:tavLst>
                                    </p:anim>
                                    <p:anim calcmode="lin" valueType="num">
                                      <p:cBhvr>
                                        <p:cTn id="8" dur="1000" fill="hold"/>
                                        <p:tgtEl>
                                          <p:spTgt spid="3"/>
                                        </p:tgtEl>
                                        <p:attrNameLst>
                                          <p:attrName>ppt_y</p:attrName>
                                        </p:attrNameLst>
                                      </p:cBhvr>
                                      <p:tavLst>
                                        <p:tav tm="0">
                                          <p:val>
                                            <p:strVal val="#ppt_y"/>
                                          </p:val>
                                        </p:tav>
                                        <p:tav tm="100000">
                                          <p:val>
                                            <p:strVal val="#ppt_y"/>
                                          </p:val>
                                        </p:tav>
                                      </p:tavLst>
                                    </p:anim>
                                    <p:animEffect transition="in" filter="wipe(right)" prLst="gradientSize: 0.1">
                                      <p:cBhvr>
                                        <p:cTn id="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3406" b="6684"/>
          <a:stretch/>
        </p:blipFill>
        <p:spPr bwMode="auto">
          <a:xfrm>
            <a:off x="21568" y="1052513"/>
            <a:ext cx="9137650" cy="3127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870" name="Rectangle 6"/>
          <p:cNvSpPr>
            <a:spLocks noGrp="1" noChangeArrowheads="1"/>
          </p:cNvSpPr>
          <p:nvPr>
            <p:ph type="sldNum" sz="quarter" idx="4294967295"/>
          </p:nvPr>
        </p:nvSpPr>
        <p:spPr>
          <a:xfrm>
            <a:off x="7173913" y="6381750"/>
            <a:ext cx="1970087"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fontAlgn="base" hangingPunct="1">
              <a:spcBef>
                <a:spcPct val="0"/>
              </a:spcBef>
              <a:spcAft>
                <a:spcPct val="0"/>
              </a:spcAft>
            </a:pPr>
            <a:fld id="{D2C60027-32E2-481E-B088-603E9C5B73CD}" type="slidenum">
              <a:rPr lang="en-US" altLang="zh-CN" smtClean="0">
                <a:solidFill>
                  <a:srgbClr val="000000"/>
                </a:solidFill>
              </a:rPr>
              <a:pPr eaLnBrk="1" fontAlgn="base" hangingPunct="1">
                <a:spcBef>
                  <a:spcPct val="0"/>
                </a:spcBef>
                <a:spcAft>
                  <a:spcPct val="0"/>
                </a:spcAft>
              </a:pPr>
              <a:t>29</a:t>
            </a:fld>
            <a:endParaRPr lang="en-US" altLang="zh-CN" smtClean="0">
              <a:solidFill>
                <a:srgbClr val="000000"/>
              </a:solidFill>
            </a:endParaRPr>
          </a:p>
        </p:txBody>
      </p:sp>
      <p:sp>
        <p:nvSpPr>
          <p:cNvPr id="36875" name="Rectangle 2"/>
          <p:cNvSpPr>
            <a:spLocks noChangeArrowheads="1"/>
          </p:cNvSpPr>
          <p:nvPr/>
        </p:nvSpPr>
        <p:spPr bwMode="auto">
          <a:xfrm>
            <a:off x="806450" y="71438"/>
            <a:ext cx="8086725" cy="981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p>
            <a:pPr algn="r" eaLnBrk="0" fontAlgn="auto" hangingPunct="0">
              <a:spcBef>
                <a:spcPts val="0"/>
              </a:spcBef>
              <a:spcAft>
                <a:spcPts val="0"/>
              </a:spcAft>
              <a:defRPr/>
            </a:pPr>
            <a:r>
              <a:rPr lang="zh-CN" altLang="en-US" sz="3200" dirty="0" smtClean="0">
                <a:solidFill>
                  <a:prstClr val="black"/>
                </a:solidFill>
                <a:effectLst>
                  <a:outerShdw blurRad="38100" dist="38100" dir="2700000" algn="tl">
                    <a:srgbClr val="000000">
                      <a:alpha val="43137"/>
                    </a:srgbClr>
                  </a:outerShdw>
                </a:effectLst>
                <a:latin typeface="黑体" pitchFamily="2" charset="-122"/>
                <a:ea typeface="黑体" pitchFamily="2" charset="-122"/>
              </a:rPr>
              <a:t>骨干网</a:t>
            </a:r>
            <a:r>
              <a:rPr lang="en-US" altLang="zh-CN" sz="3200" dirty="0" smtClean="0">
                <a:solidFill>
                  <a:prstClr val="black"/>
                </a:solidFill>
                <a:effectLst>
                  <a:outerShdw blurRad="38100" dist="38100" dir="2700000" algn="tl">
                    <a:srgbClr val="000000">
                      <a:alpha val="43137"/>
                    </a:srgbClr>
                  </a:outerShdw>
                </a:effectLst>
                <a:latin typeface="黑体" pitchFamily="2" charset="-122"/>
                <a:ea typeface="黑体" pitchFamily="2" charset="-122"/>
              </a:rPr>
              <a:t>-</a:t>
            </a:r>
            <a:r>
              <a:rPr lang="zh-CN" altLang="en-US" sz="3200" dirty="0" smtClean="0">
                <a:solidFill>
                  <a:prstClr val="black"/>
                </a:solidFill>
                <a:effectLst>
                  <a:outerShdw blurRad="38100" dist="38100" dir="2700000" algn="tl">
                    <a:srgbClr val="000000">
                      <a:alpha val="43137"/>
                    </a:srgbClr>
                  </a:outerShdw>
                </a:effectLst>
                <a:latin typeface="黑体" pitchFamily="2" charset="-122"/>
                <a:ea typeface="黑体" pitchFamily="2" charset="-122"/>
              </a:rPr>
              <a:t>业务应用</a:t>
            </a:r>
            <a:r>
              <a:rPr lang="en-US" altLang="zh-CN" sz="3200" dirty="0">
                <a:solidFill>
                  <a:prstClr val="black"/>
                </a:solidFill>
                <a:effectLst>
                  <a:outerShdw blurRad="38100" dist="38100" dir="2700000" algn="tl">
                    <a:srgbClr val="000000">
                      <a:alpha val="43137"/>
                    </a:srgbClr>
                  </a:outerShdw>
                </a:effectLst>
                <a:latin typeface="黑体" pitchFamily="2" charset="-122"/>
                <a:ea typeface="黑体" pitchFamily="2" charset="-122"/>
              </a:rPr>
              <a:t>-</a:t>
            </a:r>
            <a:r>
              <a:rPr lang="zh-CN" altLang="en-US" sz="3200" dirty="0">
                <a:solidFill>
                  <a:prstClr val="black"/>
                </a:solidFill>
                <a:effectLst>
                  <a:outerShdw blurRad="38100" dist="38100" dir="2700000" algn="tl">
                    <a:srgbClr val="000000">
                      <a:alpha val="43137"/>
                    </a:srgbClr>
                  </a:outerShdw>
                </a:effectLst>
                <a:latin typeface="黑体" pitchFamily="2" charset="-122"/>
                <a:ea typeface="黑体" pitchFamily="2" charset="-122"/>
              </a:rPr>
              <a:t>光路申请</a:t>
            </a:r>
          </a:p>
        </p:txBody>
      </p:sp>
      <p:pic>
        <p:nvPicPr>
          <p:cNvPr id="2053"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b="34056"/>
          <a:stretch/>
        </p:blipFill>
        <p:spPr bwMode="auto">
          <a:xfrm>
            <a:off x="0" y="3998371"/>
            <a:ext cx="9116080" cy="2815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79162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灯片编号占位符 3"/>
          <p:cNvSpPr>
            <a:spLocks noGrp="1"/>
          </p:cNvSpPr>
          <p:nvPr>
            <p:ph type="sldNum" sz="quarter" idx="4294967295"/>
          </p:nvPr>
        </p:nvSpPr>
        <p:spPr>
          <a:xfrm>
            <a:off x="7173913" y="6381750"/>
            <a:ext cx="1970087"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fontAlgn="base" hangingPunct="1">
              <a:spcBef>
                <a:spcPct val="0"/>
              </a:spcBef>
              <a:spcAft>
                <a:spcPct val="0"/>
              </a:spcAft>
            </a:pPr>
            <a:fld id="{078130A3-84A4-4C85-B33B-917A78BE8AF4}" type="slidenum">
              <a:rPr lang="zh-CN" altLang="en-US" smtClean="0">
                <a:solidFill>
                  <a:srgbClr val="000000"/>
                </a:solidFill>
              </a:rPr>
              <a:pPr eaLnBrk="1" fontAlgn="base" hangingPunct="1">
                <a:spcBef>
                  <a:spcPct val="0"/>
                </a:spcBef>
                <a:spcAft>
                  <a:spcPct val="0"/>
                </a:spcAft>
              </a:pPr>
              <a:t>3</a:t>
            </a:fld>
            <a:endParaRPr lang="en-US" altLang="zh-CN" smtClean="0">
              <a:solidFill>
                <a:srgbClr val="000000"/>
              </a:solidFill>
            </a:endParaRPr>
          </a:p>
        </p:txBody>
      </p:sp>
      <p:sp>
        <p:nvSpPr>
          <p:cNvPr id="9219" name="任意多边形 36"/>
          <p:cNvSpPr>
            <a:spLocks noChangeArrowheads="1"/>
          </p:cNvSpPr>
          <p:nvPr/>
        </p:nvSpPr>
        <p:spPr bwMode="auto">
          <a:xfrm>
            <a:off x="4572000" y="2230438"/>
            <a:ext cx="2160588" cy="647700"/>
          </a:xfrm>
          <a:custGeom>
            <a:avLst/>
            <a:gdLst>
              <a:gd name="T0" fmla="*/ 0 w 2159589"/>
              <a:gd name="T1" fmla="*/ 0 h 681292"/>
              <a:gd name="T2" fmla="*/ 2163000 w 2159589"/>
              <a:gd name="T3" fmla="*/ 0 h 681292"/>
              <a:gd name="T4" fmla="*/ 2163000 w 2159589"/>
              <a:gd name="T5" fmla="*/ 556798 h 681292"/>
              <a:gd name="T6" fmla="*/ 0 w 2159589"/>
              <a:gd name="T7" fmla="*/ 556798 h 681292"/>
              <a:gd name="T8" fmla="*/ 0 w 2159589"/>
              <a:gd name="T9" fmla="*/ 0 h 681292"/>
              <a:gd name="T10" fmla="*/ 0 60000 65536"/>
              <a:gd name="T11" fmla="*/ 0 60000 65536"/>
              <a:gd name="T12" fmla="*/ 0 60000 65536"/>
              <a:gd name="T13" fmla="*/ 0 60000 65536"/>
              <a:gd name="T14" fmla="*/ 0 60000 65536"/>
              <a:gd name="T15" fmla="*/ 0 w 2159589"/>
              <a:gd name="T16" fmla="*/ 0 h 681292"/>
              <a:gd name="T17" fmla="*/ 2159589 w 2159589"/>
              <a:gd name="T18" fmla="*/ 681292 h 681292"/>
            </a:gdLst>
            <a:ahLst/>
            <a:cxnLst>
              <a:cxn ang="T10">
                <a:pos x="T0" y="T1"/>
              </a:cxn>
              <a:cxn ang="T11">
                <a:pos x="T2" y="T3"/>
              </a:cxn>
              <a:cxn ang="T12">
                <a:pos x="T4" y="T5"/>
              </a:cxn>
              <a:cxn ang="T13">
                <a:pos x="T6" y="T7"/>
              </a:cxn>
              <a:cxn ang="T14">
                <a:pos x="T8" y="T9"/>
              </a:cxn>
            </a:cxnLst>
            <a:rect l="T15" t="T16" r="T17" b="T18"/>
            <a:pathLst>
              <a:path w="2159589" h="681292">
                <a:moveTo>
                  <a:pt x="0" y="0"/>
                </a:moveTo>
                <a:lnTo>
                  <a:pt x="2159589" y="0"/>
                </a:lnTo>
                <a:lnTo>
                  <a:pt x="2159589" y="681292"/>
                </a:lnTo>
                <a:lnTo>
                  <a:pt x="0" y="681292"/>
                </a:lnTo>
                <a:lnTo>
                  <a:pt x="0" y="0"/>
                </a:lnTo>
                <a:close/>
              </a:path>
            </a:pathLst>
          </a:custGeom>
          <a:solidFill>
            <a:srgbClr val="FFFF99"/>
          </a:solidFill>
          <a:ln w="25400" algn="ctr">
            <a:solidFill>
              <a:srgbClr val="009999"/>
            </a:solidFill>
            <a:miter lim="800000"/>
            <a:headEnd/>
            <a:tailEnd/>
          </a:ln>
        </p:spPr>
        <p:txBody>
          <a:bodyPr lIns="128016" tIns="73152" rIns="128016" bIns="73152" anchor="ctr"/>
          <a:lstStyle/>
          <a:p>
            <a:pPr algn="ctr" defTabSz="800100">
              <a:lnSpc>
                <a:spcPct val="90000"/>
              </a:lnSpc>
              <a:spcAft>
                <a:spcPct val="35000"/>
              </a:spcAft>
            </a:pPr>
            <a:r>
              <a:rPr lang="zh-CN" altLang="en-US" b="1">
                <a:solidFill>
                  <a:srgbClr val="000000"/>
                </a:solidFill>
              </a:rPr>
              <a:t>专业部门间信息不共享</a:t>
            </a:r>
            <a:endParaRPr lang="zh-CN" altLang="en-US" b="1">
              <a:solidFill>
                <a:srgbClr val="000000"/>
              </a:solidFill>
              <a:latin typeface="黑体" pitchFamily="49" charset="-122"/>
              <a:ea typeface="黑体" pitchFamily="49" charset="-122"/>
            </a:endParaRPr>
          </a:p>
        </p:txBody>
      </p:sp>
      <p:sp>
        <p:nvSpPr>
          <p:cNvPr id="17" name="任意多边形 16"/>
          <p:cNvSpPr/>
          <p:nvPr/>
        </p:nvSpPr>
        <p:spPr>
          <a:xfrm>
            <a:off x="152400" y="2833688"/>
            <a:ext cx="2160588" cy="3455987"/>
          </a:xfrm>
          <a:custGeom>
            <a:avLst/>
            <a:gdLst>
              <a:gd name="connsiteX0" fmla="*/ 0 w 1848217"/>
              <a:gd name="connsiteY0" fmla="*/ 0 h 3535103"/>
              <a:gd name="connsiteX1" fmla="*/ 1848217 w 1848217"/>
              <a:gd name="connsiteY1" fmla="*/ 0 h 3535103"/>
              <a:gd name="connsiteX2" fmla="*/ 1848217 w 1848217"/>
              <a:gd name="connsiteY2" fmla="*/ 3535103 h 3535103"/>
              <a:gd name="connsiteX3" fmla="*/ 0 w 1848217"/>
              <a:gd name="connsiteY3" fmla="*/ 3535103 h 3535103"/>
              <a:gd name="connsiteX4" fmla="*/ 0 w 1848217"/>
              <a:gd name="connsiteY4" fmla="*/ 0 h 3535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8217" h="3535103">
                <a:moveTo>
                  <a:pt x="0" y="0"/>
                </a:moveTo>
                <a:lnTo>
                  <a:pt x="1848217" y="0"/>
                </a:lnTo>
                <a:lnTo>
                  <a:pt x="1848217" y="3535103"/>
                </a:lnTo>
                <a:lnTo>
                  <a:pt x="0" y="3535103"/>
                </a:lnTo>
                <a:lnTo>
                  <a:pt x="0" y="0"/>
                </a:lnTo>
                <a:close/>
              </a:path>
            </a:pathLst>
          </a:custGeom>
          <a:solidFill>
            <a:srgbClr val="C5DFE5"/>
          </a:solidFill>
          <a:ln w="25400" cap="flat" cmpd="sng" algn="ctr">
            <a:solidFill>
              <a:srgbClr val="009999"/>
            </a:solidFill>
            <a:prstDash val="solid"/>
          </a:ln>
          <a:effectLst/>
        </p:spPr>
        <p:txBody>
          <a:bodyPr lIns="85344" tIns="85344" rIns="113792" bIns="128016" spcCol="1270"/>
          <a:lstStyle/>
          <a:p>
            <a:pPr marL="171450" lvl="1" indent="-171450" defTabSz="711200" fontAlgn="auto">
              <a:lnSpc>
                <a:spcPct val="120000"/>
              </a:lnSpc>
              <a:spcBef>
                <a:spcPts val="0"/>
              </a:spcBef>
              <a:spcAft>
                <a:spcPct val="15000"/>
              </a:spcAft>
              <a:buFontTx/>
              <a:buChar char="••"/>
              <a:defRPr/>
            </a:pPr>
            <a:r>
              <a:rPr lang="zh-CN" altLang="en-US" sz="1600" b="1" kern="0" dirty="0">
                <a:solidFill>
                  <a:srgbClr val="000000">
                    <a:hueOff val="0"/>
                    <a:satOff val="0"/>
                    <a:lumOff val="0"/>
                    <a:alphaOff val="0"/>
                  </a:srgbClr>
                </a:solidFill>
                <a:latin typeface="Arial"/>
                <a:ea typeface="黑体" pitchFamily="49" charset="-122"/>
                <a:cs typeface="Arial" pitchFamily="34" charset="0"/>
              </a:rPr>
              <a:t>通信光缆基本上以人工管理为主，基础生产资料信息不够全面，网络资源动态更新不及时，信息化、自动化水平较低。资源的查询、统计、分析不方便，难以快速有效开展网络资源规划和调度。</a:t>
            </a:r>
          </a:p>
        </p:txBody>
      </p:sp>
      <p:sp>
        <p:nvSpPr>
          <p:cNvPr id="18" name="任意多边形 17"/>
          <p:cNvSpPr/>
          <p:nvPr/>
        </p:nvSpPr>
        <p:spPr>
          <a:xfrm>
            <a:off x="2311400" y="2833688"/>
            <a:ext cx="2268538" cy="3455987"/>
          </a:xfrm>
          <a:custGeom>
            <a:avLst/>
            <a:gdLst>
              <a:gd name="connsiteX0" fmla="*/ 0 w 1848217"/>
              <a:gd name="connsiteY0" fmla="*/ 0 h 3535103"/>
              <a:gd name="connsiteX1" fmla="*/ 1848217 w 1848217"/>
              <a:gd name="connsiteY1" fmla="*/ 0 h 3535103"/>
              <a:gd name="connsiteX2" fmla="*/ 1848217 w 1848217"/>
              <a:gd name="connsiteY2" fmla="*/ 3535103 h 3535103"/>
              <a:gd name="connsiteX3" fmla="*/ 0 w 1848217"/>
              <a:gd name="connsiteY3" fmla="*/ 3535103 h 3535103"/>
              <a:gd name="connsiteX4" fmla="*/ 0 w 1848217"/>
              <a:gd name="connsiteY4" fmla="*/ 0 h 3535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8217" h="3535103">
                <a:moveTo>
                  <a:pt x="0" y="0"/>
                </a:moveTo>
                <a:lnTo>
                  <a:pt x="1848217" y="0"/>
                </a:lnTo>
                <a:lnTo>
                  <a:pt x="1848217" y="3535103"/>
                </a:lnTo>
                <a:lnTo>
                  <a:pt x="0" y="3535103"/>
                </a:lnTo>
                <a:lnTo>
                  <a:pt x="0" y="0"/>
                </a:lnTo>
                <a:close/>
              </a:path>
            </a:pathLst>
          </a:custGeom>
          <a:solidFill>
            <a:srgbClr val="C5DFE5"/>
          </a:solidFill>
          <a:ln w="25400" cap="flat" cmpd="sng" algn="ctr">
            <a:solidFill>
              <a:srgbClr val="009999"/>
            </a:solidFill>
            <a:prstDash val="solid"/>
          </a:ln>
          <a:effectLst/>
        </p:spPr>
        <p:txBody>
          <a:bodyPr lIns="85344" tIns="85344" rIns="113792" bIns="128016" spcCol="1270"/>
          <a:lstStyle/>
          <a:p>
            <a:pPr marL="171450" lvl="1" indent="-171450" defTabSz="711200" fontAlgn="auto">
              <a:lnSpc>
                <a:spcPct val="120000"/>
              </a:lnSpc>
              <a:spcBef>
                <a:spcPts val="0"/>
              </a:spcBef>
              <a:spcAft>
                <a:spcPct val="15000"/>
              </a:spcAft>
              <a:buFontTx/>
              <a:buChar char="••"/>
              <a:defRPr/>
            </a:pPr>
            <a:r>
              <a:rPr lang="zh-CN" altLang="en-US" sz="1600" b="1" kern="0" dirty="0">
                <a:solidFill>
                  <a:srgbClr val="000000">
                    <a:hueOff val="0"/>
                    <a:satOff val="0"/>
                    <a:lumOff val="0"/>
                    <a:alphaOff val="0"/>
                  </a:srgbClr>
                </a:solidFill>
                <a:latin typeface="Arial"/>
                <a:ea typeface="黑体" pitchFamily="49" charset="-122"/>
                <a:cs typeface="Arial" pitchFamily="34" charset="0"/>
              </a:rPr>
              <a:t>缺乏对整个网络资源状况的准确了解，易造成网络资源的闲置和浪费，当网络出现故障时，难以及时准确的对故障定位。</a:t>
            </a:r>
          </a:p>
        </p:txBody>
      </p:sp>
      <p:sp>
        <p:nvSpPr>
          <p:cNvPr id="19" name="任意多边形 18"/>
          <p:cNvSpPr/>
          <p:nvPr/>
        </p:nvSpPr>
        <p:spPr>
          <a:xfrm>
            <a:off x="6692900" y="2833688"/>
            <a:ext cx="2255838" cy="3455987"/>
          </a:xfrm>
          <a:custGeom>
            <a:avLst/>
            <a:gdLst>
              <a:gd name="connsiteX0" fmla="*/ 0 w 1848217"/>
              <a:gd name="connsiteY0" fmla="*/ 0 h 3535103"/>
              <a:gd name="connsiteX1" fmla="*/ 1848217 w 1848217"/>
              <a:gd name="connsiteY1" fmla="*/ 0 h 3535103"/>
              <a:gd name="connsiteX2" fmla="*/ 1848217 w 1848217"/>
              <a:gd name="connsiteY2" fmla="*/ 3535103 h 3535103"/>
              <a:gd name="connsiteX3" fmla="*/ 0 w 1848217"/>
              <a:gd name="connsiteY3" fmla="*/ 3535103 h 3535103"/>
              <a:gd name="connsiteX4" fmla="*/ 0 w 1848217"/>
              <a:gd name="connsiteY4" fmla="*/ 0 h 3535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8217" h="3535103">
                <a:moveTo>
                  <a:pt x="0" y="0"/>
                </a:moveTo>
                <a:lnTo>
                  <a:pt x="1848217" y="0"/>
                </a:lnTo>
                <a:lnTo>
                  <a:pt x="1848217" y="3535103"/>
                </a:lnTo>
                <a:lnTo>
                  <a:pt x="0" y="3535103"/>
                </a:lnTo>
                <a:lnTo>
                  <a:pt x="0" y="0"/>
                </a:lnTo>
                <a:close/>
              </a:path>
            </a:pathLst>
          </a:custGeom>
          <a:solidFill>
            <a:srgbClr val="C5DFE5"/>
          </a:solidFill>
          <a:ln w="25400" cap="flat" cmpd="sng" algn="ctr">
            <a:solidFill>
              <a:srgbClr val="009999"/>
            </a:solidFill>
            <a:prstDash val="solid"/>
          </a:ln>
          <a:effectLst/>
        </p:spPr>
        <p:txBody>
          <a:bodyPr lIns="85344" tIns="85344" rIns="113792" bIns="128016" spcCol="1270"/>
          <a:lstStyle/>
          <a:p>
            <a:pPr marL="171450" lvl="1" indent="-171450" defTabSz="711200" fontAlgn="auto">
              <a:lnSpc>
                <a:spcPct val="120000"/>
              </a:lnSpc>
              <a:spcBef>
                <a:spcPts val="0"/>
              </a:spcBef>
              <a:spcAft>
                <a:spcPct val="15000"/>
              </a:spcAft>
              <a:buFontTx/>
              <a:buChar char="••"/>
              <a:defRPr/>
            </a:pPr>
            <a:r>
              <a:rPr lang="zh-CN" altLang="en-US" sz="1600" b="1" kern="0" dirty="0">
                <a:solidFill>
                  <a:srgbClr val="000000">
                    <a:hueOff val="0"/>
                    <a:satOff val="0"/>
                    <a:lumOff val="0"/>
                    <a:alphaOff val="0"/>
                  </a:srgbClr>
                </a:solidFill>
                <a:latin typeface="Arial"/>
                <a:ea typeface="黑体" pitchFamily="49" charset="-122"/>
                <a:cs typeface="Arial" pitchFamily="34" charset="0"/>
              </a:rPr>
              <a:t>光缆运行维护涉及的单位数量众多、归属不同，由于缺少统一的技术平台，运行管理措施难以统一，管理效果参差不齐。</a:t>
            </a:r>
          </a:p>
        </p:txBody>
      </p:sp>
      <p:sp>
        <p:nvSpPr>
          <p:cNvPr id="20" name="Text Box 14"/>
          <p:cNvSpPr txBox="1">
            <a:spLocks noChangeArrowheads="1"/>
          </p:cNvSpPr>
          <p:nvPr/>
        </p:nvSpPr>
        <p:spPr bwMode="auto">
          <a:xfrm>
            <a:off x="0" y="1425575"/>
            <a:ext cx="9144000" cy="708025"/>
          </a:xfrm>
          <a:prstGeom prst="rect">
            <a:avLst/>
          </a:prstGeom>
          <a:solidFill>
            <a:srgbClr val="FFFFFF"/>
          </a:solidFill>
          <a:ln w="9525" algn="ctr">
            <a:noFill/>
            <a:miter lim="800000"/>
            <a:headEnd/>
            <a:tailEnd/>
          </a:ln>
          <a:effectLst>
            <a:prstShdw prst="shdw17" dist="17961" dir="2700000">
              <a:srgbClr val="FFFFFF">
                <a:gamma/>
                <a:shade val="60000"/>
                <a:invGamma/>
              </a:srgbClr>
            </a:prstShdw>
          </a:effectLst>
        </p:spPr>
        <p:txBody>
          <a:bodyPr>
            <a:spAutoFit/>
          </a:bodyPr>
          <a:lstStyle/>
          <a:p>
            <a:pPr fontAlgn="auto">
              <a:spcBef>
                <a:spcPts val="0"/>
              </a:spcBef>
              <a:spcAft>
                <a:spcPts val="0"/>
              </a:spcAft>
              <a:defRPr/>
            </a:pPr>
            <a:r>
              <a:rPr lang="zh-CN" altLang="en-US" sz="2000" kern="0" dirty="0">
                <a:solidFill>
                  <a:sysClr val="windowText" lastClr="000000"/>
                </a:solidFill>
                <a:latin typeface="Arial" pitchFamily="34" charset="0"/>
                <a:ea typeface="黑体" pitchFamily="2" charset="-122"/>
              </a:rPr>
              <a:t>       随着三峡送出、跨区联网、特高压等工程的建设和电力信息化建设的推进，电力光纤通信网络规模迅速扩大，传输网络光纤化已成为电力通信网的重要特征。</a:t>
            </a:r>
          </a:p>
        </p:txBody>
      </p:sp>
      <p:sp>
        <p:nvSpPr>
          <p:cNvPr id="9224" name="任意多边形 34"/>
          <p:cNvSpPr>
            <a:spLocks noChangeArrowheads="1"/>
          </p:cNvSpPr>
          <p:nvPr/>
        </p:nvSpPr>
        <p:spPr bwMode="auto">
          <a:xfrm>
            <a:off x="2286000" y="2230438"/>
            <a:ext cx="2286000" cy="608012"/>
          </a:xfrm>
          <a:custGeom>
            <a:avLst/>
            <a:gdLst>
              <a:gd name="T0" fmla="*/ 0 w 1848217"/>
              <a:gd name="T1" fmla="*/ 0 h 681292"/>
              <a:gd name="T2" fmla="*/ 4087179 w 1848217"/>
              <a:gd name="T3" fmla="*/ 0 h 681292"/>
              <a:gd name="T4" fmla="*/ 4087179 w 1848217"/>
              <a:gd name="T5" fmla="*/ 460587 h 681292"/>
              <a:gd name="T6" fmla="*/ 0 w 1848217"/>
              <a:gd name="T7" fmla="*/ 460587 h 681292"/>
              <a:gd name="T8" fmla="*/ 0 w 1848217"/>
              <a:gd name="T9" fmla="*/ 0 h 681292"/>
              <a:gd name="T10" fmla="*/ 0 60000 65536"/>
              <a:gd name="T11" fmla="*/ 0 60000 65536"/>
              <a:gd name="T12" fmla="*/ 0 60000 65536"/>
              <a:gd name="T13" fmla="*/ 0 60000 65536"/>
              <a:gd name="T14" fmla="*/ 0 60000 65536"/>
              <a:gd name="T15" fmla="*/ 0 w 1848217"/>
              <a:gd name="T16" fmla="*/ 0 h 681292"/>
              <a:gd name="T17" fmla="*/ 1848217 w 1848217"/>
              <a:gd name="T18" fmla="*/ 681292 h 681292"/>
            </a:gdLst>
            <a:ahLst/>
            <a:cxnLst>
              <a:cxn ang="T10">
                <a:pos x="T0" y="T1"/>
              </a:cxn>
              <a:cxn ang="T11">
                <a:pos x="T2" y="T3"/>
              </a:cxn>
              <a:cxn ang="T12">
                <a:pos x="T4" y="T5"/>
              </a:cxn>
              <a:cxn ang="T13">
                <a:pos x="T6" y="T7"/>
              </a:cxn>
              <a:cxn ang="T14">
                <a:pos x="T8" y="T9"/>
              </a:cxn>
            </a:cxnLst>
            <a:rect l="T15" t="T16" r="T17" b="T18"/>
            <a:pathLst>
              <a:path w="1848217" h="681292">
                <a:moveTo>
                  <a:pt x="0" y="0"/>
                </a:moveTo>
                <a:lnTo>
                  <a:pt x="1848217" y="0"/>
                </a:lnTo>
                <a:lnTo>
                  <a:pt x="1848217" y="681292"/>
                </a:lnTo>
                <a:lnTo>
                  <a:pt x="0" y="681292"/>
                </a:lnTo>
                <a:lnTo>
                  <a:pt x="0" y="0"/>
                </a:lnTo>
                <a:close/>
              </a:path>
            </a:pathLst>
          </a:custGeom>
          <a:solidFill>
            <a:srgbClr val="CCFFCC"/>
          </a:solidFill>
          <a:ln w="25400" algn="ctr">
            <a:solidFill>
              <a:srgbClr val="009999"/>
            </a:solidFill>
            <a:miter lim="800000"/>
            <a:headEnd/>
            <a:tailEnd/>
          </a:ln>
        </p:spPr>
        <p:txBody>
          <a:bodyPr lIns="128016" tIns="73152" rIns="128016" bIns="73152" anchor="ctr"/>
          <a:lstStyle/>
          <a:p>
            <a:pPr algn="ctr" defTabSz="800100">
              <a:lnSpc>
                <a:spcPct val="90000"/>
              </a:lnSpc>
              <a:spcAft>
                <a:spcPts val="600"/>
              </a:spcAft>
            </a:pPr>
            <a:r>
              <a:rPr lang="zh-CN" altLang="en-US" b="1">
                <a:solidFill>
                  <a:srgbClr val="000000"/>
                </a:solidFill>
              </a:rPr>
              <a:t>故障排查难，定位时间长</a:t>
            </a:r>
            <a:endParaRPr lang="zh-CN" altLang="en-US" b="1">
              <a:solidFill>
                <a:srgbClr val="000000"/>
              </a:solidFill>
              <a:latin typeface="黑体" pitchFamily="49" charset="-122"/>
              <a:ea typeface="黑体" pitchFamily="49" charset="-122"/>
            </a:endParaRPr>
          </a:p>
        </p:txBody>
      </p:sp>
      <p:sp>
        <p:nvSpPr>
          <p:cNvPr id="9225" name="任意多边形 38"/>
          <p:cNvSpPr>
            <a:spLocks noChangeArrowheads="1"/>
          </p:cNvSpPr>
          <p:nvPr/>
        </p:nvSpPr>
        <p:spPr bwMode="auto">
          <a:xfrm>
            <a:off x="6705600" y="2230438"/>
            <a:ext cx="2247900" cy="600075"/>
          </a:xfrm>
          <a:custGeom>
            <a:avLst/>
            <a:gdLst>
              <a:gd name="T0" fmla="*/ 0 w 1848217"/>
              <a:gd name="T1" fmla="*/ 0 h 681292"/>
              <a:gd name="T2" fmla="*/ 3886208 w 1848217"/>
              <a:gd name="T3" fmla="*/ 0 h 681292"/>
              <a:gd name="T4" fmla="*/ 3886208 w 1848217"/>
              <a:gd name="T5" fmla="*/ 442784 h 681292"/>
              <a:gd name="T6" fmla="*/ 0 w 1848217"/>
              <a:gd name="T7" fmla="*/ 442784 h 681292"/>
              <a:gd name="T8" fmla="*/ 0 w 1848217"/>
              <a:gd name="T9" fmla="*/ 0 h 681292"/>
              <a:gd name="T10" fmla="*/ 0 60000 65536"/>
              <a:gd name="T11" fmla="*/ 0 60000 65536"/>
              <a:gd name="T12" fmla="*/ 0 60000 65536"/>
              <a:gd name="T13" fmla="*/ 0 60000 65536"/>
              <a:gd name="T14" fmla="*/ 0 60000 65536"/>
              <a:gd name="T15" fmla="*/ 0 w 1848217"/>
              <a:gd name="T16" fmla="*/ 0 h 681292"/>
              <a:gd name="T17" fmla="*/ 1848217 w 1848217"/>
              <a:gd name="T18" fmla="*/ 681292 h 681292"/>
            </a:gdLst>
            <a:ahLst/>
            <a:cxnLst>
              <a:cxn ang="T10">
                <a:pos x="T0" y="T1"/>
              </a:cxn>
              <a:cxn ang="T11">
                <a:pos x="T2" y="T3"/>
              </a:cxn>
              <a:cxn ang="T12">
                <a:pos x="T4" y="T5"/>
              </a:cxn>
              <a:cxn ang="T13">
                <a:pos x="T6" y="T7"/>
              </a:cxn>
              <a:cxn ang="T14">
                <a:pos x="T8" y="T9"/>
              </a:cxn>
            </a:cxnLst>
            <a:rect l="T15" t="T16" r="T17" b="T18"/>
            <a:pathLst>
              <a:path w="1848217" h="681292">
                <a:moveTo>
                  <a:pt x="0" y="0"/>
                </a:moveTo>
                <a:lnTo>
                  <a:pt x="1848217" y="0"/>
                </a:lnTo>
                <a:lnTo>
                  <a:pt x="1848217" y="681292"/>
                </a:lnTo>
                <a:lnTo>
                  <a:pt x="0" y="681292"/>
                </a:lnTo>
                <a:lnTo>
                  <a:pt x="0" y="0"/>
                </a:lnTo>
                <a:close/>
              </a:path>
            </a:pathLst>
          </a:custGeom>
          <a:solidFill>
            <a:srgbClr val="CCFFCC"/>
          </a:solidFill>
          <a:ln w="25400" algn="ctr">
            <a:solidFill>
              <a:srgbClr val="009999"/>
            </a:solidFill>
            <a:miter lim="800000"/>
            <a:headEnd/>
            <a:tailEnd/>
          </a:ln>
        </p:spPr>
        <p:txBody>
          <a:bodyPr lIns="128016" tIns="73152" rIns="128016" bIns="73152" anchor="ctr"/>
          <a:lstStyle/>
          <a:p>
            <a:pPr algn="ctr" defTabSz="800100">
              <a:lnSpc>
                <a:spcPct val="90000"/>
              </a:lnSpc>
              <a:spcAft>
                <a:spcPts val="600"/>
              </a:spcAft>
            </a:pPr>
            <a:r>
              <a:rPr lang="zh-CN" altLang="en-US" b="1">
                <a:solidFill>
                  <a:srgbClr val="000000"/>
                </a:solidFill>
              </a:rPr>
              <a:t>维护单位多，管理难统一</a:t>
            </a:r>
          </a:p>
        </p:txBody>
      </p:sp>
      <p:sp>
        <p:nvSpPr>
          <p:cNvPr id="9226" name="任意多边形 32"/>
          <p:cNvSpPr>
            <a:spLocks noChangeArrowheads="1"/>
          </p:cNvSpPr>
          <p:nvPr/>
        </p:nvSpPr>
        <p:spPr bwMode="auto">
          <a:xfrm>
            <a:off x="152400" y="2230438"/>
            <a:ext cx="2160588" cy="609600"/>
          </a:xfrm>
          <a:custGeom>
            <a:avLst/>
            <a:gdLst>
              <a:gd name="T0" fmla="*/ 0 w 1848217"/>
              <a:gd name="T1" fmla="*/ 0 h 681292"/>
              <a:gd name="T2" fmla="*/ 3450730 w 1848217"/>
              <a:gd name="T3" fmla="*/ 0 h 681292"/>
              <a:gd name="T4" fmla="*/ 3450730 w 1848217"/>
              <a:gd name="T5" fmla="*/ 464205 h 681292"/>
              <a:gd name="T6" fmla="*/ 0 w 1848217"/>
              <a:gd name="T7" fmla="*/ 464205 h 681292"/>
              <a:gd name="T8" fmla="*/ 0 w 1848217"/>
              <a:gd name="T9" fmla="*/ 0 h 681292"/>
              <a:gd name="T10" fmla="*/ 0 60000 65536"/>
              <a:gd name="T11" fmla="*/ 0 60000 65536"/>
              <a:gd name="T12" fmla="*/ 0 60000 65536"/>
              <a:gd name="T13" fmla="*/ 0 60000 65536"/>
              <a:gd name="T14" fmla="*/ 0 60000 65536"/>
              <a:gd name="T15" fmla="*/ 0 w 1848217"/>
              <a:gd name="T16" fmla="*/ 0 h 681292"/>
              <a:gd name="T17" fmla="*/ 1848217 w 1848217"/>
              <a:gd name="T18" fmla="*/ 681292 h 681292"/>
            </a:gdLst>
            <a:ahLst/>
            <a:cxnLst>
              <a:cxn ang="T10">
                <a:pos x="T0" y="T1"/>
              </a:cxn>
              <a:cxn ang="T11">
                <a:pos x="T2" y="T3"/>
              </a:cxn>
              <a:cxn ang="T12">
                <a:pos x="T4" y="T5"/>
              </a:cxn>
              <a:cxn ang="T13">
                <a:pos x="T6" y="T7"/>
              </a:cxn>
              <a:cxn ang="T14">
                <a:pos x="T8" y="T9"/>
              </a:cxn>
            </a:cxnLst>
            <a:rect l="T15" t="T16" r="T17" b="T18"/>
            <a:pathLst>
              <a:path w="1848217" h="681292">
                <a:moveTo>
                  <a:pt x="0" y="0"/>
                </a:moveTo>
                <a:lnTo>
                  <a:pt x="1848217" y="0"/>
                </a:lnTo>
                <a:lnTo>
                  <a:pt x="1848217" y="681292"/>
                </a:lnTo>
                <a:lnTo>
                  <a:pt x="0" y="681292"/>
                </a:lnTo>
                <a:lnTo>
                  <a:pt x="0" y="0"/>
                </a:lnTo>
                <a:close/>
              </a:path>
            </a:pathLst>
          </a:custGeom>
          <a:solidFill>
            <a:srgbClr val="FFFF99"/>
          </a:solidFill>
          <a:ln w="25400" algn="ctr">
            <a:solidFill>
              <a:srgbClr val="009999"/>
            </a:solidFill>
            <a:miter lim="800000"/>
            <a:headEnd/>
            <a:tailEnd/>
          </a:ln>
        </p:spPr>
        <p:txBody>
          <a:bodyPr lIns="128016" tIns="73152" rIns="128016" bIns="73152" anchor="ctr"/>
          <a:lstStyle/>
          <a:p>
            <a:pPr algn="ctr" defTabSz="800100">
              <a:lnSpc>
                <a:spcPct val="90000"/>
              </a:lnSpc>
              <a:spcAft>
                <a:spcPct val="35000"/>
              </a:spcAft>
            </a:pPr>
            <a:r>
              <a:rPr lang="zh-CN" altLang="en-US" b="1">
                <a:solidFill>
                  <a:srgbClr val="000000"/>
                </a:solidFill>
              </a:rPr>
              <a:t>资源管理信息化程度低</a:t>
            </a:r>
            <a:endParaRPr lang="zh-CN" altLang="en-US" b="1">
              <a:solidFill>
                <a:srgbClr val="000000"/>
              </a:solidFill>
              <a:latin typeface="黑体" pitchFamily="49" charset="-122"/>
              <a:ea typeface="黑体" pitchFamily="49" charset="-122"/>
            </a:endParaRPr>
          </a:p>
        </p:txBody>
      </p:sp>
      <p:sp>
        <p:nvSpPr>
          <p:cNvPr id="24" name="任意多边形 23"/>
          <p:cNvSpPr/>
          <p:nvPr/>
        </p:nvSpPr>
        <p:spPr>
          <a:xfrm>
            <a:off x="4572000" y="2833688"/>
            <a:ext cx="2135188" cy="3455987"/>
          </a:xfrm>
          <a:custGeom>
            <a:avLst/>
            <a:gdLst>
              <a:gd name="connsiteX0" fmla="*/ 0 w 2170226"/>
              <a:gd name="connsiteY0" fmla="*/ 0 h 3623399"/>
              <a:gd name="connsiteX1" fmla="*/ 2170226 w 2170226"/>
              <a:gd name="connsiteY1" fmla="*/ 0 h 3623399"/>
              <a:gd name="connsiteX2" fmla="*/ 2170226 w 2170226"/>
              <a:gd name="connsiteY2" fmla="*/ 3623399 h 3623399"/>
              <a:gd name="connsiteX3" fmla="*/ 0 w 2170226"/>
              <a:gd name="connsiteY3" fmla="*/ 3623399 h 3623399"/>
              <a:gd name="connsiteX4" fmla="*/ 0 w 2170226"/>
              <a:gd name="connsiteY4" fmla="*/ 0 h 36233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0226" h="3623399">
                <a:moveTo>
                  <a:pt x="0" y="0"/>
                </a:moveTo>
                <a:lnTo>
                  <a:pt x="2170226" y="0"/>
                </a:lnTo>
                <a:lnTo>
                  <a:pt x="2170226" y="3623399"/>
                </a:lnTo>
                <a:lnTo>
                  <a:pt x="0" y="3623399"/>
                </a:lnTo>
                <a:lnTo>
                  <a:pt x="0" y="0"/>
                </a:lnTo>
                <a:close/>
              </a:path>
            </a:pathLst>
          </a:custGeom>
          <a:solidFill>
            <a:srgbClr val="C5DFE5"/>
          </a:solidFill>
          <a:ln w="25400" cap="flat" cmpd="sng" algn="ctr">
            <a:solidFill>
              <a:srgbClr val="009999"/>
            </a:solidFill>
            <a:prstDash val="solid"/>
          </a:ln>
          <a:effectLst/>
        </p:spPr>
        <p:txBody>
          <a:bodyPr lIns="85344" tIns="85344" rIns="113792" bIns="128016" spcCol="1270"/>
          <a:lstStyle/>
          <a:p>
            <a:pPr marL="171450" lvl="1" indent="-171450" defTabSz="711200" fontAlgn="auto">
              <a:lnSpc>
                <a:spcPct val="120000"/>
              </a:lnSpc>
              <a:spcBef>
                <a:spcPts val="0"/>
              </a:spcBef>
              <a:spcAft>
                <a:spcPct val="15000"/>
              </a:spcAft>
              <a:buFontTx/>
              <a:buChar char="••"/>
              <a:defRPr/>
            </a:pPr>
            <a:r>
              <a:rPr lang="zh-CN" altLang="en-US" sz="1600" b="1" kern="0" dirty="0">
                <a:solidFill>
                  <a:srgbClr val="000000">
                    <a:hueOff val="0"/>
                    <a:satOff val="0"/>
                    <a:lumOff val="0"/>
                    <a:alphaOff val="0"/>
                  </a:srgbClr>
                </a:solidFill>
                <a:latin typeface="Arial"/>
                <a:ea typeface="黑体" pitchFamily="49" charset="-122"/>
                <a:cs typeface="Arial" pitchFamily="34" charset="0"/>
              </a:rPr>
              <a:t>通信专业与线路专业之间缺乏信息沟通交流的有效技术手段，造成通信光缆与输电线路的基础信息难以实现绑定，光缆运行管理存在较大隐患。</a:t>
            </a:r>
          </a:p>
        </p:txBody>
      </p:sp>
      <p:sp>
        <p:nvSpPr>
          <p:cNvPr id="25" name="Rectangle 2"/>
          <p:cNvSpPr>
            <a:spLocks noChangeArrowheads="1"/>
          </p:cNvSpPr>
          <p:nvPr/>
        </p:nvSpPr>
        <p:spPr bwMode="auto">
          <a:xfrm>
            <a:off x="858838" y="0"/>
            <a:ext cx="8285162" cy="105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anchor="ctr"/>
          <a:lstStyle/>
          <a:p>
            <a:pPr algn="r" eaLnBrk="0" fontAlgn="auto" hangingPunct="0">
              <a:spcBef>
                <a:spcPts val="0"/>
              </a:spcBef>
              <a:spcAft>
                <a:spcPts val="0"/>
              </a:spcAft>
              <a:defRPr/>
            </a:pPr>
            <a:r>
              <a:rPr lang="zh-CN" altLang="en-US" sz="3200" dirty="0" smtClean="0">
                <a:effectLst>
                  <a:outerShdw blurRad="38100" dist="38100" dir="2700000" algn="tl">
                    <a:srgbClr val="000000">
                      <a:alpha val="43137"/>
                    </a:srgbClr>
                  </a:outerShdw>
                </a:effectLst>
                <a:latin typeface="+mn-lt"/>
                <a:ea typeface="黑体" pitchFamily="2" charset="-122"/>
              </a:rPr>
              <a:t>网络现状</a:t>
            </a:r>
            <a:endParaRPr lang="zh-CN" altLang="en-US" sz="3200" dirty="0">
              <a:effectLst>
                <a:outerShdw blurRad="38100" dist="38100" dir="2700000" algn="tl">
                  <a:srgbClr val="000000">
                    <a:alpha val="43137"/>
                  </a:srgbClr>
                </a:outerShdw>
              </a:effectLst>
              <a:latin typeface="+mn-lt"/>
              <a:ea typeface="黑体" pitchFamily="2" charset="-122"/>
            </a:endParaRPr>
          </a:p>
        </p:txBody>
      </p:sp>
    </p:spTree>
    <p:extLst>
      <p:ext uri="{BB962C8B-B14F-4D97-AF65-F5344CB8AC3E}">
        <p14:creationId xmlns:p14="http://schemas.microsoft.com/office/powerpoint/2010/main" val="3464742242"/>
      </p:ext>
    </p:extLst>
  </p:cSld>
  <p:clrMapOvr>
    <a:masterClrMapping/>
  </p:clrMapOvr>
  <p:transition>
    <p:zoom/>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4985" b="26559"/>
          <a:stretch/>
        </p:blipFill>
        <p:spPr bwMode="auto">
          <a:xfrm>
            <a:off x="-1" y="1125538"/>
            <a:ext cx="9144001" cy="2597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Rectangle 2"/>
          <p:cNvSpPr txBox="1">
            <a:spLocks noChangeArrowheads="1"/>
          </p:cNvSpPr>
          <p:nvPr/>
        </p:nvSpPr>
        <p:spPr bwMode="auto">
          <a:xfrm>
            <a:off x="785813" y="53975"/>
            <a:ext cx="8107362" cy="1071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lvl1pPr eaLnBrk="0" hangingPunct="0">
              <a:defRPr b="1">
                <a:solidFill>
                  <a:schemeClr val="tx1"/>
                </a:solidFill>
                <a:latin typeface="Arial" charset="0"/>
                <a:ea typeface="宋体" pitchFamily="2" charset="-122"/>
              </a:defRPr>
            </a:lvl1pPr>
            <a:lvl2pPr marL="742950" indent="-285750" eaLnBrk="0" hangingPunct="0">
              <a:defRPr b="1">
                <a:solidFill>
                  <a:schemeClr val="tx1"/>
                </a:solidFill>
                <a:latin typeface="Arial" charset="0"/>
                <a:ea typeface="宋体" pitchFamily="2" charset="-122"/>
              </a:defRPr>
            </a:lvl2pPr>
            <a:lvl3pPr marL="1143000" indent="-228600" eaLnBrk="0" hangingPunct="0">
              <a:defRPr b="1">
                <a:solidFill>
                  <a:schemeClr val="tx1"/>
                </a:solidFill>
                <a:latin typeface="Arial" charset="0"/>
                <a:ea typeface="宋体" pitchFamily="2" charset="-122"/>
              </a:defRPr>
            </a:lvl3pPr>
            <a:lvl4pPr marL="1600200" indent="-228600" eaLnBrk="0" hangingPunct="0">
              <a:defRPr b="1">
                <a:solidFill>
                  <a:schemeClr val="tx1"/>
                </a:solidFill>
                <a:latin typeface="Arial" charset="0"/>
                <a:ea typeface="宋体" pitchFamily="2" charset="-122"/>
              </a:defRPr>
            </a:lvl4pPr>
            <a:lvl5pPr marL="2057400" indent="-228600" eaLnBrk="0" hangingPunct="0">
              <a:defRPr b="1">
                <a:solidFill>
                  <a:schemeClr val="tx1"/>
                </a:solidFill>
                <a:latin typeface="Arial" charset="0"/>
                <a:ea typeface="宋体" pitchFamily="2" charset="-122"/>
              </a:defRPr>
            </a:lvl5pPr>
            <a:lvl6pPr marL="2514600" indent="-228600" eaLnBrk="0" fontAlgn="base" hangingPunct="0">
              <a:spcBef>
                <a:spcPct val="0"/>
              </a:spcBef>
              <a:spcAft>
                <a:spcPct val="0"/>
              </a:spcAft>
              <a:defRPr b="1">
                <a:solidFill>
                  <a:schemeClr val="tx1"/>
                </a:solidFill>
                <a:latin typeface="Arial" charset="0"/>
                <a:ea typeface="宋体" pitchFamily="2" charset="-122"/>
              </a:defRPr>
            </a:lvl6pPr>
            <a:lvl7pPr marL="2971800" indent="-228600" eaLnBrk="0" fontAlgn="base" hangingPunct="0">
              <a:spcBef>
                <a:spcPct val="0"/>
              </a:spcBef>
              <a:spcAft>
                <a:spcPct val="0"/>
              </a:spcAft>
              <a:defRPr b="1">
                <a:solidFill>
                  <a:schemeClr val="tx1"/>
                </a:solidFill>
                <a:latin typeface="Arial" charset="0"/>
                <a:ea typeface="宋体" pitchFamily="2" charset="-122"/>
              </a:defRPr>
            </a:lvl7pPr>
            <a:lvl8pPr marL="3429000" indent="-228600" eaLnBrk="0" fontAlgn="base" hangingPunct="0">
              <a:spcBef>
                <a:spcPct val="0"/>
              </a:spcBef>
              <a:spcAft>
                <a:spcPct val="0"/>
              </a:spcAft>
              <a:defRPr b="1">
                <a:solidFill>
                  <a:schemeClr val="tx1"/>
                </a:solidFill>
                <a:latin typeface="Arial" charset="0"/>
                <a:ea typeface="宋体" pitchFamily="2" charset="-122"/>
              </a:defRPr>
            </a:lvl8pPr>
            <a:lvl9pPr marL="3886200" indent="-228600" eaLnBrk="0" fontAlgn="base" hangingPunct="0">
              <a:spcBef>
                <a:spcPct val="0"/>
              </a:spcBef>
              <a:spcAft>
                <a:spcPct val="0"/>
              </a:spcAft>
              <a:defRPr b="1">
                <a:solidFill>
                  <a:schemeClr val="tx1"/>
                </a:solidFill>
                <a:latin typeface="Arial" charset="0"/>
                <a:ea typeface="宋体" pitchFamily="2" charset="-122"/>
              </a:defRPr>
            </a:lvl9pPr>
          </a:lstStyle>
          <a:p>
            <a:pPr algn="r" fontAlgn="auto">
              <a:spcBef>
                <a:spcPts val="0"/>
              </a:spcBef>
              <a:spcAft>
                <a:spcPts val="0"/>
              </a:spcAft>
              <a:defRPr/>
            </a:pPr>
            <a:r>
              <a:rPr lang="en-US" altLang="zh-CN" sz="3200" dirty="0" smtClean="0">
                <a:solidFill>
                  <a:prstClr val="black"/>
                </a:solidFill>
                <a:effectLst>
                  <a:outerShdw blurRad="38100" dist="38100" dir="2700000" algn="tl">
                    <a:srgbClr val="000000">
                      <a:alpha val="43137"/>
                    </a:srgbClr>
                  </a:outerShdw>
                </a:effectLst>
                <a:latin typeface="黑体" pitchFamily="2" charset="-122"/>
                <a:ea typeface="黑体" pitchFamily="2" charset="-122"/>
              </a:rPr>
              <a:t>    </a:t>
            </a:r>
            <a:r>
              <a:rPr lang="zh-CN" altLang="en-US" sz="3200" dirty="0" smtClean="0">
                <a:solidFill>
                  <a:prstClr val="black"/>
                </a:solidFill>
                <a:effectLst>
                  <a:outerShdw blurRad="38100" dist="38100" dir="2700000" algn="tl">
                    <a:srgbClr val="000000">
                      <a:alpha val="43137"/>
                    </a:srgbClr>
                  </a:outerShdw>
                </a:effectLst>
                <a:latin typeface="黑体" pitchFamily="2" charset="-122"/>
                <a:ea typeface="黑体" pitchFamily="2" charset="-122"/>
              </a:rPr>
              <a:t>骨干网</a:t>
            </a:r>
            <a:r>
              <a:rPr lang="en-US" altLang="zh-CN" sz="3200" dirty="0" smtClean="0">
                <a:solidFill>
                  <a:prstClr val="black"/>
                </a:solidFill>
                <a:effectLst>
                  <a:outerShdw blurRad="38100" dist="38100" dir="2700000" algn="tl">
                    <a:srgbClr val="000000">
                      <a:alpha val="43137"/>
                    </a:srgbClr>
                  </a:outerShdw>
                </a:effectLst>
                <a:latin typeface="黑体" pitchFamily="2" charset="-122"/>
                <a:ea typeface="黑体" pitchFamily="2" charset="-122"/>
              </a:rPr>
              <a:t>-</a:t>
            </a:r>
            <a:r>
              <a:rPr lang="zh-CN" altLang="en-US" sz="3200" dirty="0" smtClean="0">
                <a:solidFill>
                  <a:prstClr val="black"/>
                </a:solidFill>
                <a:effectLst>
                  <a:outerShdw blurRad="38100" dist="38100" dir="2700000" algn="tl">
                    <a:srgbClr val="000000">
                      <a:alpha val="43137"/>
                    </a:srgbClr>
                  </a:outerShdw>
                </a:effectLst>
                <a:latin typeface="黑体" pitchFamily="2" charset="-122"/>
                <a:ea typeface="黑体" pitchFamily="2" charset="-122"/>
              </a:rPr>
              <a:t>光路方式单</a:t>
            </a:r>
            <a:endParaRPr lang="en-US" altLang="zh-CN" sz="3200" dirty="0" smtClean="0">
              <a:solidFill>
                <a:prstClr val="black"/>
              </a:solidFill>
              <a:effectLst>
                <a:outerShdw blurRad="38100" dist="38100" dir="2700000" algn="tl">
                  <a:srgbClr val="000000">
                    <a:alpha val="43137"/>
                  </a:srgbClr>
                </a:outerShdw>
              </a:effectLst>
              <a:latin typeface="黑体" pitchFamily="2" charset="-122"/>
              <a:ea typeface="黑体" pitchFamily="2" charset="-122"/>
            </a:endParaRPr>
          </a:p>
        </p:txBody>
      </p:sp>
      <p:pic>
        <p:nvPicPr>
          <p:cNvPr id="30"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16446" t="31780" b="11673"/>
          <a:stretch/>
        </p:blipFill>
        <p:spPr bwMode="auto">
          <a:xfrm>
            <a:off x="-1" y="3596816"/>
            <a:ext cx="5261287" cy="3000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r="26953" b="28915"/>
          <a:stretch/>
        </p:blipFill>
        <p:spPr bwMode="auto">
          <a:xfrm>
            <a:off x="5261287" y="3596816"/>
            <a:ext cx="3919225" cy="3000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15063" t="80354" r="2162" b="7529"/>
          <a:stretch/>
        </p:blipFill>
        <p:spPr bwMode="auto">
          <a:xfrm>
            <a:off x="1365161" y="3116916"/>
            <a:ext cx="7528014" cy="47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03952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arn(inVertical)">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additive="base">
                                        <p:cTn id="12" dur="500" fill="hold"/>
                                        <p:tgtEl>
                                          <p:spTgt spid="32"/>
                                        </p:tgtEl>
                                        <p:attrNameLst>
                                          <p:attrName>ppt_x</p:attrName>
                                        </p:attrNameLst>
                                      </p:cBhvr>
                                      <p:tavLst>
                                        <p:tav tm="0">
                                          <p:val>
                                            <p:strVal val="#ppt_x"/>
                                          </p:val>
                                        </p:tav>
                                        <p:tav tm="100000">
                                          <p:val>
                                            <p:strVal val="#ppt_x"/>
                                          </p:val>
                                        </p:tav>
                                      </p:tavLst>
                                    </p:anim>
                                    <p:anim calcmode="lin" valueType="num">
                                      <p:cBhvr additive="base">
                                        <p:cTn id="13"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ppt_x"/>
                                          </p:val>
                                        </p:tav>
                                        <p:tav tm="100000">
                                          <p:val>
                                            <p:strVal val="#ppt_x"/>
                                          </p:val>
                                        </p:tav>
                                      </p:tavLst>
                                    </p:anim>
                                    <p:anim calcmode="lin" valueType="num">
                                      <p:cBhvr additive="base">
                                        <p:cTn id="1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2"/>
          <p:cNvSpPr>
            <a:spLocks noGrp="1"/>
          </p:cNvSpPr>
          <p:nvPr>
            <p:ph type="sldNum" sz="quarter" idx="12"/>
          </p:nvPr>
        </p:nvSpPr>
        <p:spPr>
          <a:xfrm>
            <a:off x="3706813" y="5992590"/>
            <a:ext cx="1693862" cy="2698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fontAlgn="base" hangingPunct="1">
              <a:spcBef>
                <a:spcPct val="0"/>
              </a:spcBef>
              <a:spcAft>
                <a:spcPct val="0"/>
              </a:spcAft>
            </a:pPr>
            <a:fld id="{17C3EB29-BB7A-499B-9229-948E314BE60F}" type="slidenum">
              <a:rPr lang="en-US" altLang="zh-CN" smtClean="0"/>
              <a:pPr eaLnBrk="1" fontAlgn="base" hangingPunct="1">
                <a:spcBef>
                  <a:spcPct val="0"/>
                </a:spcBef>
                <a:spcAft>
                  <a:spcPct val="0"/>
                </a:spcAft>
              </a:pPr>
              <a:t>31</a:t>
            </a:fld>
            <a:endParaRPr lang="en-US" altLang="zh-CN" smtClean="0"/>
          </a:p>
        </p:txBody>
      </p:sp>
      <p:sp>
        <p:nvSpPr>
          <p:cNvPr id="4" name="Rectangle 2"/>
          <p:cNvSpPr>
            <a:spLocks noChangeArrowheads="1"/>
          </p:cNvSpPr>
          <p:nvPr/>
        </p:nvSpPr>
        <p:spPr bwMode="auto">
          <a:xfrm>
            <a:off x="963613" y="115888"/>
            <a:ext cx="8158162" cy="1052512"/>
          </a:xfrm>
          <a:prstGeom prst="rect">
            <a:avLst/>
          </a:prstGeom>
          <a:noFill/>
          <a:ln w="9525">
            <a:noFill/>
            <a:miter lim="800000"/>
            <a:headEnd/>
            <a:tailEnd/>
          </a:ln>
        </p:spPr>
        <p:txBody>
          <a:bodyPr lIns="108000" anchor="ctr"/>
          <a:lstStyle/>
          <a:p>
            <a:pPr algn="r" eaLnBrk="0" fontAlgn="auto" hangingPunct="0">
              <a:spcBef>
                <a:spcPts val="0"/>
              </a:spcBef>
              <a:spcAft>
                <a:spcPts val="0"/>
              </a:spcAft>
              <a:defRPr/>
            </a:pPr>
            <a:r>
              <a:rPr lang="zh-CN" altLang="en-US" sz="3200" dirty="0">
                <a:effectLst>
                  <a:outerShdw blurRad="38100" dist="38100" dir="2700000" algn="tl">
                    <a:srgbClr val="C0C0C0"/>
                  </a:outerShdw>
                </a:effectLst>
                <a:latin typeface="黑体" pitchFamily="2" charset="-122"/>
                <a:ea typeface="黑体" pitchFamily="2" charset="-122"/>
              </a:rPr>
              <a:t>骨干网</a:t>
            </a:r>
            <a:r>
              <a:rPr lang="en-US" altLang="zh-CN" sz="3200" dirty="0" smtClean="0">
                <a:effectLst>
                  <a:outerShdw blurRad="38100" dist="38100" dir="2700000" algn="tl">
                    <a:srgbClr val="C0C0C0"/>
                  </a:outerShdw>
                </a:effectLst>
                <a:latin typeface="黑体" pitchFamily="2" charset="-122"/>
                <a:ea typeface="黑体" pitchFamily="2" charset="-122"/>
              </a:rPr>
              <a:t>-</a:t>
            </a:r>
            <a:r>
              <a:rPr lang="zh-CN" altLang="en-US" sz="3200" dirty="0" smtClean="0">
                <a:effectLst>
                  <a:outerShdw blurRad="38100" dist="38100" dir="2700000" algn="tl">
                    <a:srgbClr val="C0C0C0"/>
                  </a:outerShdw>
                </a:effectLst>
                <a:latin typeface="黑体" pitchFamily="2" charset="-122"/>
                <a:ea typeface="黑体" pitchFamily="2" charset="-122"/>
              </a:rPr>
              <a:t>故障定位</a:t>
            </a:r>
            <a:endParaRPr lang="zh-CN" altLang="en-US" sz="3200" dirty="0">
              <a:effectLst>
                <a:outerShdw blurRad="38100" dist="38100" dir="2700000" algn="tl">
                  <a:srgbClr val="C0C0C0"/>
                </a:outerShdw>
              </a:effectLst>
              <a:latin typeface="黑体" pitchFamily="2" charset="-122"/>
              <a:ea typeface="黑体" pitchFamily="2" charset="-122"/>
            </a:endParaRPr>
          </a:p>
        </p:txBody>
      </p:sp>
      <p:sp>
        <p:nvSpPr>
          <p:cNvPr id="34" name="AutoShape 2"/>
          <p:cNvSpPr>
            <a:spLocks noChangeArrowheads="1"/>
          </p:cNvSpPr>
          <p:nvPr/>
        </p:nvSpPr>
        <p:spPr bwMode="auto">
          <a:xfrm>
            <a:off x="1003300" y="1196752"/>
            <a:ext cx="7319963" cy="493713"/>
          </a:xfrm>
          <a:prstGeom prst="roundRect">
            <a:avLst>
              <a:gd name="adj" fmla="val 9667"/>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lstStyle/>
          <a:p>
            <a:pPr fontAlgn="auto">
              <a:spcBef>
                <a:spcPts val="0"/>
              </a:spcBef>
              <a:spcAft>
                <a:spcPts val="0"/>
              </a:spcAft>
              <a:defRPr/>
            </a:pPr>
            <a:endParaRPr lang="zh-CN" altLang="en-US" kern="0">
              <a:solidFill>
                <a:sysClr val="window" lastClr="FFFFFF"/>
              </a:solidFill>
              <a:latin typeface="华文细黑" pitchFamily="2" charset="-122"/>
              <a:ea typeface="华文细黑" pitchFamily="2" charset="-122"/>
            </a:endParaRPr>
          </a:p>
        </p:txBody>
      </p:sp>
      <p:sp>
        <p:nvSpPr>
          <p:cNvPr id="35" name="Rectangle 3"/>
          <p:cNvSpPr>
            <a:spLocks noChangeArrowheads="1"/>
          </p:cNvSpPr>
          <p:nvPr/>
        </p:nvSpPr>
        <p:spPr bwMode="auto">
          <a:xfrm>
            <a:off x="1038225" y="5067076"/>
            <a:ext cx="7200900" cy="1790923"/>
          </a:xfrm>
          <a:prstGeom prst="rect">
            <a:avLst/>
          </a:prstGeom>
          <a:gradFill rotWithShape="1">
            <a:gsLst>
              <a:gs pos="0">
                <a:sysClr val="window" lastClr="FFFFFF">
                  <a:lumMod val="65000"/>
                </a:sysClr>
              </a:gs>
              <a:gs pos="80000">
                <a:sysClr val="window" lastClr="FFFFFF">
                  <a:lumMod val="95000"/>
                </a:sysClr>
              </a:gs>
              <a:gs pos="100000">
                <a:sysClr val="window" lastClr="FFFFFF"/>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lstStyle/>
          <a:p>
            <a:pPr fontAlgn="auto">
              <a:spcBef>
                <a:spcPts val="0"/>
              </a:spcBef>
              <a:spcAft>
                <a:spcPts val="0"/>
              </a:spcAft>
              <a:defRPr/>
            </a:pPr>
            <a:endParaRPr lang="zh-CN" altLang="en-US" kern="0">
              <a:solidFill>
                <a:sysClr val="window" lastClr="FFFFFF"/>
              </a:solidFill>
              <a:latin typeface="华文细黑" pitchFamily="2" charset="-122"/>
              <a:ea typeface="华文细黑" pitchFamily="2" charset="-122"/>
            </a:endParaRPr>
          </a:p>
        </p:txBody>
      </p:sp>
      <p:grpSp>
        <p:nvGrpSpPr>
          <p:cNvPr id="36" name="Group 4"/>
          <p:cNvGrpSpPr>
            <a:grpSpLocks/>
          </p:cNvGrpSpPr>
          <p:nvPr/>
        </p:nvGrpSpPr>
        <p:grpSpPr bwMode="auto">
          <a:xfrm>
            <a:off x="1003300" y="4809902"/>
            <a:ext cx="7273925" cy="347663"/>
            <a:chOff x="204" y="2795"/>
            <a:chExt cx="1960" cy="311"/>
          </a:xfrm>
        </p:grpSpPr>
        <p:sp>
          <p:nvSpPr>
            <p:cNvPr id="37" name="AutoShape 5"/>
            <p:cNvSpPr>
              <a:spLocks noChangeArrowheads="1"/>
            </p:cNvSpPr>
            <p:nvPr/>
          </p:nvSpPr>
          <p:spPr bwMode="ltGray">
            <a:xfrm>
              <a:off x="204" y="2795"/>
              <a:ext cx="1951" cy="311"/>
            </a:xfrm>
            <a:prstGeom prst="roundRect">
              <a:avLst>
                <a:gd name="adj" fmla="val 22829"/>
              </a:avLst>
            </a:prstGeom>
            <a:gradFill rotWithShape="1">
              <a:gsLst>
                <a:gs pos="0">
                  <a:srgbClr val="8064A2">
                    <a:shade val="51000"/>
                    <a:satMod val="130000"/>
                  </a:srgbClr>
                </a:gs>
                <a:gs pos="80000">
                  <a:srgbClr val="8064A2">
                    <a:shade val="93000"/>
                    <a:satMod val="130000"/>
                  </a:srgbClr>
                </a:gs>
                <a:gs pos="100000">
                  <a:srgbClr val="8064A2">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22467" tIns="11234" rIns="22467" bIns="11234" anchor="ctr" anchorCtr="1">
              <a:spAutoFit/>
            </a:bodyPr>
            <a:lstStyle/>
            <a:p>
              <a:pPr fontAlgn="auto">
                <a:spcBef>
                  <a:spcPts val="0"/>
                </a:spcBef>
                <a:spcAft>
                  <a:spcPts val="0"/>
                </a:spcAft>
                <a:defRPr/>
              </a:pPr>
              <a:endParaRPr lang="zh-CN" altLang="en-US" kern="0">
                <a:solidFill>
                  <a:sysClr val="window" lastClr="FFFFFF"/>
                </a:solidFill>
                <a:latin typeface="华文细黑" pitchFamily="2" charset="-122"/>
                <a:ea typeface="华文细黑" pitchFamily="2" charset="-122"/>
              </a:endParaRPr>
            </a:p>
          </p:txBody>
        </p:sp>
        <p:pic>
          <p:nvPicPr>
            <p:cNvPr id="28718" name="Picture 6" descr="guang"/>
            <p:cNvPicPr>
              <a:picLocks noChangeAspect="1" noChangeArrowheads="1"/>
            </p:cNvPicPr>
            <p:nvPr/>
          </p:nvPicPr>
          <p:blipFill>
            <a:blip r:embed="rId2">
              <a:extLst>
                <a:ext uri="{28A0092B-C50C-407E-A947-70E740481C1C}">
                  <a14:useLocalDpi xmlns:a14="http://schemas.microsoft.com/office/drawing/2010/main" val="0"/>
                </a:ext>
              </a:extLst>
            </a:blip>
            <a:srcRect r="-882"/>
            <a:stretch>
              <a:fillRect/>
            </a:stretch>
          </p:blipFill>
          <p:spPr bwMode="auto">
            <a:xfrm>
              <a:off x="221" y="2804"/>
              <a:ext cx="1943" cy="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9" name="Rectangle 7"/>
          <p:cNvSpPr>
            <a:spLocks noChangeArrowheads="1"/>
          </p:cNvSpPr>
          <p:nvPr/>
        </p:nvSpPr>
        <p:spPr bwMode="auto">
          <a:xfrm>
            <a:off x="5651500" y="2133377"/>
            <a:ext cx="1793875" cy="2374900"/>
          </a:xfrm>
          <a:prstGeom prst="rect">
            <a:avLst/>
          </a:prstGeom>
          <a:gradFill rotWithShape="1">
            <a:gsLst>
              <a:gs pos="0">
                <a:sysClr val="window" lastClr="FFFFFF">
                  <a:lumMod val="65000"/>
                </a:sysClr>
              </a:gs>
              <a:gs pos="80000">
                <a:sysClr val="window" lastClr="FFFFFF">
                  <a:lumMod val="95000"/>
                </a:sysClr>
              </a:gs>
              <a:gs pos="100000">
                <a:sysClr val="window" lastClr="FFFFFF"/>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lstStyle/>
          <a:p>
            <a:pPr fontAlgn="auto">
              <a:spcBef>
                <a:spcPts val="0"/>
              </a:spcBef>
              <a:spcAft>
                <a:spcPts val="0"/>
              </a:spcAft>
              <a:defRPr/>
            </a:pPr>
            <a:endParaRPr lang="zh-CN" altLang="en-US" kern="0">
              <a:solidFill>
                <a:sysClr val="window" lastClr="FFFFFF"/>
              </a:solidFill>
              <a:latin typeface="华文细黑" pitchFamily="2" charset="-122"/>
              <a:ea typeface="华文细黑" pitchFamily="2" charset="-122"/>
            </a:endParaRPr>
          </a:p>
        </p:txBody>
      </p:sp>
      <p:grpSp>
        <p:nvGrpSpPr>
          <p:cNvPr id="40" name="Group 8"/>
          <p:cNvGrpSpPr>
            <a:grpSpLocks/>
          </p:cNvGrpSpPr>
          <p:nvPr/>
        </p:nvGrpSpPr>
        <p:grpSpPr bwMode="auto">
          <a:xfrm>
            <a:off x="5651500" y="2001615"/>
            <a:ext cx="1800225" cy="374650"/>
            <a:chOff x="204" y="2804"/>
            <a:chExt cx="1960" cy="269"/>
          </a:xfrm>
        </p:grpSpPr>
        <p:sp>
          <p:nvSpPr>
            <p:cNvPr id="41" name="AutoShape 9"/>
            <p:cNvSpPr>
              <a:spLocks noChangeArrowheads="1"/>
            </p:cNvSpPr>
            <p:nvPr/>
          </p:nvSpPr>
          <p:spPr bwMode="ltGray">
            <a:xfrm>
              <a:off x="204" y="2827"/>
              <a:ext cx="1951" cy="246"/>
            </a:xfrm>
            <a:prstGeom prst="roundRect">
              <a:avLst>
                <a:gd name="adj" fmla="val 22829"/>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22467" tIns="11234" rIns="22467" bIns="11234" anchor="ctr" anchorCtr="1">
              <a:spAutoFit/>
            </a:bodyPr>
            <a:lstStyle/>
            <a:p>
              <a:pPr fontAlgn="auto">
                <a:spcBef>
                  <a:spcPts val="0"/>
                </a:spcBef>
                <a:spcAft>
                  <a:spcPts val="0"/>
                </a:spcAft>
                <a:defRPr/>
              </a:pPr>
              <a:endParaRPr lang="zh-CN" altLang="en-US" kern="0">
                <a:solidFill>
                  <a:sysClr val="window" lastClr="FFFFFF"/>
                </a:solidFill>
                <a:latin typeface="华文细黑" pitchFamily="2" charset="-122"/>
                <a:ea typeface="华文细黑" pitchFamily="2" charset="-122"/>
              </a:endParaRPr>
            </a:p>
          </p:txBody>
        </p:sp>
        <p:pic>
          <p:nvPicPr>
            <p:cNvPr id="28714" name="Picture 10" descr="guang"/>
            <p:cNvPicPr>
              <a:picLocks noChangeAspect="1" noChangeArrowheads="1"/>
            </p:cNvPicPr>
            <p:nvPr/>
          </p:nvPicPr>
          <p:blipFill>
            <a:blip r:embed="rId2">
              <a:extLst>
                <a:ext uri="{28A0092B-C50C-407E-A947-70E740481C1C}">
                  <a14:useLocalDpi xmlns:a14="http://schemas.microsoft.com/office/drawing/2010/main" val="0"/>
                </a:ext>
              </a:extLst>
            </a:blip>
            <a:srcRect r="-882"/>
            <a:stretch>
              <a:fillRect/>
            </a:stretch>
          </p:blipFill>
          <p:spPr bwMode="auto">
            <a:xfrm>
              <a:off x="221" y="2804"/>
              <a:ext cx="1943" cy="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3" name="Rectangle 11"/>
          <p:cNvSpPr>
            <a:spLocks noChangeArrowheads="1"/>
          </p:cNvSpPr>
          <p:nvPr/>
        </p:nvSpPr>
        <p:spPr bwMode="auto">
          <a:xfrm>
            <a:off x="1835150" y="2276252"/>
            <a:ext cx="1871663" cy="2246313"/>
          </a:xfrm>
          <a:prstGeom prst="rect">
            <a:avLst/>
          </a:prstGeom>
          <a:gradFill rotWithShape="1">
            <a:gsLst>
              <a:gs pos="0">
                <a:sysClr val="window" lastClr="FFFFFF">
                  <a:lumMod val="65000"/>
                </a:sysClr>
              </a:gs>
              <a:gs pos="80000">
                <a:sysClr val="window" lastClr="FFFFFF">
                  <a:lumMod val="95000"/>
                </a:sysClr>
              </a:gs>
              <a:gs pos="100000">
                <a:sysClr val="window" lastClr="FFFFFF"/>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lstStyle/>
          <a:p>
            <a:pPr fontAlgn="auto">
              <a:spcBef>
                <a:spcPts val="0"/>
              </a:spcBef>
              <a:spcAft>
                <a:spcPts val="0"/>
              </a:spcAft>
              <a:defRPr/>
            </a:pPr>
            <a:endParaRPr lang="zh-CN" altLang="en-US" kern="0">
              <a:solidFill>
                <a:sysClr val="window" lastClr="FFFFFF"/>
              </a:solidFill>
              <a:latin typeface="华文细黑" pitchFamily="2" charset="-122"/>
              <a:ea typeface="华文细黑" pitchFamily="2" charset="-122"/>
            </a:endParaRPr>
          </a:p>
        </p:txBody>
      </p:sp>
      <p:grpSp>
        <p:nvGrpSpPr>
          <p:cNvPr id="44" name="Group 12"/>
          <p:cNvGrpSpPr>
            <a:grpSpLocks/>
          </p:cNvGrpSpPr>
          <p:nvPr/>
        </p:nvGrpSpPr>
        <p:grpSpPr bwMode="auto">
          <a:xfrm>
            <a:off x="1835150" y="2001615"/>
            <a:ext cx="1871663" cy="374650"/>
            <a:chOff x="204" y="2804"/>
            <a:chExt cx="1960" cy="269"/>
          </a:xfrm>
        </p:grpSpPr>
        <p:sp>
          <p:nvSpPr>
            <p:cNvPr id="45" name="AutoShape 13"/>
            <p:cNvSpPr>
              <a:spLocks noChangeArrowheads="1"/>
            </p:cNvSpPr>
            <p:nvPr/>
          </p:nvSpPr>
          <p:spPr bwMode="ltGray">
            <a:xfrm>
              <a:off x="204" y="2827"/>
              <a:ext cx="1951" cy="246"/>
            </a:xfrm>
            <a:prstGeom prst="roundRect">
              <a:avLst>
                <a:gd name="adj" fmla="val 22829"/>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22467" tIns="11234" rIns="22467" bIns="11234" anchor="ctr" anchorCtr="1">
              <a:spAutoFit/>
            </a:bodyPr>
            <a:lstStyle/>
            <a:p>
              <a:pPr fontAlgn="auto">
                <a:spcBef>
                  <a:spcPts val="0"/>
                </a:spcBef>
                <a:spcAft>
                  <a:spcPts val="0"/>
                </a:spcAft>
                <a:defRPr/>
              </a:pPr>
              <a:endParaRPr lang="zh-CN" altLang="en-US" kern="0">
                <a:solidFill>
                  <a:sysClr val="window" lastClr="FFFFFF"/>
                </a:solidFill>
                <a:latin typeface="华文细黑" pitchFamily="2" charset="-122"/>
                <a:ea typeface="华文细黑" pitchFamily="2" charset="-122"/>
              </a:endParaRPr>
            </a:p>
          </p:txBody>
        </p:sp>
        <p:pic>
          <p:nvPicPr>
            <p:cNvPr id="28710" name="Picture 14" descr="guang"/>
            <p:cNvPicPr>
              <a:picLocks noChangeAspect="1" noChangeArrowheads="1"/>
            </p:cNvPicPr>
            <p:nvPr/>
          </p:nvPicPr>
          <p:blipFill>
            <a:blip r:embed="rId2">
              <a:extLst>
                <a:ext uri="{28A0092B-C50C-407E-A947-70E740481C1C}">
                  <a14:useLocalDpi xmlns:a14="http://schemas.microsoft.com/office/drawing/2010/main" val="0"/>
                </a:ext>
              </a:extLst>
            </a:blip>
            <a:srcRect r="-882"/>
            <a:stretch>
              <a:fillRect/>
            </a:stretch>
          </p:blipFill>
          <p:spPr bwMode="auto">
            <a:xfrm>
              <a:off x="221" y="2804"/>
              <a:ext cx="1943" cy="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7" name="Rectangle 15"/>
          <p:cNvSpPr>
            <a:spLocks noChangeArrowheads="1"/>
          </p:cNvSpPr>
          <p:nvPr/>
        </p:nvSpPr>
        <p:spPr bwMode="auto">
          <a:xfrm>
            <a:off x="1835150" y="1988915"/>
            <a:ext cx="1871663" cy="417512"/>
          </a:xfrm>
          <a:prstGeom prst="rect">
            <a:avLst/>
          </a:prstGeom>
          <a:noFill/>
          <a:ln>
            <a:noFill/>
          </a:ln>
          <a:effectLst>
            <a:outerShdw dist="17961" dir="2700000" algn="ctr" rotWithShape="0">
              <a:sysClr val="windowText" lastClr="000000"/>
            </a:outerShdw>
          </a:effectLst>
          <a:extLst>
            <a:ext uri="{909E8E84-426E-40DD-AFC4-6F175D3DCCD1}">
              <a14:hiddenFill xmlns:a14="http://schemas.microsoft.com/office/drawing/2010/main">
                <a:gradFill rotWithShape="0">
                  <a:gsLst>
                    <a:gs pos="0">
                      <a:srgbClr val="00475E"/>
                    </a:gs>
                    <a:gs pos="100000">
                      <a:srgbClr val="0099CC"/>
                    </a:gs>
                  </a:gsLst>
                  <a:lin ang="2700000" scaled="1"/>
                </a:gradFill>
              </a14:hiddenFill>
            </a:ext>
            <a:ext uri="{91240B29-F687-4F45-9708-019B960494DF}">
              <a14:hiddenLine xmlns:a14="http://schemas.microsoft.com/office/drawing/2010/main" w="9525" algn="ctr">
                <a:solidFill>
                  <a:schemeClr val="tx1"/>
                </a:solidFill>
                <a:miter lim="800000"/>
                <a:headEnd/>
                <a:tailEnd/>
              </a14:hiddenLine>
            </a:ext>
          </a:extLst>
        </p:spPr>
        <p:txBody>
          <a:bodyPr wrap="none" anchor="ctr"/>
          <a:lstStyle/>
          <a:p>
            <a:pPr algn="ctr" defTabSz="762000" fontAlgn="auto">
              <a:spcBef>
                <a:spcPts val="0"/>
              </a:spcBef>
              <a:spcAft>
                <a:spcPts val="0"/>
              </a:spcAft>
              <a:defRPr/>
            </a:pPr>
            <a:r>
              <a:rPr kumimoji="1" lang="en-US" altLang="zh-CN" kern="0">
                <a:solidFill>
                  <a:sysClr val="window" lastClr="FFFFFF"/>
                </a:solidFill>
                <a:latin typeface="华文细黑" pitchFamily="2" charset="-122"/>
                <a:ea typeface="华文细黑" pitchFamily="2" charset="-122"/>
              </a:rPr>
              <a:t>OPM</a:t>
            </a:r>
          </a:p>
        </p:txBody>
      </p:sp>
      <p:sp>
        <p:nvSpPr>
          <p:cNvPr id="28692" name="Rectangle 16"/>
          <p:cNvSpPr>
            <a:spLocks noChangeArrowheads="1"/>
          </p:cNvSpPr>
          <p:nvPr/>
        </p:nvSpPr>
        <p:spPr bwMode="auto">
          <a:xfrm>
            <a:off x="684213" y="1222152"/>
            <a:ext cx="7731125" cy="452438"/>
          </a:xfrm>
          <a:prstGeom prst="rect">
            <a:avLst/>
          </a:prstGeom>
          <a:noFill/>
          <a:ln>
            <a:noFill/>
          </a:ln>
          <a:effectLst>
            <a:outerShdw dist="63500" dir="2212194" algn="ctr" rotWithShape="0">
              <a:srgbClr val="003366"/>
            </a:outerShdw>
          </a:effectLst>
          <a:extLst>
            <a:ext uri="{909E8E84-426E-40DD-AFC4-6F175D3DCCD1}">
              <a14:hiddenFill xmlns:a14="http://schemas.microsoft.com/office/drawing/2010/main">
                <a:gradFill rotWithShape="0">
                  <a:gsLst>
                    <a:gs pos="0">
                      <a:srgbClr val="008261"/>
                    </a:gs>
                    <a:gs pos="100000">
                      <a:srgbClr val="00CC99"/>
                    </a:gs>
                  </a:gsLst>
                  <a:lin ang="2700000" scaled="1"/>
                </a:gradFill>
              </a14:hiddenFill>
            </a:ext>
            <a:ext uri="{91240B29-F687-4F45-9708-019B960494DF}">
              <a14:hiddenLine xmlns:a14="http://schemas.microsoft.com/office/drawing/2010/main" w="28575">
                <a:solidFill>
                  <a:srgbClr val="00CC99"/>
                </a:solidFill>
                <a:miter lim="800000"/>
                <a:headEnd/>
                <a:tailEnd/>
              </a14:hiddenLine>
            </a:ext>
          </a:extLst>
        </p:spPr>
        <p:txBody>
          <a:bodyPr wrap="none" anchor="ctr"/>
          <a:lstStyle/>
          <a:p>
            <a:endParaRPr lang="zh-CN" altLang="en-US">
              <a:latin typeface="华文细黑" pitchFamily="2" charset="-122"/>
              <a:ea typeface="华文细黑" pitchFamily="2" charset="-122"/>
            </a:endParaRPr>
          </a:p>
        </p:txBody>
      </p:sp>
      <p:sp>
        <p:nvSpPr>
          <p:cNvPr id="49" name="AutoShape 17"/>
          <p:cNvSpPr>
            <a:spLocks noChangeArrowheads="1"/>
          </p:cNvSpPr>
          <p:nvPr/>
        </p:nvSpPr>
        <p:spPr bwMode="auto">
          <a:xfrm>
            <a:off x="6516688" y="4508277"/>
            <a:ext cx="142875" cy="301625"/>
          </a:xfrm>
          <a:prstGeom prst="upArrow">
            <a:avLst>
              <a:gd name="adj1" fmla="val 50000"/>
              <a:gd name="adj2" fmla="val 52778"/>
            </a:avLst>
          </a:prstGeom>
          <a:solidFill>
            <a:srgbClr val="3333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华文细黑" pitchFamily="2" charset="-122"/>
              <a:ea typeface="华文细黑" pitchFamily="2" charset="-122"/>
            </a:endParaRPr>
          </a:p>
        </p:txBody>
      </p:sp>
      <p:sp>
        <p:nvSpPr>
          <p:cNvPr id="28694" name="Text Box 18"/>
          <p:cNvSpPr txBox="1">
            <a:spLocks noChangeArrowheads="1"/>
          </p:cNvSpPr>
          <p:nvPr/>
        </p:nvSpPr>
        <p:spPr bwMode="auto">
          <a:xfrm>
            <a:off x="2998788" y="1242790"/>
            <a:ext cx="3517900" cy="385762"/>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7961" dir="2700000" algn="ctr" rotWithShape="0">
                    <a:schemeClr val="tx1"/>
                  </a:outerShdw>
                </a:effectLst>
              </a14:hiddenEffects>
            </a:ext>
          </a:extLst>
        </p:spPr>
        <p:txBody>
          <a:bodyPr lIns="77578" tIns="38789" rIns="77578" bIns="38789">
            <a:spAutoFit/>
          </a:bodyPr>
          <a:lstStyle>
            <a:lvl1pPr defTabSz="776288" eaLnBrk="0" hangingPunct="0">
              <a:defRPr>
                <a:solidFill>
                  <a:schemeClr val="tx1"/>
                </a:solidFill>
                <a:latin typeface="Arial" charset="0"/>
                <a:ea typeface="宋体" charset="-122"/>
              </a:defRPr>
            </a:lvl1pPr>
            <a:lvl2pPr marL="742950" indent="-285750" defTabSz="776288" eaLnBrk="0" hangingPunct="0">
              <a:defRPr>
                <a:solidFill>
                  <a:schemeClr val="tx1"/>
                </a:solidFill>
                <a:latin typeface="Arial" charset="0"/>
                <a:ea typeface="宋体" charset="-122"/>
              </a:defRPr>
            </a:lvl2pPr>
            <a:lvl3pPr marL="1143000" indent="-228600" defTabSz="776288" eaLnBrk="0" hangingPunct="0">
              <a:defRPr>
                <a:solidFill>
                  <a:schemeClr val="tx1"/>
                </a:solidFill>
                <a:latin typeface="Arial" charset="0"/>
                <a:ea typeface="宋体" charset="-122"/>
              </a:defRPr>
            </a:lvl3pPr>
            <a:lvl4pPr marL="1600200" indent="-228600" defTabSz="776288" eaLnBrk="0" hangingPunct="0">
              <a:defRPr>
                <a:solidFill>
                  <a:schemeClr val="tx1"/>
                </a:solidFill>
                <a:latin typeface="Arial" charset="0"/>
                <a:ea typeface="宋体" charset="-122"/>
              </a:defRPr>
            </a:lvl4pPr>
            <a:lvl5pPr marL="2057400" indent="-228600" defTabSz="776288" eaLnBrk="0" hangingPunct="0">
              <a:defRPr>
                <a:solidFill>
                  <a:schemeClr val="tx1"/>
                </a:solidFill>
                <a:latin typeface="Arial" charset="0"/>
                <a:ea typeface="宋体" charset="-122"/>
              </a:defRPr>
            </a:lvl5pPr>
            <a:lvl6pPr marL="2514600" indent="-228600" defTabSz="776288" eaLnBrk="0" fontAlgn="base" hangingPunct="0">
              <a:spcBef>
                <a:spcPct val="0"/>
              </a:spcBef>
              <a:spcAft>
                <a:spcPct val="0"/>
              </a:spcAft>
              <a:defRPr>
                <a:solidFill>
                  <a:schemeClr val="tx1"/>
                </a:solidFill>
                <a:latin typeface="Arial" charset="0"/>
                <a:ea typeface="宋体" charset="-122"/>
              </a:defRPr>
            </a:lvl6pPr>
            <a:lvl7pPr marL="2971800" indent="-228600" defTabSz="776288" eaLnBrk="0" fontAlgn="base" hangingPunct="0">
              <a:spcBef>
                <a:spcPct val="0"/>
              </a:spcBef>
              <a:spcAft>
                <a:spcPct val="0"/>
              </a:spcAft>
              <a:defRPr>
                <a:solidFill>
                  <a:schemeClr val="tx1"/>
                </a:solidFill>
                <a:latin typeface="Arial" charset="0"/>
                <a:ea typeface="宋体" charset="-122"/>
              </a:defRPr>
            </a:lvl7pPr>
            <a:lvl8pPr marL="3429000" indent="-228600" defTabSz="776288" eaLnBrk="0" fontAlgn="base" hangingPunct="0">
              <a:spcBef>
                <a:spcPct val="0"/>
              </a:spcBef>
              <a:spcAft>
                <a:spcPct val="0"/>
              </a:spcAft>
              <a:defRPr>
                <a:solidFill>
                  <a:schemeClr val="tx1"/>
                </a:solidFill>
                <a:latin typeface="Arial" charset="0"/>
                <a:ea typeface="宋体" charset="-122"/>
              </a:defRPr>
            </a:lvl8pPr>
            <a:lvl9pPr marL="3886200" indent="-228600" defTabSz="776288" eaLnBrk="0" fontAlgn="base" hangingPunct="0">
              <a:spcBef>
                <a:spcPct val="0"/>
              </a:spcBef>
              <a:spcAft>
                <a:spcPct val="0"/>
              </a:spcAft>
              <a:defRPr>
                <a:solidFill>
                  <a:schemeClr val="tx1"/>
                </a:solidFill>
                <a:latin typeface="Arial" charset="0"/>
                <a:ea typeface="宋体" charset="-122"/>
              </a:defRPr>
            </a:lvl9pPr>
          </a:lstStyle>
          <a:p>
            <a:pPr algn="ctr" eaLnBrk="1" hangingPunct="1"/>
            <a:r>
              <a:rPr kumimoji="1" lang="en-US" altLang="zh-CN" sz="2000" b="1">
                <a:latin typeface="华文细黑" pitchFamily="2" charset="-122"/>
                <a:ea typeface="华文细黑" pitchFamily="2" charset="-122"/>
              </a:rPr>
              <a:t>OPM+OTDR</a:t>
            </a:r>
            <a:r>
              <a:rPr kumimoji="1" lang="zh-CN" altLang="en-US" sz="2000" b="1">
                <a:latin typeface="华文细黑" pitchFamily="2" charset="-122"/>
                <a:ea typeface="华文细黑" pitchFamily="2" charset="-122"/>
              </a:rPr>
              <a:t>在线监测</a:t>
            </a:r>
          </a:p>
        </p:txBody>
      </p:sp>
      <p:sp>
        <p:nvSpPr>
          <p:cNvPr id="51" name="AutoShape 19"/>
          <p:cNvSpPr>
            <a:spLocks noChangeArrowheads="1"/>
          </p:cNvSpPr>
          <p:nvPr/>
        </p:nvSpPr>
        <p:spPr bwMode="auto">
          <a:xfrm>
            <a:off x="2627313" y="1674590"/>
            <a:ext cx="180975" cy="301625"/>
          </a:xfrm>
          <a:prstGeom prst="upDownArrow">
            <a:avLst>
              <a:gd name="adj1" fmla="val 50000"/>
              <a:gd name="adj2" fmla="val 33333"/>
            </a:avLst>
          </a:prstGeom>
          <a:solidFill>
            <a:srgbClr val="3333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华文细黑" pitchFamily="2" charset="-122"/>
              <a:ea typeface="华文细黑" pitchFamily="2" charset="-122"/>
            </a:endParaRPr>
          </a:p>
        </p:txBody>
      </p:sp>
      <p:sp>
        <p:nvSpPr>
          <p:cNvPr id="52" name="Rectangle 20"/>
          <p:cNvSpPr>
            <a:spLocks noChangeArrowheads="1"/>
          </p:cNvSpPr>
          <p:nvPr/>
        </p:nvSpPr>
        <p:spPr bwMode="auto">
          <a:xfrm>
            <a:off x="5651500" y="1988915"/>
            <a:ext cx="1811338" cy="423862"/>
          </a:xfrm>
          <a:prstGeom prst="rect">
            <a:avLst/>
          </a:prstGeom>
          <a:noFill/>
          <a:ln>
            <a:noFill/>
          </a:ln>
          <a:effectLst>
            <a:outerShdw dist="17961" dir="2700000" algn="ctr" rotWithShape="0">
              <a:sysClr val="windowText" lastClr="000000"/>
            </a:outerShdw>
          </a:effectLst>
          <a:extLst>
            <a:ext uri="{909E8E84-426E-40DD-AFC4-6F175D3DCCD1}">
              <a14:hiddenFill xmlns:a14="http://schemas.microsoft.com/office/drawing/2010/main">
                <a:gradFill rotWithShape="0">
                  <a:gsLst>
                    <a:gs pos="0">
                      <a:srgbClr val="00475E"/>
                    </a:gs>
                    <a:gs pos="100000">
                      <a:srgbClr val="0099CC"/>
                    </a:gs>
                  </a:gsLst>
                  <a:lin ang="2700000" scaled="1"/>
                </a:gra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defTabSz="762000" fontAlgn="auto">
              <a:spcBef>
                <a:spcPts val="0"/>
              </a:spcBef>
              <a:spcAft>
                <a:spcPts val="0"/>
              </a:spcAft>
              <a:defRPr/>
            </a:pPr>
            <a:r>
              <a:rPr kumimoji="1" lang="en-US" altLang="zh-CN" kern="0">
                <a:solidFill>
                  <a:sysClr val="window" lastClr="FFFFFF"/>
                </a:solidFill>
                <a:latin typeface="华文细黑" pitchFamily="2" charset="-122"/>
                <a:ea typeface="华文细黑" pitchFamily="2" charset="-122"/>
              </a:rPr>
              <a:t>OTDR</a:t>
            </a:r>
          </a:p>
        </p:txBody>
      </p:sp>
      <p:sp>
        <p:nvSpPr>
          <p:cNvPr id="53" name="Text Box 21"/>
          <p:cNvSpPr txBox="1">
            <a:spLocks noChangeArrowheads="1"/>
          </p:cNvSpPr>
          <p:nvPr/>
        </p:nvSpPr>
        <p:spPr bwMode="auto">
          <a:xfrm>
            <a:off x="5651500" y="2781077"/>
            <a:ext cx="1871663" cy="1444625"/>
          </a:xfrm>
          <a:prstGeom prst="rect">
            <a:avLst/>
          </a:prstGeom>
          <a:noFill/>
          <a:ln>
            <a:noFill/>
          </a:ln>
          <a:effectLst/>
          <a:extLst>
            <a:ext uri="{909E8E84-426E-40DD-AFC4-6F175D3DCCD1}">
              <a14:hiddenFill xmlns:a14="http://schemas.microsoft.com/office/drawing/2010/main">
                <a:solidFill>
                  <a:srgbClr val="C4CEDA"/>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185738" indent="-185738" defTabSz="762000" eaLnBrk="0" hangingPunct="0">
              <a:defRPr>
                <a:solidFill>
                  <a:schemeClr val="tx1"/>
                </a:solidFill>
                <a:latin typeface="Arial" charset="0"/>
                <a:ea typeface="宋体" charset="-122"/>
              </a:defRPr>
            </a:lvl1pPr>
            <a:lvl2pPr marL="571500" indent="-206375" defTabSz="762000" eaLnBrk="0" hangingPunct="0">
              <a:defRPr>
                <a:solidFill>
                  <a:schemeClr val="tx1"/>
                </a:solidFill>
                <a:latin typeface="Arial" charset="0"/>
                <a:ea typeface="宋体" charset="-122"/>
              </a:defRPr>
            </a:lvl2pPr>
            <a:lvl3pPr marL="1143000" indent="-228600" defTabSz="762000" eaLnBrk="0" hangingPunct="0">
              <a:defRPr>
                <a:solidFill>
                  <a:schemeClr val="tx1"/>
                </a:solidFill>
                <a:latin typeface="Arial" charset="0"/>
                <a:ea typeface="宋体" charset="-122"/>
              </a:defRPr>
            </a:lvl3pPr>
            <a:lvl4pPr marL="1600200" indent="-228600" defTabSz="762000" eaLnBrk="0" hangingPunct="0">
              <a:defRPr>
                <a:solidFill>
                  <a:schemeClr val="tx1"/>
                </a:solidFill>
                <a:latin typeface="Arial" charset="0"/>
                <a:ea typeface="宋体" charset="-122"/>
              </a:defRPr>
            </a:lvl4pPr>
            <a:lvl5pPr marL="2057400" indent="-228600" defTabSz="762000" eaLnBrk="0" hangingPunct="0">
              <a:defRPr>
                <a:solidFill>
                  <a:schemeClr val="tx1"/>
                </a:solidFill>
                <a:latin typeface="Arial" charset="0"/>
                <a:ea typeface="宋体" charset="-122"/>
              </a:defRPr>
            </a:lvl5pPr>
            <a:lvl6pPr marL="2514600" indent="-228600" defTabSz="762000" eaLnBrk="0" fontAlgn="base" hangingPunct="0">
              <a:spcBef>
                <a:spcPct val="0"/>
              </a:spcBef>
              <a:spcAft>
                <a:spcPct val="0"/>
              </a:spcAft>
              <a:defRPr>
                <a:solidFill>
                  <a:schemeClr val="tx1"/>
                </a:solidFill>
                <a:latin typeface="Arial" charset="0"/>
                <a:ea typeface="宋体" charset="-122"/>
              </a:defRPr>
            </a:lvl6pPr>
            <a:lvl7pPr marL="2971800" indent="-228600" defTabSz="762000" eaLnBrk="0" fontAlgn="base" hangingPunct="0">
              <a:spcBef>
                <a:spcPct val="0"/>
              </a:spcBef>
              <a:spcAft>
                <a:spcPct val="0"/>
              </a:spcAft>
              <a:defRPr>
                <a:solidFill>
                  <a:schemeClr val="tx1"/>
                </a:solidFill>
                <a:latin typeface="Arial" charset="0"/>
                <a:ea typeface="宋体" charset="-122"/>
              </a:defRPr>
            </a:lvl7pPr>
            <a:lvl8pPr marL="3429000" indent="-228600" defTabSz="762000" eaLnBrk="0" fontAlgn="base" hangingPunct="0">
              <a:spcBef>
                <a:spcPct val="0"/>
              </a:spcBef>
              <a:spcAft>
                <a:spcPct val="0"/>
              </a:spcAft>
              <a:defRPr>
                <a:solidFill>
                  <a:schemeClr val="tx1"/>
                </a:solidFill>
                <a:latin typeface="Arial" charset="0"/>
                <a:ea typeface="宋体" charset="-122"/>
              </a:defRPr>
            </a:lvl8pPr>
            <a:lvl9pPr marL="3886200" indent="-228600" defTabSz="7620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60000"/>
              </a:lnSpc>
              <a:spcBef>
                <a:spcPct val="20000"/>
              </a:spcBef>
              <a:buClr>
                <a:srgbClr val="990000"/>
              </a:buClr>
              <a:buFont typeface="Wingdings" pitchFamily="2" charset="2"/>
              <a:buChar char="p"/>
            </a:pPr>
            <a:r>
              <a:rPr kumimoji="1" lang="zh-CN" altLang="en-US" sz="1300" b="1">
                <a:solidFill>
                  <a:srgbClr val="000000"/>
                </a:solidFill>
                <a:latin typeface="华文细黑" pitchFamily="2" charset="-122"/>
                <a:ea typeface="华文细黑" pitchFamily="2" charset="-122"/>
              </a:rPr>
              <a:t>能反映各种故障情况</a:t>
            </a:r>
          </a:p>
          <a:p>
            <a:pPr lvl="1" eaLnBrk="1" hangingPunct="1">
              <a:lnSpc>
                <a:spcPct val="120000"/>
              </a:lnSpc>
              <a:spcBef>
                <a:spcPct val="10000"/>
              </a:spcBef>
              <a:buClr>
                <a:srgbClr val="CC0066"/>
              </a:buClr>
              <a:buFont typeface="Wingdings" pitchFamily="2" charset="2"/>
              <a:buChar char="ü"/>
            </a:pPr>
            <a:r>
              <a:rPr kumimoji="1" lang="zh-CN" altLang="en-US" sz="1300" b="1">
                <a:solidFill>
                  <a:srgbClr val="000000"/>
                </a:solidFill>
                <a:latin typeface="华文细黑" pitchFamily="2" charset="-122"/>
                <a:ea typeface="华文细黑" pitchFamily="2" charset="-122"/>
              </a:rPr>
              <a:t>测试参数设定</a:t>
            </a:r>
          </a:p>
          <a:p>
            <a:pPr lvl="1" eaLnBrk="1" hangingPunct="1">
              <a:lnSpc>
                <a:spcPct val="120000"/>
              </a:lnSpc>
              <a:spcBef>
                <a:spcPct val="10000"/>
              </a:spcBef>
              <a:buClr>
                <a:srgbClr val="CC0066"/>
              </a:buClr>
              <a:buFont typeface="Wingdings" pitchFamily="2" charset="2"/>
              <a:buChar char="ü"/>
            </a:pPr>
            <a:r>
              <a:rPr kumimoji="1" lang="zh-CN" altLang="en-US" sz="1300" b="1">
                <a:solidFill>
                  <a:srgbClr val="000000"/>
                </a:solidFill>
                <a:latin typeface="华文细黑" pitchFamily="2" charset="-122"/>
                <a:ea typeface="华文细黑" pitchFamily="2" charset="-122"/>
              </a:rPr>
              <a:t>周期测试</a:t>
            </a:r>
          </a:p>
          <a:p>
            <a:pPr lvl="1" eaLnBrk="1" hangingPunct="1">
              <a:lnSpc>
                <a:spcPct val="120000"/>
              </a:lnSpc>
              <a:spcBef>
                <a:spcPct val="10000"/>
              </a:spcBef>
              <a:buClr>
                <a:srgbClr val="CC0066"/>
              </a:buClr>
              <a:buFont typeface="Wingdings" pitchFamily="2" charset="2"/>
              <a:buChar char="ü"/>
            </a:pPr>
            <a:r>
              <a:rPr kumimoji="1" lang="zh-CN" altLang="en-US" sz="1300" b="1">
                <a:solidFill>
                  <a:srgbClr val="000000"/>
                </a:solidFill>
                <a:latin typeface="华文细黑" pitchFamily="2" charset="-122"/>
                <a:ea typeface="华文细黑" pitchFamily="2" charset="-122"/>
              </a:rPr>
              <a:t>手动测试</a:t>
            </a:r>
          </a:p>
          <a:p>
            <a:pPr lvl="1" eaLnBrk="1" hangingPunct="1">
              <a:lnSpc>
                <a:spcPct val="120000"/>
              </a:lnSpc>
              <a:spcBef>
                <a:spcPct val="10000"/>
              </a:spcBef>
              <a:buClr>
                <a:srgbClr val="CC0066"/>
              </a:buClr>
              <a:buFont typeface="Wingdings" pitchFamily="2" charset="2"/>
              <a:buChar char="ü"/>
            </a:pPr>
            <a:r>
              <a:rPr kumimoji="1" lang="zh-CN" altLang="en-US" sz="1300" b="1">
                <a:solidFill>
                  <a:srgbClr val="000000"/>
                </a:solidFill>
                <a:latin typeface="华文细黑" pitchFamily="2" charset="-122"/>
                <a:ea typeface="华文细黑" pitchFamily="2" charset="-122"/>
              </a:rPr>
              <a:t>路由告警</a:t>
            </a:r>
          </a:p>
        </p:txBody>
      </p:sp>
      <p:sp>
        <p:nvSpPr>
          <p:cNvPr id="54" name="Text Box 22"/>
          <p:cNvSpPr txBox="1">
            <a:spLocks noChangeArrowheads="1"/>
          </p:cNvSpPr>
          <p:nvPr/>
        </p:nvSpPr>
        <p:spPr bwMode="auto">
          <a:xfrm>
            <a:off x="2195513" y="2392140"/>
            <a:ext cx="1079500" cy="3556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17961" dir="2700000" algn="ctr" rotWithShape="0">
                    <a:schemeClr val="tx1"/>
                  </a:outerShdw>
                </a:effectLst>
              </a14:hiddenEffects>
            </a:ext>
          </a:extLst>
        </p:spPr>
        <p:txBody>
          <a:bodyPr wrap="none" lIns="77578" tIns="38789" rIns="77578" bIns="38789">
            <a:spAutoFit/>
          </a:bodyPr>
          <a:lstStyle>
            <a:lvl1pPr defTabSz="776288" eaLnBrk="0" hangingPunct="0">
              <a:defRPr>
                <a:solidFill>
                  <a:schemeClr val="tx1"/>
                </a:solidFill>
                <a:latin typeface="Arial" charset="0"/>
                <a:ea typeface="宋体" charset="-122"/>
              </a:defRPr>
            </a:lvl1pPr>
            <a:lvl2pPr marL="742950" indent="-285750" defTabSz="776288" eaLnBrk="0" hangingPunct="0">
              <a:defRPr>
                <a:solidFill>
                  <a:schemeClr val="tx1"/>
                </a:solidFill>
                <a:latin typeface="Arial" charset="0"/>
                <a:ea typeface="宋体" charset="-122"/>
              </a:defRPr>
            </a:lvl2pPr>
            <a:lvl3pPr marL="1143000" indent="-228600" defTabSz="776288" eaLnBrk="0" hangingPunct="0">
              <a:defRPr>
                <a:solidFill>
                  <a:schemeClr val="tx1"/>
                </a:solidFill>
                <a:latin typeface="Arial" charset="0"/>
                <a:ea typeface="宋体" charset="-122"/>
              </a:defRPr>
            </a:lvl3pPr>
            <a:lvl4pPr marL="1600200" indent="-228600" defTabSz="776288" eaLnBrk="0" hangingPunct="0">
              <a:defRPr>
                <a:solidFill>
                  <a:schemeClr val="tx1"/>
                </a:solidFill>
                <a:latin typeface="Arial" charset="0"/>
                <a:ea typeface="宋体" charset="-122"/>
              </a:defRPr>
            </a:lvl4pPr>
            <a:lvl5pPr marL="2057400" indent="-228600" defTabSz="776288" eaLnBrk="0" hangingPunct="0">
              <a:defRPr>
                <a:solidFill>
                  <a:schemeClr val="tx1"/>
                </a:solidFill>
                <a:latin typeface="Arial" charset="0"/>
                <a:ea typeface="宋体" charset="-122"/>
              </a:defRPr>
            </a:lvl5pPr>
            <a:lvl6pPr marL="2514600" indent="-228600" defTabSz="776288" eaLnBrk="0" fontAlgn="base" hangingPunct="0">
              <a:spcBef>
                <a:spcPct val="0"/>
              </a:spcBef>
              <a:spcAft>
                <a:spcPct val="0"/>
              </a:spcAft>
              <a:defRPr>
                <a:solidFill>
                  <a:schemeClr val="tx1"/>
                </a:solidFill>
                <a:latin typeface="Arial" charset="0"/>
                <a:ea typeface="宋体" charset="-122"/>
              </a:defRPr>
            </a:lvl6pPr>
            <a:lvl7pPr marL="2971800" indent="-228600" defTabSz="776288" eaLnBrk="0" fontAlgn="base" hangingPunct="0">
              <a:spcBef>
                <a:spcPct val="0"/>
              </a:spcBef>
              <a:spcAft>
                <a:spcPct val="0"/>
              </a:spcAft>
              <a:defRPr>
                <a:solidFill>
                  <a:schemeClr val="tx1"/>
                </a:solidFill>
                <a:latin typeface="Arial" charset="0"/>
                <a:ea typeface="宋体" charset="-122"/>
              </a:defRPr>
            </a:lvl7pPr>
            <a:lvl8pPr marL="3429000" indent="-228600" defTabSz="776288" eaLnBrk="0" fontAlgn="base" hangingPunct="0">
              <a:spcBef>
                <a:spcPct val="0"/>
              </a:spcBef>
              <a:spcAft>
                <a:spcPct val="0"/>
              </a:spcAft>
              <a:defRPr>
                <a:solidFill>
                  <a:schemeClr val="tx1"/>
                </a:solidFill>
                <a:latin typeface="Arial" charset="0"/>
                <a:ea typeface="宋体" charset="-122"/>
              </a:defRPr>
            </a:lvl8pPr>
            <a:lvl9pPr marL="3886200" indent="-228600" defTabSz="776288"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b="1">
                <a:latin typeface="华文细黑" pitchFamily="2" charset="-122"/>
                <a:ea typeface="华文细黑" pitchFamily="2" charset="-122"/>
              </a:rPr>
              <a:t>光功率计</a:t>
            </a:r>
          </a:p>
        </p:txBody>
      </p:sp>
      <p:sp>
        <p:nvSpPr>
          <p:cNvPr id="55" name="Text Box 23"/>
          <p:cNvSpPr txBox="1">
            <a:spLocks noChangeArrowheads="1"/>
          </p:cNvSpPr>
          <p:nvPr/>
        </p:nvSpPr>
        <p:spPr bwMode="auto">
          <a:xfrm>
            <a:off x="5772150" y="2420715"/>
            <a:ext cx="1541463" cy="3556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7961" dir="2700000" algn="ctr" rotWithShape="0">
                    <a:schemeClr val="tx1"/>
                  </a:outerShdw>
                </a:effectLst>
              </a14:hiddenEffects>
            </a:ext>
          </a:extLst>
        </p:spPr>
        <p:txBody>
          <a:bodyPr wrap="none" lIns="77578" tIns="38789" rIns="77578" bIns="38789">
            <a:spAutoFit/>
          </a:bodyPr>
          <a:lstStyle>
            <a:lvl1pPr defTabSz="776288" eaLnBrk="0" hangingPunct="0">
              <a:defRPr>
                <a:solidFill>
                  <a:schemeClr val="tx1"/>
                </a:solidFill>
                <a:latin typeface="Arial" charset="0"/>
                <a:ea typeface="宋体" charset="-122"/>
              </a:defRPr>
            </a:lvl1pPr>
            <a:lvl2pPr marL="742950" indent="-285750" defTabSz="776288" eaLnBrk="0" hangingPunct="0">
              <a:defRPr>
                <a:solidFill>
                  <a:schemeClr val="tx1"/>
                </a:solidFill>
                <a:latin typeface="Arial" charset="0"/>
                <a:ea typeface="宋体" charset="-122"/>
              </a:defRPr>
            </a:lvl2pPr>
            <a:lvl3pPr marL="1143000" indent="-228600" defTabSz="776288" eaLnBrk="0" hangingPunct="0">
              <a:defRPr>
                <a:solidFill>
                  <a:schemeClr val="tx1"/>
                </a:solidFill>
                <a:latin typeface="Arial" charset="0"/>
                <a:ea typeface="宋体" charset="-122"/>
              </a:defRPr>
            </a:lvl3pPr>
            <a:lvl4pPr marL="1600200" indent="-228600" defTabSz="776288" eaLnBrk="0" hangingPunct="0">
              <a:defRPr>
                <a:solidFill>
                  <a:schemeClr val="tx1"/>
                </a:solidFill>
                <a:latin typeface="Arial" charset="0"/>
                <a:ea typeface="宋体" charset="-122"/>
              </a:defRPr>
            </a:lvl4pPr>
            <a:lvl5pPr marL="2057400" indent="-228600" defTabSz="776288" eaLnBrk="0" hangingPunct="0">
              <a:defRPr>
                <a:solidFill>
                  <a:schemeClr val="tx1"/>
                </a:solidFill>
                <a:latin typeface="Arial" charset="0"/>
                <a:ea typeface="宋体" charset="-122"/>
              </a:defRPr>
            </a:lvl5pPr>
            <a:lvl6pPr marL="2514600" indent="-228600" defTabSz="776288" eaLnBrk="0" fontAlgn="base" hangingPunct="0">
              <a:spcBef>
                <a:spcPct val="0"/>
              </a:spcBef>
              <a:spcAft>
                <a:spcPct val="0"/>
              </a:spcAft>
              <a:defRPr>
                <a:solidFill>
                  <a:schemeClr val="tx1"/>
                </a:solidFill>
                <a:latin typeface="Arial" charset="0"/>
                <a:ea typeface="宋体" charset="-122"/>
              </a:defRPr>
            </a:lvl6pPr>
            <a:lvl7pPr marL="2971800" indent="-228600" defTabSz="776288" eaLnBrk="0" fontAlgn="base" hangingPunct="0">
              <a:spcBef>
                <a:spcPct val="0"/>
              </a:spcBef>
              <a:spcAft>
                <a:spcPct val="0"/>
              </a:spcAft>
              <a:defRPr>
                <a:solidFill>
                  <a:schemeClr val="tx1"/>
                </a:solidFill>
                <a:latin typeface="Arial" charset="0"/>
                <a:ea typeface="宋体" charset="-122"/>
              </a:defRPr>
            </a:lvl7pPr>
            <a:lvl8pPr marL="3429000" indent="-228600" defTabSz="776288" eaLnBrk="0" fontAlgn="base" hangingPunct="0">
              <a:spcBef>
                <a:spcPct val="0"/>
              </a:spcBef>
              <a:spcAft>
                <a:spcPct val="0"/>
              </a:spcAft>
              <a:defRPr>
                <a:solidFill>
                  <a:schemeClr val="tx1"/>
                </a:solidFill>
                <a:latin typeface="Arial" charset="0"/>
                <a:ea typeface="宋体" charset="-122"/>
              </a:defRPr>
            </a:lvl8pPr>
            <a:lvl9pPr marL="3886200" indent="-228600" defTabSz="776288" eaLnBrk="0" fontAlgn="base" hangingPunct="0">
              <a:spcBef>
                <a:spcPct val="0"/>
              </a:spcBef>
              <a:spcAft>
                <a:spcPct val="0"/>
              </a:spcAft>
              <a:defRPr>
                <a:solidFill>
                  <a:schemeClr val="tx1"/>
                </a:solidFill>
                <a:latin typeface="Arial" charset="0"/>
                <a:ea typeface="宋体" charset="-122"/>
              </a:defRPr>
            </a:lvl9pPr>
          </a:lstStyle>
          <a:p>
            <a:pPr eaLnBrk="1" hangingPunct="1"/>
            <a:r>
              <a:rPr kumimoji="1" lang="zh-CN" altLang="en-US" b="1">
                <a:latin typeface="华文细黑" pitchFamily="2" charset="-122"/>
                <a:ea typeface="华文细黑" pitchFamily="2" charset="-122"/>
              </a:rPr>
              <a:t>光时域反射仪</a:t>
            </a:r>
          </a:p>
        </p:txBody>
      </p:sp>
      <p:sp>
        <p:nvSpPr>
          <p:cNvPr id="56" name="Rectangle 24"/>
          <p:cNvSpPr>
            <a:spLocks noChangeArrowheads="1"/>
          </p:cNvSpPr>
          <p:nvPr/>
        </p:nvSpPr>
        <p:spPr bwMode="auto">
          <a:xfrm>
            <a:off x="1076325" y="4797202"/>
            <a:ext cx="7162800" cy="341313"/>
          </a:xfrm>
          <a:prstGeom prst="rect">
            <a:avLst/>
          </a:prstGeom>
          <a:noFill/>
          <a:ln>
            <a:noFill/>
          </a:ln>
          <a:effectLst>
            <a:outerShdw dist="17961" dir="2700000" algn="ctr" rotWithShape="0">
              <a:sysClr val="windowText" lastClr="000000"/>
            </a:outerShdw>
          </a:effectLst>
          <a:extLst>
            <a:ext uri="{909E8E84-426E-40DD-AFC4-6F175D3DCCD1}">
              <a14:hiddenFill xmlns:a14="http://schemas.microsoft.com/office/drawing/2010/main">
                <a:gradFill rotWithShape="0">
                  <a:gsLst>
                    <a:gs pos="0">
                      <a:srgbClr val="00475E"/>
                    </a:gs>
                    <a:gs pos="100000">
                      <a:srgbClr val="0099CC"/>
                    </a:gs>
                  </a:gsLst>
                  <a:lin ang="2700000" scaled="1"/>
                </a:gra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defTabSz="762000" fontAlgn="auto">
              <a:spcBef>
                <a:spcPts val="0"/>
              </a:spcBef>
              <a:spcAft>
                <a:spcPts val="0"/>
              </a:spcAft>
              <a:defRPr/>
            </a:pPr>
            <a:r>
              <a:rPr kumimoji="1" lang="zh-CN" altLang="en-US" sz="2000" kern="0">
                <a:solidFill>
                  <a:sysClr val="window" lastClr="FFFFFF"/>
                </a:solidFill>
                <a:latin typeface="华文细黑" pitchFamily="2" charset="-122"/>
                <a:ea typeface="华文细黑" pitchFamily="2" charset="-122"/>
              </a:rPr>
              <a:t>图形展示及故障定位</a:t>
            </a:r>
          </a:p>
        </p:txBody>
      </p:sp>
      <p:sp>
        <p:nvSpPr>
          <p:cNvPr id="57" name="Text Box 25"/>
          <p:cNvSpPr txBox="1">
            <a:spLocks noChangeArrowheads="1"/>
          </p:cNvSpPr>
          <p:nvPr/>
        </p:nvSpPr>
        <p:spPr bwMode="auto">
          <a:xfrm>
            <a:off x="1835150" y="5229002"/>
            <a:ext cx="6370638" cy="1532727"/>
          </a:xfrm>
          <a:prstGeom prst="rect">
            <a:avLst/>
          </a:prstGeom>
          <a:noFill/>
          <a:ln>
            <a:noFill/>
          </a:ln>
          <a:effectLst/>
          <a:extLst>
            <a:ext uri="{909E8E84-426E-40DD-AFC4-6F175D3DCCD1}">
              <a14:hiddenFill xmlns:a14="http://schemas.microsoft.com/office/drawing/2010/main">
                <a:solidFill>
                  <a:srgbClr val="C4CEDA"/>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271463" indent="-271463" defTabSz="762000" eaLnBrk="0" hangingPunct="0">
              <a:defRPr>
                <a:solidFill>
                  <a:schemeClr val="tx1"/>
                </a:solidFill>
                <a:latin typeface="Arial" charset="0"/>
                <a:ea typeface="宋体" charset="-122"/>
              </a:defRPr>
            </a:lvl1pPr>
            <a:lvl2pPr marL="742950" indent="-285750" defTabSz="762000" eaLnBrk="0" hangingPunct="0">
              <a:defRPr>
                <a:solidFill>
                  <a:schemeClr val="tx1"/>
                </a:solidFill>
                <a:latin typeface="Arial" charset="0"/>
                <a:ea typeface="宋体" charset="-122"/>
              </a:defRPr>
            </a:lvl2pPr>
            <a:lvl3pPr marL="1143000" indent="-228600" defTabSz="762000" eaLnBrk="0" hangingPunct="0">
              <a:defRPr>
                <a:solidFill>
                  <a:schemeClr val="tx1"/>
                </a:solidFill>
                <a:latin typeface="Arial" charset="0"/>
                <a:ea typeface="宋体" charset="-122"/>
              </a:defRPr>
            </a:lvl3pPr>
            <a:lvl4pPr marL="1600200" indent="-228600" defTabSz="762000" eaLnBrk="0" hangingPunct="0">
              <a:defRPr>
                <a:solidFill>
                  <a:schemeClr val="tx1"/>
                </a:solidFill>
                <a:latin typeface="Arial" charset="0"/>
                <a:ea typeface="宋体" charset="-122"/>
              </a:defRPr>
            </a:lvl4pPr>
            <a:lvl5pPr marL="2057400" indent="-228600" defTabSz="762000" eaLnBrk="0" hangingPunct="0">
              <a:defRPr>
                <a:solidFill>
                  <a:schemeClr val="tx1"/>
                </a:solidFill>
                <a:latin typeface="Arial" charset="0"/>
                <a:ea typeface="宋体" charset="-122"/>
              </a:defRPr>
            </a:lvl5pPr>
            <a:lvl6pPr marL="2514600" indent="-228600" defTabSz="762000" eaLnBrk="0" fontAlgn="base" hangingPunct="0">
              <a:spcBef>
                <a:spcPct val="0"/>
              </a:spcBef>
              <a:spcAft>
                <a:spcPct val="0"/>
              </a:spcAft>
              <a:defRPr>
                <a:solidFill>
                  <a:schemeClr val="tx1"/>
                </a:solidFill>
                <a:latin typeface="Arial" charset="0"/>
                <a:ea typeface="宋体" charset="-122"/>
              </a:defRPr>
            </a:lvl6pPr>
            <a:lvl7pPr marL="2971800" indent="-228600" defTabSz="762000" eaLnBrk="0" fontAlgn="base" hangingPunct="0">
              <a:spcBef>
                <a:spcPct val="0"/>
              </a:spcBef>
              <a:spcAft>
                <a:spcPct val="0"/>
              </a:spcAft>
              <a:defRPr>
                <a:solidFill>
                  <a:schemeClr val="tx1"/>
                </a:solidFill>
                <a:latin typeface="Arial" charset="0"/>
                <a:ea typeface="宋体" charset="-122"/>
              </a:defRPr>
            </a:lvl7pPr>
            <a:lvl8pPr marL="3429000" indent="-228600" defTabSz="762000" eaLnBrk="0" fontAlgn="base" hangingPunct="0">
              <a:spcBef>
                <a:spcPct val="0"/>
              </a:spcBef>
              <a:spcAft>
                <a:spcPct val="0"/>
              </a:spcAft>
              <a:defRPr>
                <a:solidFill>
                  <a:schemeClr val="tx1"/>
                </a:solidFill>
                <a:latin typeface="Arial" charset="0"/>
                <a:ea typeface="宋体" charset="-122"/>
              </a:defRPr>
            </a:lvl8pPr>
            <a:lvl9pPr marL="3886200" indent="-228600" defTabSz="762000" eaLnBrk="0" fontAlgn="base" hangingPunct="0">
              <a:spcBef>
                <a:spcPct val="0"/>
              </a:spcBef>
              <a:spcAft>
                <a:spcPct val="0"/>
              </a:spcAft>
              <a:defRPr>
                <a:solidFill>
                  <a:schemeClr val="tx1"/>
                </a:solidFill>
                <a:latin typeface="Arial" charset="0"/>
                <a:ea typeface="宋体" charset="-122"/>
              </a:defRPr>
            </a:lvl9pPr>
          </a:lstStyle>
          <a:p>
            <a:pPr marL="285750" indent="-285750" eaLnBrk="1" hangingPunct="1">
              <a:lnSpc>
                <a:spcPct val="130000"/>
              </a:lnSpc>
              <a:buFont typeface="Arial" pitchFamily="34" charset="0"/>
              <a:buChar char="•"/>
            </a:pPr>
            <a:r>
              <a:rPr lang="zh-CN" altLang="en-US" b="1" dirty="0" smtClean="0">
                <a:latin typeface="华文细黑" pitchFamily="2" charset="-122"/>
                <a:ea typeface="华文细黑" pitchFamily="2" charset="-122"/>
              </a:rPr>
              <a:t>建立</a:t>
            </a:r>
            <a:r>
              <a:rPr lang="zh-CN" altLang="en-US" b="1" dirty="0">
                <a:latin typeface="华文细黑" pitchFamily="2" charset="-122"/>
                <a:ea typeface="华文细黑" pitchFamily="2" charset="-122"/>
              </a:rPr>
              <a:t>统一的通信光缆资源数据库及</a:t>
            </a:r>
            <a:r>
              <a:rPr lang="zh-CN" altLang="en-US" b="1" dirty="0" smtClean="0">
                <a:latin typeface="华文细黑" pitchFamily="2" charset="-122"/>
                <a:ea typeface="华文细黑" pitchFamily="2" charset="-122"/>
              </a:rPr>
              <a:t>系统建模；</a:t>
            </a:r>
            <a:endParaRPr lang="zh-CN" altLang="en-US" b="1" dirty="0">
              <a:latin typeface="华文细黑" pitchFamily="2" charset="-122"/>
              <a:ea typeface="华文细黑" pitchFamily="2" charset="-122"/>
            </a:endParaRPr>
          </a:p>
          <a:p>
            <a:pPr marL="285750" indent="-285750" eaLnBrk="1" hangingPunct="1">
              <a:lnSpc>
                <a:spcPct val="130000"/>
              </a:lnSpc>
              <a:buFont typeface="Arial" pitchFamily="34" charset="0"/>
              <a:buChar char="•"/>
            </a:pPr>
            <a:r>
              <a:rPr lang="zh-CN" altLang="en-US" b="1" dirty="0">
                <a:latin typeface="华文细黑" pitchFamily="2" charset="-122"/>
                <a:ea typeface="华文细黑" pitchFamily="2" charset="-122"/>
              </a:rPr>
              <a:t>基于</a:t>
            </a:r>
            <a:r>
              <a:rPr lang="en-US" altLang="zh-CN" b="1" dirty="0">
                <a:latin typeface="华文细黑" pitchFamily="2" charset="-122"/>
                <a:ea typeface="华文细黑" pitchFamily="2" charset="-122"/>
              </a:rPr>
              <a:t>GIS</a:t>
            </a:r>
            <a:r>
              <a:rPr lang="zh-CN" altLang="en-US" b="1" dirty="0">
                <a:latin typeface="华文细黑" pitchFamily="2" charset="-122"/>
                <a:ea typeface="华文细黑" pitchFamily="2" charset="-122"/>
              </a:rPr>
              <a:t>的快速定位系统能有效缩短故障定位</a:t>
            </a:r>
            <a:r>
              <a:rPr lang="zh-CN" altLang="en-US" b="1" dirty="0" smtClean="0">
                <a:latin typeface="华文细黑" pitchFamily="2" charset="-122"/>
                <a:ea typeface="华文细黑" pitchFamily="2" charset="-122"/>
              </a:rPr>
              <a:t>时间；</a:t>
            </a:r>
            <a:endParaRPr lang="en-US" altLang="zh-CN" b="1" dirty="0" smtClean="0">
              <a:latin typeface="华文细黑" pitchFamily="2" charset="-122"/>
              <a:ea typeface="华文细黑" pitchFamily="2" charset="-122"/>
            </a:endParaRPr>
          </a:p>
          <a:p>
            <a:pPr marL="285750" indent="-285750" eaLnBrk="1" hangingPunct="1">
              <a:lnSpc>
                <a:spcPct val="130000"/>
              </a:lnSpc>
              <a:buFont typeface="Arial" pitchFamily="34" charset="0"/>
              <a:buChar char="•"/>
            </a:pPr>
            <a:r>
              <a:rPr lang="zh-CN" altLang="en-US" b="1" dirty="0">
                <a:latin typeface="华文细黑" pitchFamily="2" charset="-122"/>
                <a:ea typeface="华文细黑" pitchFamily="2" charset="-122"/>
              </a:rPr>
              <a:t>实现重要光缆路由的运行工况</a:t>
            </a:r>
            <a:r>
              <a:rPr lang="zh-CN" altLang="en-US" b="1" dirty="0">
                <a:solidFill>
                  <a:srgbClr val="990000"/>
                </a:solidFill>
                <a:latin typeface="华文细黑" pitchFamily="2" charset="-122"/>
                <a:ea typeface="华文细黑" pitchFamily="2" charset="-122"/>
              </a:rPr>
              <a:t>实时监视和告警</a:t>
            </a:r>
            <a:r>
              <a:rPr lang="en-US" altLang="zh-CN" b="1" dirty="0">
                <a:latin typeface="华文细黑" pitchFamily="2" charset="-122"/>
                <a:ea typeface="华文细黑" pitchFamily="2" charset="-122"/>
              </a:rPr>
              <a:t>;</a:t>
            </a:r>
          </a:p>
          <a:p>
            <a:pPr marL="285750" indent="-285750" eaLnBrk="1" hangingPunct="1">
              <a:lnSpc>
                <a:spcPct val="130000"/>
              </a:lnSpc>
              <a:buFont typeface="Arial" pitchFamily="34" charset="0"/>
              <a:buChar char="•"/>
            </a:pPr>
            <a:r>
              <a:rPr lang="zh-CN" altLang="en-US" b="1" dirty="0">
                <a:latin typeface="华文细黑" pitchFamily="2" charset="-122"/>
                <a:ea typeface="华文细黑" pitchFamily="2" charset="-122"/>
              </a:rPr>
              <a:t>实现光缆受损或指标劣化的</a:t>
            </a:r>
            <a:r>
              <a:rPr lang="zh-CN" altLang="en-US" b="1" dirty="0">
                <a:solidFill>
                  <a:srgbClr val="990000"/>
                </a:solidFill>
                <a:latin typeface="华文细黑" pitchFamily="2" charset="-122"/>
                <a:ea typeface="华文细黑" pitchFamily="2" charset="-122"/>
              </a:rPr>
              <a:t>提前发现和预警</a:t>
            </a:r>
            <a:r>
              <a:rPr lang="zh-CN" altLang="en-US" b="1" dirty="0" smtClean="0">
                <a:latin typeface="华文细黑" pitchFamily="2" charset="-122"/>
                <a:ea typeface="华文细黑" pitchFamily="2" charset="-122"/>
              </a:rPr>
              <a:t>。</a:t>
            </a:r>
            <a:endParaRPr lang="en-US" altLang="zh-CN" b="1" dirty="0">
              <a:latin typeface="华文细黑" pitchFamily="2" charset="-122"/>
              <a:ea typeface="华文细黑" pitchFamily="2" charset="-122"/>
            </a:endParaRPr>
          </a:p>
        </p:txBody>
      </p:sp>
      <p:sp>
        <p:nvSpPr>
          <p:cNvPr id="58" name="Text Box 26"/>
          <p:cNvSpPr txBox="1">
            <a:spLocks noChangeArrowheads="1"/>
          </p:cNvSpPr>
          <p:nvPr/>
        </p:nvSpPr>
        <p:spPr bwMode="auto">
          <a:xfrm>
            <a:off x="1835150" y="2704877"/>
            <a:ext cx="2016125" cy="1444625"/>
          </a:xfrm>
          <a:prstGeom prst="rect">
            <a:avLst/>
          </a:prstGeom>
          <a:noFill/>
          <a:ln>
            <a:noFill/>
          </a:ln>
          <a:effectLst/>
          <a:extLst>
            <a:ext uri="{909E8E84-426E-40DD-AFC4-6F175D3DCCD1}">
              <a14:hiddenFill xmlns:a14="http://schemas.microsoft.com/office/drawing/2010/main">
                <a:solidFill>
                  <a:srgbClr val="C4CEDA"/>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185738" indent="-185738" defTabSz="762000" eaLnBrk="0" hangingPunct="0">
              <a:defRPr>
                <a:solidFill>
                  <a:schemeClr val="tx1"/>
                </a:solidFill>
                <a:latin typeface="Arial" charset="0"/>
                <a:ea typeface="宋体" charset="-122"/>
              </a:defRPr>
            </a:lvl1pPr>
            <a:lvl2pPr marL="571500" indent="-206375" defTabSz="762000" eaLnBrk="0" hangingPunct="0">
              <a:defRPr>
                <a:solidFill>
                  <a:schemeClr val="tx1"/>
                </a:solidFill>
                <a:latin typeface="Arial" charset="0"/>
                <a:ea typeface="宋体" charset="-122"/>
              </a:defRPr>
            </a:lvl2pPr>
            <a:lvl3pPr marL="1143000" indent="-228600" defTabSz="762000" eaLnBrk="0" hangingPunct="0">
              <a:defRPr>
                <a:solidFill>
                  <a:schemeClr val="tx1"/>
                </a:solidFill>
                <a:latin typeface="Arial" charset="0"/>
                <a:ea typeface="宋体" charset="-122"/>
              </a:defRPr>
            </a:lvl3pPr>
            <a:lvl4pPr marL="1600200" indent="-228600" defTabSz="762000" eaLnBrk="0" hangingPunct="0">
              <a:defRPr>
                <a:solidFill>
                  <a:schemeClr val="tx1"/>
                </a:solidFill>
                <a:latin typeface="Arial" charset="0"/>
                <a:ea typeface="宋体" charset="-122"/>
              </a:defRPr>
            </a:lvl4pPr>
            <a:lvl5pPr marL="2057400" indent="-228600" defTabSz="762000" eaLnBrk="0" hangingPunct="0">
              <a:defRPr>
                <a:solidFill>
                  <a:schemeClr val="tx1"/>
                </a:solidFill>
                <a:latin typeface="Arial" charset="0"/>
                <a:ea typeface="宋体" charset="-122"/>
              </a:defRPr>
            </a:lvl5pPr>
            <a:lvl6pPr marL="2514600" indent="-228600" defTabSz="762000" eaLnBrk="0" fontAlgn="base" hangingPunct="0">
              <a:spcBef>
                <a:spcPct val="0"/>
              </a:spcBef>
              <a:spcAft>
                <a:spcPct val="0"/>
              </a:spcAft>
              <a:defRPr>
                <a:solidFill>
                  <a:schemeClr val="tx1"/>
                </a:solidFill>
                <a:latin typeface="Arial" charset="0"/>
                <a:ea typeface="宋体" charset="-122"/>
              </a:defRPr>
            </a:lvl6pPr>
            <a:lvl7pPr marL="2971800" indent="-228600" defTabSz="762000" eaLnBrk="0" fontAlgn="base" hangingPunct="0">
              <a:spcBef>
                <a:spcPct val="0"/>
              </a:spcBef>
              <a:spcAft>
                <a:spcPct val="0"/>
              </a:spcAft>
              <a:defRPr>
                <a:solidFill>
                  <a:schemeClr val="tx1"/>
                </a:solidFill>
                <a:latin typeface="Arial" charset="0"/>
                <a:ea typeface="宋体" charset="-122"/>
              </a:defRPr>
            </a:lvl7pPr>
            <a:lvl8pPr marL="3429000" indent="-228600" defTabSz="762000" eaLnBrk="0" fontAlgn="base" hangingPunct="0">
              <a:spcBef>
                <a:spcPct val="0"/>
              </a:spcBef>
              <a:spcAft>
                <a:spcPct val="0"/>
              </a:spcAft>
              <a:defRPr>
                <a:solidFill>
                  <a:schemeClr val="tx1"/>
                </a:solidFill>
                <a:latin typeface="Arial" charset="0"/>
                <a:ea typeface="宋体" charset="-122"/>
              </a:defRPr>
            </a:lvl8pPr>
            <a:lvl9pPr marL="3886200" indent="-228600" defTabSz="7620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60000"/>
              </a:lnSpc>
              <a:spcBef>
                <a:spcPct val="20000"/>
              </a:spcBef>
              <a:buClr>
                <a:srgbClr val="990000"/>
              </a:buClr>
              <a:buFont typeface="Wingdings" pitchFamily="2" charset="2"/>
              <a:buChar char="p"/>
            </a:pPr>
            <a:r>
              <a:rPr kumimoji="1" lang="zh-CN" altLang="en-US" sz="1300" b="1">
                <a:solidFill>
                  <a:srgbClr val="000000"/>
                </a:solidFill>
                <a:latin typeface="华文细黑" pitchFamily="2" charset="-122"/>
                <a:ea typeface="华文细黑" pitchFamily="2" charset="-122"/>
              </a:rPr>
              <a:t>测量光路的功率变化</a:t>
            </a:r>
          </a:p>
          <a:p>
            <a:pPr lvl="1" eaLnBrk="1" hangingPunct="1">
              <a:lnSpc>
                <a:spcPct val="120000"/>
              </a:lnSpc>
              <a:spcBef>
                <a:spcPct val="10000"/>
              </a:spcBef>
              <a:buClr>
                <a:srgbClr val="CC0066"/>
              </a:buClr>
              <a:buFont typeface="Wingdings" pitchFamily="2" charset="2"/>
              <a:buChar char="ü"/>
            </a:pPr>
            <a:r>
              <a:rPr kumimoji="1" lang="zh-CN" altLang="en-US" sz="1300" b="1">
                <a:solidFill>
                  <a:srgbClr val="000000"/>
                </a:solidFill>
                <a:latin typeface="华文细黑" pitchFamily="2" charset="-122"/>
                <a:ea typeface="华文细黑" pitchFamily="2" charset="-122"/>
              </a:rPr>
              <a:t>实时监测</a:t>
            </a:r>
          </a:p>
          <a:p>
            <a:pPr lvl="1" eaLnBrk="1" hangingPunct="1">
              <a:lnSpc>
                <a:spcPct val="120000"/>
              </a:lnSpc>
              <a:spcBef>
                <a:spcPct val="10000"/>
              </a:spcBef>
              <a:buClr>
                <a:srgbClr val="CC0066"/>
              </a:buClr>
              <a:buFont typeface="Wingdings" pitchFamily="2" charset="2"/>
              <a:buChar char="ü"/>
            </a:pPr>
            <a:r>
              <a:rPr kumimoji="1" lang="zh-CN" altLang="en-US" sz="1300" b="1">
                <a:solidFill>
                  <a:srgbClr val="000000"/>
                </a:solidFill>
                <a:latin typeface="华文细黑" pitchFamily="2" charset="-122"/>
                <a:ea typeface="华文细黑" pitchFamily="2" charset="-122"/>
              </a:rPr>
              <a:t>历史监测</a:t>
            </a:r>
          </a:p>
          <a:p>
            <a:pPr lvl="1" eaLnBrk="1" hangingPunct="1">
              <a:lnSpc>
                <a:spcPct val="120000"/>
              </a:lnSpc>
              <a:spcBef>
                <a:spcPct val="10000"/>
              </a:spcBef>
              <a:buClr>
                <a:srgbClr val="CC0066"/>
              </a:buClr>
              <a:buFont typeface="Wingdings" pitchFamily="2" charset="2"/>
              <a:buChar char="ü"/>
            </a:pPr>
            <a:r>
              <a:rPr kumimoji="1" lang="zh-CN" altLang="en-US" sz="1300" b="1">
                <a:solidFill>
                  <a:srgbClr val="000000"/>
                </a:solidFill>
                <a:latin typeface="华文细黑" pitchFamily="2" charset="-122"/>
                <a:ea typeface="华文细黑" pitchFamily="2" charset="-122"/>
              </a:rPr>
              <a:t>实时告警</a:t>
            </a:r>
          </a:p>
          <a:p>
            <a:pPr lvl="1" eaLnBrk="1" hangingPunct="1">
              <a:lnSpc>
                <a:spcPct val="120000"/>
              </a:lnSpc>
              <a:spcBef>
                <a:spcPct val="10000"/>
              </a:spcBef>
              <a:buClr>
                <a:srgbClr val="CC0066"/>
              </a:buClr>
              <a:buFont typeface="Wingdings" pitchFamily="2" charset="2"/>
              <a:buChar char="ü"/>
            </a:pPr>
            <a:r>
              <a:rPr kumimoji="1" lang="zh-CN" altLang="en-US" sz="1300" b="1">
                <a:solidFill>
                  <a:srgbClr val="000000"/>
                </a:solidFill>
                <a:latin typeface="华文细黑" pitchFamily="2" charset="-122"/>
                <a:ea typeface="华文细黑" pitchFamily="2" charset="-122"/>
              </a:rPr>
              <a:t>历史告警</a:t>
            </a:r>
          </a:p>
        </p:txBody>
      </p:sp>
      <p:sp>
        <p:nvSpPr>
          <p:cNvPr id="59" name="AutoShape 28"/>
          <p:cNvSpPr>
            <a:spLocks noChangeArrowheads="1"/>
          </p:cNvSpPr>
          <p:nvPr/>
        </p:nvSpPr>
        <p:spPr bwMode="gray">
          <a:xfrm>
            <a:off x="3851275" y="2996977"/>
            <a:ext cx="1728788" cy="647700"/>
          </a:xfrm>
          <a:custGeom>
            <a:avLst/>
            <a:gdLst>
              <a:gd name="T0" fmla="*/ 1296591 w 21600"/>
              <a:gd name="T1" fmla="*/ 0 h 21600"/>
              <a:gd name="T2" fmla="*/ 0 w 21600"/>
              <a:gd name="T3" fmla="*/ 323850 h 21600"/>
              <a:gd name="T4" fmla="*/ 1296591 w 21600"/>
              <a:gd name="T5" fmla="*/ 647700 h 21600"/>
              <a:gd name="T6" fmla="*/ 1728788 w 21600"/>
              <a:gd name="T7" fmla="*/ 323850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gradFill rotWithShape="1">
            <a:gsLst>
              <a:gs pos="0">
                <a:srgbClr val="F79646"/>
              </a:gs>
              <a:gs pos="100000">
                <a:srgbClr val="F79646">
                  <a:lumMod val="40000"/>
                  <a:lumOff val="60000"/>
                </a:srgbClr>
              </a:gs>
            </a:gsLst>
            <a:lin ang="2700000" scaled="1"/>
          </a:gradFill>
          <a:ln>
            <a:noFill/>
          </a:ln>
          <a:effectLst>
            <a:outerShdw dist="35921" dir="2700000" algn="ctr" rotWithShape="0">
              <a:sysClr val="window" lastClr="FFFFFF">
                <a:alpha val="50000"/>
              </a:sysClr>
            </a:outerShdw>
          </a:effectLst>
        </p:spPr>
        <p:txBody>
          <a:bodyPr wrap="none" anchor="ctr"/>
          <a:lstStyle/>
          <a:p>
            <a:pPr fontAlgn="auto">
              <a:spcBef>
                <a:spcPts val="0"/>
              </a:spcBef>
              <a:spcAft>
                <a:spcPts val="0"/>
              </a:spcAft>
              <a:defRPr/>
            </a:pPr>
            <a:endParaRPr lang="zh-CN" altLang="en-US" kern="0">
              <a:solidFill>
                <a:sysClr val="windowText" lastClr="000000"/>
              </a:solidFill>
              <a:latin typeface="华文细黑" pitchFamily="2" charset="-122"/>
              <a:ea typeface="华文细黑" pitchFamily="2" charset="-122"/>
            </a:endParaRPr>
          </a:p>
        </p:txBody>
      </p:sp>
      <p:sp>
        <p:nvSpPr>
          <p:cNvPr id="60" name="AutoShape 29"/>
          <p:cNvSpPr>
            <a:spLocks noChangeArrowheads="1"/>
          </p:cNvSpPr>
          <p:nvPr/>
        </p:nvSpPr>
        <p:spPr bwMode="auto">
          <a:xfrm>
            <a:off x="6443663" y="1701577"/>
            <a:ext cx="180975" cy="301625"/>
          </a:xfrm>
          <a:prstGeom prst="upDownArrow">
            <a:avLst>
              <a:gd name="adj1" fmla="val 50000"/>
              <a:gd name="adj2" fmla="val 33333"/>
            </a:avLst>
          </a:prstGeom>
          <a:solidFill>
            <a:srgbClr val="3333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华文细黑" pitchFamily="2" charset="-122"/>
              <a:ea typeface="华文细黑" pitchFamily="2" charset="-122"/>
            </a:endParaRPr>
          </a:p>
        </p:txBody>
      </p:sp>
      <p:sp>
        <p:nvSpPr>
          <p:cNvPr id="61" name="AutoShape 30"/>
          <p:cNvSpPr>
            <a:spLocks noChangeArrowheads="1"/>
          </p:cNvSpPr>
          <p:nvPr/>
        </p:nvSpPr>
        <p:spPr bwMode="auto">
          <a:xfrm>
            <a:off x="2627313" y="4509865"/>
            <a:ext cx="142875" cy="301625"/>
          </a:xfrm>
          <a:prstGeom prst="upArrow">
            <a:avLst>
              <a:gd name="adj1" fmla="val 50000"/>
              <a:gd name="adj2" fmla="val 52778"/>
            </a:avLst>
          </a:prstGeom>
          <a:solidFill>
            <a:srgbClr val="333333"/>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latin typeface="华文细黑" pitchFamily="2" charset="-122"/>
              <a:ea typeface="华文细黑" pitchFamily="2" charset="-122"/>
            </a:endParaRPr>
          </a:p>
        </p:txBody>
      </p:sp>
      <p:sp>
        <p:nvSpPr>
          <p:cNvPr id="62" name="Text Box 31"/>
          <p:cNvSpPr txBox="1">
            <a:spLocks noChangeArrowheads="1"/>
          </p:cNvSpPr>
          <p:nvPr/>
        </p:nvSpPr>
        <p:spPr bwMode="auto">
          <a:xfrm>
            <a:off x="3851275" y="2781077"/>
            <a:ext cx="1368425"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ct val="50000"/>
              </a:spcBef>
            </a:pPr>
            <a:r>
              <a:rPr lang="zh-CN" altLang="en-US" b="1">
                <a:solidFill>
                  <a:srgbClr val="990000"/>
                </a:solidFill>
                <a:latin typeface="华文细黑" pitchFamily="2" charset="-122"/>
                <a:ea typeface="华文细黑" pitchFamily="2" charset="-122"/>
              </a:rPr>
              <a:t>故障发生时</a:t>
            </a:r>
          </a:p>
        </p:txBody>
      </p:sp>
    </p:spTree>
    <p:extLst>
      <p:ext uri="{BB962C8B-B14F-4D97-AF65-F5344CB8AC3E}">
        <p14:creationId xmlns:p14="http://schemas.microsoft.com/office/powerpoint/2010/main" val="1955685086"/>
      </p:ext>
    </p:extLst>
  </p:cSld>
  <p:clrMapOvr>
    <a:masterClrMapping/>
  </p:clrMapOvr>
  <p:transition>
    <p:zoom/>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ChangeArrowheads="1"/>
          </p:cNvSpPr>
          <p:nvPr>
            <p:ph type="sldNum" sz="quarter" idx="12"/>
          </p:nvPr>
        </p:nvSpPr>
        <p:spPr/>
        <p:txBody>
          <a:bodyPr/>
          <a:lstStyle/>
          <a:p>
            <a:pPr>
              <a:defRPr/>
            </a:pPr>
            <a:fld id="{3BB936DD-2D1E-4C4C-A948-1C061672C1A5}" type="slidenum">
              <a:rPr lang="en-US"/>
              <a:pPr>
                <a:defRPr/>
              </a:pPr>
              <a:t>32</a:t>
            </a:fld>
            <a:endParaRPr lang="en-US" dirty="0"/>
          </a:p>
        </p:txBody>
      </p:sp>
      <p:sp>
        <p:nvSpPr>
          <p:cNvPr id="119" name="Rectangle 2"/>
          <p:cNvSpPr>
            <a:spLocks noChangeArrowheads="1"/>
          </p:cNvSpPr>
          <p:nvPr/>
        </p:nvSpPr>
        <p:spPr bwMode="auto">
          <a:xfrm>
            <a:off x="735012" y="171450"/>
            <a:ext cx="8408987" cy="736600"/>
          </a:xfrm>
          <a:prstGeom prst="rect">
            <a:avLst/>
          </a:prstGeom>
          <a:noFill/>
          <a:ln w="9525">
            <a:noFill/>
            <a:miter lim="800000"/>
            <a:headEnd/>
            <a:tailEnd/>
          </a:ln>
        </p:spPr>
        <p:txBody>
          <a:bodyPr lIns="108000" anchor="ctr"/>
          <a:lstStyle/>
          <a:p>
            <a:pPr algn="ctr" eaLnBrk="0" hangingPunct="0">
              <a:spcBef>
                <a:spcPct val="50000"/>
              </a:spcBef>
              <a:defRPr/>
            </a:pPr>
            <a:r>
              <a:rPr lang="zh-CN" altLang="en-US" sz="3200" dirty="0" smtClean="0">
                <a:latin typeface="黑体" pitchFamily="2" charset="-122"/>
                <a:ea typeface="黑体" pitchFamily="2" charset="-122"/>
              </a:rPr>
              <a:t>                         </a:t>
            </a:r>
            <a:r>
              <a:rPr lang="zh-CN" altLang="en-US" sz="3200" dirty="0" smtClean="0">
                <a:solidFill>
                  <a:prstClr val="black"/>
                </a:solidFill>
                <a:effectLst>
                  <a:outerShdw blurRad="38100" dist="38100" dir="2700000" algn="tl">
                    <a:srgbClr val="000000">
                      <a:alpha val="43137"/>
                    </a:srgbClr>
                  </a:outerShdw>
                </a:effectLst>
                <a:latin typeface="黑体" pitchFamily="2" charset="-122"/>
                <a:ea typeface="黑体" pitchFamily="2" charset="-122"/>
              </a:rPr>
              <a:t>骨干</a:t>
            </a:r>
            <a:r>
              <a:rPr lang="zh-CN" altLang="en-US" sz="3200" dirty="0">
                <a:solidFill>
                  <a:prstClr val="black"/>
                </a:solidFill>
                <a:effectLst>
                  <a:outerShdw blurRad="38100" dist="38100" dir="2700000" algn="tl">
                    <a:srgbClr val="000000">
                      <a:alpha val="43137"/>
                    </a:srgbClr>
                  </a:outerShdw>
                </a:effectLst>
                <a:latin typeface="黑体" pitchFamily="2" charset="-122"/>
                <a:ea typeface="黑体" pitchFamily="2" charset="-122"/>
              </a:rPr>
              <a:t>网</a:t>
            </a:r>
            <a:r>
              <a:rPr lang="en-US" altLang="zh-CN" sz="3200" dirty="0">
                <a:solidFill>
                  <a:prstClr val="black"/>
                </a:solidFill>
                <a:effectLst>
                  <a:outerShdw blurRad="38100" dist="38100" dir="2700000" algn="tl">
                    <a:srgbClr val="000000">
                      <a:alpha val="43137"/>
                    </a:srgbClr>
                  </a:outerShdw>
                </a:effectLst>
                <a:latin typeface="黑体" pitchFamily="2" charset="-122"/>
                <a:ea typeface="黑体" pitchFamily="2" charset="-122"/>
              </a:rPr>
              <a:t>-</a:t>
            </a:r>
            <a:r>
              <a:rPr lang="zh-CN" altLang="en-US" sz="3200" dirty="0">
                <a:solidFill>
                  <a:prstClr val="black"/>
                </a:solidFill>
                <a:effectLst>
                  <a:outerShdw blurRad="38100" dist="38100" dir="2700000" algn="tl">
                    <a:srgbClr val="000000">
                      <a:alpha val="43137"/>
                    </a:srgbClr>
                  </a:outerShdw>
                </a:effectLst>
                <a:latin typeface="黑体" pitchFamily="2" charset="-122"/>
                <a:ea typeface="黑体" pitchFamily="2" charset="-122"/>
              </a:rPr>
              <a:t>故障定位</a:t>
            </a:r>
          </a:p>
        </p:txBody>
      </p:sp>
      <p:pic>
        <p:nvPicPr>
          <p:cNvPr id="4506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6" y="1182899"/>
            <a:ext cx="4465066" cy="2822166"/>
          </a:xfrm>
          <a:prstGeom prst="rect">
            <a:avLst/>
          </a:prstGeom>
          <a:noFill/>
          <a:ln w="19050">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pic>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1535" y="1110891"/>
            <a:ext cx="4562464" cy="2822165"/>
          </a:xfrm>
          <a:prstGeom prst="rect">
            <a:avLst/>
          </a:prstGeom>
          <a:noFill/>
          <a:ln w="19050">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pic>
      <p:pic>
        <p:nvPicPr>
          <p:cNvPr id="10" name="Picture 5" descr="1"/>
          <p:cNvPicPr>
            <a:picLocks noChangeAspect="1" noChangeArrowheads="1"/>
          </p:cNvPicPr>
          <p:nvPr/>
        </p:nvPicPr>
        <p:blipFill rotWithShape="1">
          <a:blip r:embed="rId5">
            <a:extLst>
              <a:ext uri="{28A0092B-C50C-407E-A947-70E740481C1C}">
                <a14:useLocalDpi xmlns:a14="http://schemas.microsoft.com/office/drawing/2010/main" val="0"/>
              </a:ext>
            </a:extLst>
          </a:blip>
          <a:srcRect l="17025" t="10086"/>
          <a:stretch/>
        </p:blipFill>
        <p:spPr bwMode="auto">
          <a:xfrm>
            <a:off x="-129679" y="3606208"/>
            <a:ext cx="4794276" cy="3419409"/>
          </a:xfrm>
          <a:prstGeom prst="rect">
            <a:avLst/>
          </a:prstGeom>
          <a:noFill/>
          <a:ln w="19050">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pic>
        <p:nvPicPr>
          <p:cNvPr id="11"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6663" y="4005066"/>
            <a:ext cx="4357338" cy="2852934"/>
          </a:xfrm>
          <a:prstGeom prst="rect">
            <a:avLst/>
          </a:prstGeom>
          <a:noFill/>
          <a:ln w="19050">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53882" dir="13500000" algn="ctr" rotWithShape="0">
                    <a:schemeClr val="bg2">
                      <a:alpha val="50000"/>
                    </a:schemeClr>
                  </a:outerShdw>
                </a:effectLst>
              </a14:hiddenEffects>
            </a:ext>
          </a:extLst>
        </p:spPr>
      </p:pic>
      <p:sp>
        <p:nvSpPr>
          <p:cNvPr id="12" name="Rectangle 6"/>
          <p:cNvSpPr>
            <a:spLocks noChangeArrowheads="1"/>
          </p:cNvSpPr>
          <p:nvPr/>
        </p:nvSpPr>
        <p:spPr bwMode="auto">
          <a:xfrm>
            <a:off x="8244408" y="4653136"/>
            <a:ext cx="871068" cy="363537"/>
          </a:xfrm>
          <a:prstGeom prst="rect">
            <a:avLst/>
          </a:prstGeom>
          <a:noFill/>
          <a:ln w="28575">
            <a:solidFill>
              <a:srgbClr val="FF0000"/>
            </a:solidFill>
            <a:miter lim="800000"/>
            <a:headEnd/>
            <a:tailEnd/>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15" name="Rectangle 6"/>
          <p:cNvSpPr>
            <a:spLocks noChangeArrowheads="1"/>
          </p:cNvSpPr>
          <p:nvPr/>
        </p:nvSpPr>
        <p:spPr bwMode="auto">
          <a:xfrm>
            <a:off x="3707904" y="3897115"/>
            <a:ext cx="929304" cy="215900"/>
          </a:xfrm>
          <a:prstGeom prst="rect">
            <a:avLst/>
          </a:prstGeom>
          <a:noFill/>
          <a:ln w="28575">
            <a:solidFill>
              <a:srgbClr val="FF0000"/>
            </a:solidFill>
            <a:miter lim="800000"/>
            <a:headEnd/>
            <a:tailEnd/>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16" name="Rectangle 6"/>
          <p:cNvSpPr>
            <a:spLocks noChangeArrowheads="1"/>
          </p:cNvSpPr>
          <p:nvPr/>
        </p:nvSpPr>
        <p:spPr bwMode="auto">
          <a:xfrm>
            <a:off x="4869128" y="1881461"/>
            <a:ext cx="2727208" cy="179387"/>
          </a:xfrm>
          <a:prstGeom prst="rect">
            <a:avLst/>
          </a:prstGeom>
          <a:noFill/>
          <a:ln w="28575">
            <a:solidFill>
              <a:srgbClr val="FF0000"/>
            </a:solidFill>
            <a:miter lim="800000"/>
            <a:headEnd/>
            <a:tailEnd/>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17" name="Rectangle 6"/>
          <p:cNvSpPr>
            <a:spLocks noChangeArrowheads="1"/>
          </p:cNvSpPr>
          <p:nvPr/>
        </p:nvSpPr>
        <p:spPr bwMode="auto">
          <a:xfrm>
            <a:off x="2808952" y="1628800"/>
            <a:ext cx="1258992" cy="377725"/>
          </a:xfrm>
          <a:prstGeom prst="rect">
            <a:avLst/>
          </a:prstGeom>
          <a:noFill/>
          <a:ln w="28575">
            <a:solidFill>
              <a:srgbClr val="FF0000"/>
            </a:solidFill>
            <a:miter lim="800000"/>
            <a:headEnd/>
            <a:tailEnd/>
          </a:ln>
          <a:effectLst>
            <a:prstShdw prst="shdw13" dist="53882" dir="13500000">
              <a:schemeClr val="bg2">
                <a:alpha val="50000"/>
              </a:schemeClr>
            </a:prstShdw>
          </a:effectLst>
          <a:extLst>
            <a:ext uri="{909E8E84-426E-40DD-AFC4-6F175D3DCCD1}">
              <a14:hiddenFill xmlns:a14="http://schemas.microsoft.com/office/drawing/2010/main">
                <a:solidFill>
                  <a:schemeClr val="accent1"/>
                </a:solidFill>
              </a14:hiddenFill>
            </a:ext>
          </a:extLst>
        </p:spPr>
        <p:txBody>
          <a:bodyPr wrap="none" anchor="ctr"/>
          <a:lstStyle/>
          <a:p>
            <a:endParaRPr lang="zh-CN" altLang="en-US"/>
          </a:p>
        </p:txBody>
      </p:sp>
      <p:sp>
        <p:nvSpPr>
          <p:cNvPr id="18" name="Oval 8"/>
          <p:cNvSpPr>
            <a:spLocks noChangeArrowheads="1"/>
          </p:cNvSpPr>
          <p:nvPr/>
        </p:nvSpPr>
        <p:spPr bwMode="auto">
          <a:xfrm>
            <a:off x="6682585" y="5315912"/>
            <a:ext cx="360363" cy="360362"/>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53882" dir="13500000" algn="ctr" rotWithShape="0">
                    <a:srgbClr val="990000">
                      <a:alpha val="50000"/>
                    </a:srgbClr>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416268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45"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2000"/>
                                        <p:tgtEl>
                                          <p:spTgt spid="16"/>
                                        </p:tgtEl>
                                      </p:cBhvr>
                                    </p:animEffect>
                                    <p:anim calcmode="lin" valueType="num">
                                      <p:cBhvr>
                                        <p:cTn id="14" dur="2000" fill="hold"/>
                                        <p:tgtEl>
                                          <p:spTgt spid="16"/>
                                        </p:tgtEl>
                                        <p:attrNameLst>
                                          <p:attrName>ppt_w</p:attrName>
                                        </p:attrNameLst>
                                      </p:cBhvr>
                                      <p:tavLst>
                                        <p:tav tm="0" fmla="#ppt_w*sin(2.5*pi*$)">
                                          <p:val>
                                            <p:fltVal val="0"/>
                                          </p:val>
                                        </p:tav>
                                        <p:tav tm="100000">
                                          <p:val>
                                            <p:fltVal val="1"/>
                                          </p:val>
                                        </p:tav>
                                      </p:tavLst>
                                    </p:anim>
                                    <p:anim calcmode="lin" valueType="num">
                                      <p:cBhvr>
                                        <p:cTn id="15" dur="20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17" presetClass="entr" presetSubtype="1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p:cTn id="20" dur="500" fill="hold"/>
                                        <p:tgtEl>
                                          <p:spTgt spid="15"/>
                                        </p:tgtEl>
                                        <p:attrNameLst>
                                          <p:attrName>ppt_w</p:attrName>
                                        </p:attrNameLst>
                                      </p:cBhvr>
                                      <p:tavLst>
                                        <p:tav tm="0">
                                          <p:val>
                                            <p:fltVal val="0"/>
                                          </p:val>
                                        </p:tav>
                                        <p:tav tm="100000">
                                          <p:val>
                                            <p:strVal val="#ppt_w"/>
                                          </p:val>
                                        </p:tav>
                                      </p:tavLst>
                                    </p:anim>
                                    <p:anim calcmode="lin" valueType="num">
                                      <p:cBhvr>
                                        <p:cTn id="21" dur="5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6" grpId="0" animBg="1"/>
      <p:bldP spid="17" grpId="0" animBg="1"/>
      <p:bldP spid="1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angle 2"/>
          <p:cNvSpPr>
            <a:spLocks noChangeArrowheads="1"/>
          </p:cNvSpPr>
          <p:nvPr/>
        </p:nvSpPr>
        <p:spPr bwMode="auto">
          <a:xfrm>
            <a:off x="735013" y="144463"/>
            <a:ext cx="8158162" cy="836612"/>
          </a:xfrm>
          <a:prstGeom prst="rect">
            <a:avLst/>
          </a:prstGeom>
          <a:noFill/>
          <a:ln w="9525">
            <a:noFill/>
            <a:miter lim="800000"/>
            <a:headEnd/>
            <a:tailEnd/>
          </a:ln>
        </p:spPr>
        <p:txBody>
          <a:bodyPr lIns="108000" anchor="ctr"/>
          <a:lstStyle/>
          <a:p>
            <a:pPr algn="ctr" eaLnBrk="0" hangingPunct="0">
              <a:spcBef>
                <a:spcPct val="50000"/>
              </a:spcBef>
              <a:defRPr/>
            </a:pPr>
            <a:r>
              <a:rPr lang="zh-CN" altLang="en-US" sz="3200" dirty="0" smtClean="0">
                <a:solidFill>
                  <a:prstClr val="black"/>
                </a:solidFill>
                <a:effectLst>
                  <a:outerShdw blurRad="38100" dist="38100" dir="2700000" algn="tl">
                    <a:srgbClr val="000000">
                      <a:alpha val="43137"/>
                    </a:srgbClr>
                  </a:outerShdw>
                </a:effectLst>
                <a:latin typeface="黑体" pitchFamily="2" charset="-122"/>
                <a:ea typeface="黑体" pitchFamily="2" charset="-122"/>
              </a:rPr>
              <a:t>                        配电网</a:t>
            </a:r>
            <a:r>
              <a:rPr lang="en-US" altLang="zh-CN" sz="3200" dirty="0" smtClean="0">
                <a:solidFill>
                  <a:prstClr val="black"/>
                </a:solidFill>
                <a:effectLst>
                  <a:outerShdw blurRad="38100" dist="38100" dir="2700000" algn="tl">
                    <a:srgbClr val="000000">
                      <a:alpha val="43137"/>
                    </a:srgbClr>
                  </a:outerShdw>
                </a:effectLst>
                <a:latin typeface="黑体" pitchFamily="2" charset="-122"/>
                <a:ea typeface="黑体" pitchFamily="2" charset="-122"/>
              </a:rPr>
              <a:t>-</a:t>
            </a:r>
            <a:r>
              <a:rPr lang="zh-CN" altLang="en-US" sz="3200" dirty="0" smtClean="0">
                <a:solidFill>
                  <a:prstClr val="black"/>
                </a:solidFill>
                <a:effectLst>
                  <a:outerShdw blurRad="38100" dist="38100" dir="2700000" algn="tl">
                    <a:srgbClr val="000000">
                      <a:alpha val="43137"/>
                    </a:srgbClr>
                  </a:outerShdw>
                </a:effectLst>
                <a:latin typeface="黑体" pitchFamily="2" charset="-122"/>
                <a:ea typeface="黑体" pitchFamily="2" charset="-122"/>
              </a:rPr>
              <a:t>系统功能</a:t>
            </a:r>
            <a:endParaRPr lang="zh-CN" altLang="en-US" sz="3200" dirty="0">
              <a:latin typeface="黑体" pitchFamily="2" charset="-122"/>
              <a:ea typeface="黑体" pitchFamily="2" charset="-122"/>
            </a:endParaRPr>
          </a:p>
        </p:txBody>
      </p:sp>
      <p:grpSp>
        <p:nvGrpSpPr>
          <p:cNvPr id="8" name="组合 1"/>
          <p:cNvGrpSpPr>
            <a:grpSpLocks/>
          </p:cNvGrpSpPr>
          <p:nvPr/>
        </p:nvGrpSpPr>
        <p:grpSpPr bwMode="auto">
          <a:xfrm>
            <a:off x="427038" y="1484313"/>
            <a:ext cx="8264525" cy="4524375"/>
            <a:chOff x="427038" y="1484313"/>
            <a:chExt cx="8264525" cy="4524375"/>
          </a:xfrm>
        </p:grpSpPr>
        <p:sp>
          <p:nvSpPr>
            <p:cNvPr id="9" name="Arc 8"/>
            <p:cNvSpPr>
              <a:spLocks/>
            </p:cNvSpPr>
            <p:nvPr/>
          </p:nvSpPr>
          <p:spPr bwMode="auto">
            <a:xfrm rot="10800000">
              <a:off x="836613" y="1820863"/>
              <a:ext cx="7439025" cy="3730625"/>
            </a:xfrm>
            <a:custGeom>
              <a:avLst/>
              <a:gdLst>
                <a:gd name="T0" fmla="*/ 0 w 43200"/>
                <a:gd name="T1" fmla="*/ 2147483646 h 21673"/>
                <a:gd name="T2" fmla="*/ 2147483646 w 43200"/>
                <a:gd name="T3" fmla="*/ 2147483646 h 21673"/>
                <a:gd name="T4" fmla="*/ 2147483646 w 43200"/>
                <a:gd name="T5" fmla="*/ 2147483646 h 21673"/>
                <a:gd name="T6" fmla="*/ 0 60000 65536"/>
                <a:gd name="T7" fmla="*/ 0 60000 65536"/>
                <a:gd name="T8" fmla="*/ 0 60000 65536"/>
                <a:gd name="T9" fmla="*/ 0 w 43200"/>
                <a:gd name="T10" fmla="*/ 0 h 21673"/>
                <a:gd name="T11" fmla="*/ 43200 w 43200"/>
                <a:gd name="T12" fmla="*/ 21673 h 21673"/>
              </a:gdLst>
              <a:ahLst/>
              <a:cxnLst>
                <a:cxn ang="T6">
                  <a:pos x="T0" y="T1"/>
                </a:cxn>
                <a:cxn ang="T7">
                  <a:pos x="T2" y="T3"/>
                </a:cxn>
                <a:cxn ang="T8">
                  <a:pos x="T4" y="T5"/>
                </a:cxn>
              </a:cxnLst>
              <a:rect l="T9" t="T10" r="T11" b="T12"/>
              <a:pathLst>
                <a:path w="43200" h="21673" fill="none" extrusionOk="0">
                  <a:moveTo>
                    <a:pt x="0" y="21672"/>
                  </a:moveTo>
                  <a:cubicBezTo>
                    <a:pt x="0" y="21648"/>
                    <a:pt x="0" y="21624"/>
                    <a:pt x="0" y="21600"/>
                  </a:cubicBezTo>
                  <a:cubicBezTo>
                    <a:pt x="0" y="9670"/>
                    <a:pt x="9670" y="0"/>
                    <a:pt x="21600" y="0"/>
                  </a:cubicBezTo>
                  <a:cubicBezTo>
                    <a:pt x="33529" y="-1"/>
                    <a:pt x="43199" y="9670"/>
                    <a:pt x="43200" y="21599"/>
                  </a:cubicBezTo>
                </a:path>
                <a:path w="43200" h="21673" stroke="0" extrusionOk="0">
                  <a:moveTo>
                    <a:pt x="0" y="21672"/>
                  </a:moveTo>
                  <a:cubicBezTo>
                    <a:pt x="0" y="21648"/>
                    <a:pt x="0" y="21624"/>
                    <a:pt x="0" y="21600"/>
                  </a:cubicBezTo>
                  <a:cubicBezTo>
                    <a:pt x="0" y="9670"/>
                    <a:pt x="9670" y="0"/>
                    <a:pt x="21600" y="0"/>
                  </a:cubicBezTo>
                  <a:cubicBezTo>
                    <a:pt x="33529" y="-1"/>
                    <a:pt x="43199" y="9670"/>
                    <a:pt x="43200" y="21599"/>
                  </a:cubicBezTo>
                  <a:lnTo>
                    <a:pt x="21600" y="21600"/>
                  </a:lnTo>
                  <a:lnTo>
                    <a:pt x="0" y="21672"/>
                  </a:lnTo>
                  <a:close/>
                </a:path>
              </a:pathLst>
            </a:custGeom>
            <a:solidFill>
              <a:schemeClr val="bg1">
                <a:lumMod val="95000"/>
              </a:schemeClr>
            </a:solidFill>
            <a:ln>
              <a:noFill/>
            </a:ln>
          </p:spPr>
          <p:txBody>
            <a:bodyPr wrap="none" anchor="ctr"/>
            <a:lstStyle/>
            <a:p>
              <a:pPr>
                <a:defRPr/>
              </a:pPr>
              <a:endParaRPr lang="zh-CN" altLang="en-US"/>
            </a:p>
          </p:txBody>
        </p:sp>
        <p:sp>
          <p:nvSpPr>
            <p:cNvPr id="10" name="Line 40"/>
            <p:cNvSpPr>
              <a:spLocks noChangeShapeType="1"/>
            </p:cNvSpPr>
            <p:nvPr/>
          </p:nvSpPr>
          <p:spPr bwMode="auto">
            <a:xfrm flipH="1">
              <a:off x="2279650" y="2670175"/>
              <a:ext cx="2293938" cy="2112963"/>
            </a:xfrm>
            <a:prstGeom prst="line">
              <a:avLst/>
            </a:prstGeom>
            <a:noFill/>
            <a:ln w="38100">
              <a:solidFill>
                <a:schemeClr val="tx2">
                  <a:lumMod val="60000"/>
                  <a:lumOff val="40000"/>
                </a:schemeClr>
              </a:solidFill>
              <a:prstDash val="sysDot"/>
              <a:round/>
              <a:headEnd/>
              <a:tailEnd/>
            </a:ln>
            <a:extLst>
              <a:ext uri="{909E8E84-426E-40DD-AFC4-6F175D3DCCD1}">
                <a14:hiddenFill xmlns:a14="http://schemas.microsoft.com/office/drawing/2010/main">
                  <a:noFill/>
                </a14:hiddenFill>
              </a:ext>
            </a:extLst>
          </p:spPr>
          <p:txBody>
            <a:bodyPr/>
            <a:lstStyle/>
            <a:p>
              <a:pPr>
                <a:defRPr/>
              </a:pPr>
              <a:endParaRPr lang="zh-CN" altLang="en-US"/>
            </a:p>
          </p:txBody>
        </p:sp>
        <p:sp>
          <p:nvSpPr>
            <p:cNvPr id="11" name="Line 41"/>
            <p:cNvSpPr>
              <a:spLocks noChangeShapeType="1"/>
            </p:cNvSpPr>
            <p:nvPr/>
          </p:nvSpPr>
          <p:spPr bwMode="auto">
            <a:xfrm>
              <a:off x="4572000" y="2668588"/>
              <a:ext cx="0" cy="2881312"/>
            </a:xfrm>
            <a:prstGeom prst="line">
              <a:avLst/>
            </a:prstGeom>
            <a:noFill/>
            <a:ln w="38100">
              <a:solidFill>
                <a:schemeClr val="tx2">
                  <a:lumMod val="60000"/>
                  <a:lumOff val="40000"/>
                </a:schemeClr>
              </a:solidFill>
              <a:prstDash val="sysDot"/>
              <a:round/>
              <a:headEnd/>
              <a:tailEnd/>
            </a:ln>
            <a:extLst>
              <a:ext uri="{909E8E84-426E-40DD-AFC4-6F175D3DCCD1}">
                <a14:hiddenFill xmlns:a14="http://schemas.microsoft.com/office/drawing/2010/main">
                  <a:noFill/>
                </a14:hiddenFill>
              </a:ext>
            </a:extLst>
          </p:spPr>
          <p:txBody>
            <a:bodyPr/>
            <a:lstStyle/>
            <a:p>
              <a:pPr>
                <a:defRPr/>
              </a:pPr>
              <a:endParaRPr lang="zh-CN" altLang="en-US"/>
            </a:p>
          </p:txBody>
        </p:sp>
        <p:sp>
          <p:nvSpPr>
            <p:cNvPr id="12" name="Line 42"/>
            <p:cNvSpPr>
              <a:spLocks noChangeShapeType="1"/>
            </p:cNvSpPr>
            <p:nvPr/>
          </p:nvSpPr>
          <p:spPr bwMode="auto">
            <a:xfrm>
              <a:off x="4572000" y="2668588"/>
              <a:ext cx="2322513" cy="2035175"/>
            </a:xfrm>
            <a:prstGeom prst="line">
              <a:avLst/>
            </a:prstGeom>
            <a:noFill/>
            <a:ln w="38100">
              <a:solidFill>
                <a:schemeClr val="tx2">
                  <a:lumMod val="60000"/>
                  <a:lumOff val="40000"/>
                </a:schemeClr>
              </a:solidFill>
              <a:prstDash val="sysDot"/>
              <a:round/>
              <a:headEnd/>
              <a:tailEnd/>
            </a:ln>
            <a:extLst>
              <a:ext uri="{909E8E84-426E-40DD-AFC4-6F175D3DCCD1}">
                <a14:hiddenFill xmlns:a14="http://schemas.microsoft.com/office/drawing/2010/main">
                  <a:noFill/>
                </a14:hiddenFill>
              </a:ext>
            </a:extLst>
          </p:spPr>
          <p:txBody>
            <a:bodyPr/>
            <a:lstStyle/>
            <a:p>
              <a:pPr>
                <a:defRPr/>
              </a:pPr>
              <a:endParaRPr lang="zh-CN" altLang="en-US"/>
            </a:p>
          </p:txBody>
        </p:sp>
        <p:sp>
          <p:nvSpPr>
            <p:cNvPr id="13" name="Line 48"/>
            <p:cNvSpPr>
              <a:spLocks noChangeShapeType="1"/>
            </p:cNvSpPr>
            <p:nvPr/>
          </p:nvSpPr>
          <p:spPr bwMode="auto">
            <a:xfrm flipH="1">
              <a:off x="2011363" y="2670175"/>
              <a:ext cx="6135687" cy="0"/>
            </a:xfrm>
            <a:prstGeom prst="line">
              <a:avLst/>
            </a:prstGeom>
            <a:noFill/>
            <a:ln w="38100">
              <a:solidFill>
                <a:schemeClr val="tx2">
                  <a:lumMod val="60000"/>
                  <a:lumOff val="40000"/>
                </a:schemeClr>
              </a:solidFill>
              <a:prstDash val="sysDot"/>
              <a:round/>
              <a:headEnd/>
              <a:tailEnd/>
            </a:ln>
            <a:extLst>
              <a:ext uri="{909E8E84-426E-40DD-AFC4-6F175D3DCCD1}">
                <a14:hiddenFill xmlns:a14="http://schemas.microsoft.com/office/drawing/2010/main">
                  <a:noFill/>
                </a14:hiddenFill>
              </a:ext>
            </a:extLst>
          </p:spPr>
          <p:txBody>
            <a:bodyPr/>
            <a:lstStyle/>
            <a:p>
              <a:pPr>
                <a:defRPr/>
              </a:pPr>
              <a:endParaRPr lang="zh-CN" altLang="en-US"/>
            </a:p>
          </p:txBody>
        </p:sp>
        <p:sp>
          <p:nvSpPr>
            <p:cNvPr id="14" name="Oval 10"/>
            <p:cNvSpPr>
              <a:spLocks noChangeArrowheads="1"/>
            </p:cNvSpPr>
            <p:nvPr/>
          </p:nvSpPr>
          <p:spPr bwMode="auto">
            <a:xfrm>
              <a:off x="3371850" y="1484313"/>
              <a:ext cx="2374900" cy="2374900"/>
            </a:xfrm>
            <a:prstGeom prst="ellipse">
              <a:avLst/>
            </a:prstGeom>
            <a:gradFill rotWithShape="1">
              <a:gsLst>
                <a:gs pos="0">
                  <a:srgbClr val="EAEAEA"/>
                </a:gs>
                <a:gs pos="100000">
                  <a:srgbClr val="B2B2B2"/>
                </a:gs>
              </a:gsLst>
              <a:lin ang="5400000" scaled="1"/>
            </a:gradFill>
            <a:ln>
              <a:noFill/>
            </a:ln>
            <a:effectLst>
              <a:prstShdw prst="shdw17" dist="17961" dir="2700000">
                <a:srgbClr val="8C8C8C"/>
              </a:prst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zh-CN">
                <a:latin typeface="Arial" pitchFamily="34" charset="0"/>
                <a:ea typeface="宋体" pitchFamily="2" charset="-122"/>
              </a:endParaRPr>
            </a:p>
          </p:txBody>
        </p:sp>
        <p:sp>
          <p:nvSpPr>
            <p:cNvPr id="15" name="Oval 13"/>
            <p:cNvSpPr>
              <a:spLocks noChangeArrowheads="1"/>
            </p:cNvSpPr>
            <p:nvPr/>
          </p:nvSpPr>
          <p:spPr bwMode="auto">
            <a:xfrm>
              <a:off x="3481388" y="1593850"/>
              <a:ext cx="2155825" cy="2155825"/>
            </a:xfrm>
            <a:prstGeom prst="ellipse">
              <a:avLst/>
            </a:prstGeom>
            <a:gradFill rotWithShape="1">
              <a:gsLst>
                <a:gs pos="0">
                  <a:srgbClr val="68CC26"/>
                </a:gs>
                <a:gs pos="100000">
                  <a:srgbClr val="00180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zh-CN">
                <a:latin typeface="Arial" pitchFamily="34" charset="0"/>
                <a:ea typeface="宋体" pitchFamily="2" charset="-122"/>
              </a:endParaRPr>
            </a:p>
          </p:txBody>
        </p:sp>
        <p:sp>
          <p:nvSpPr>
            <p:cNvPr id="16" name="Oval 15"/>
            <p:cNvSpPr>
              <a:spLocks noChangeArrowheads="1"/>
            </p:cNvSpPr>
            <p:nvPr/>
          </p:nvSpPr>
          <p:spPr bwMode="auto">
            <a:xfrm>
              <a:off x="3481388" y="1593850"/>
              <a:ext cx="2155825" cy="2155825"/>
            </a:xfrm>
            <a:prstGeom prst="ellipse">
              <a:avLst/>
            </a:prstGeom>
            <a:solidFill>
              <a:schemeClr val="tx2">
                <a:lumMod val="60000"/>
                <a:lumOff val="40000"/>
              </a:schemeClr>
            </a:solidFill>
            <a:ln>
              <a:noFill/>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zh-CN" sz="1600" smtClean="0">
                <a:latin typeface="Arial" panose="020B0604020202020204" pitchFamily="34" charset="0"/>
              </a:endParaRPr>
            </a:p>
          </p:txBody>
        </p:sp>
        <p:sp>
          <p:nvSpPr>
            <p:cNvPr id="17" name="Oval 16"/>
            <p:cNvSpPr>
              <a:spLocks noChangeArrowheads="1"/>
            </p:cNvSpPr>
            <p:nvPr/>
          </p:nvSpPr>
          <p:spPr bwMode="auto">
            <a:xfrm>
              <a:off x="3659188" y="1616075"/>
              <a:ext cx="1800225" cy="1727200"/>
            </a:xfrm>
            <a:prstGeom prst="ellipse">
              <a:avLst/>
            </a:prstGeom>
            <a:gradFill rotWithShape="0">
              <a:gsLst>
                <a:gs pos="0">
                  <a:schemeClr val="bg1">
                    <a:alpha val="60001"/>
                  </a:schemeClr>
                </a:gs>
                <a:gs pos="100000">
                  <a:schemeClr val="accent1">
                    <a:alpha val="0"/>
                  </a:scheme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endParaRPr lang="zh-CN" altLang="zh-CN">
                <a:latin typeface="Arial" pitchFamily="34" charset="0"/>
                <a:ea typeface="宋体" pitchFamily="2" charset="-122"/>
              </a:endParaRPr>
            </a:p>
          </p:txBody>
        </p:sp>
        <p:sp>
          <p:nvSpPr>
            <p:cNvPr id="18" name="Oval 17"/>
            <p:cNvSpPr>
              <a:spLocks noChangeArrowheads="1"/>
            </p:cNvSpPr>
            <p:nvPr/>
          </p:nvSpPr>
          <p:spPr bwMode="auto">
            <a:xfrm>
              <a:off x="427038" y="1879600"/>
              <a:ext cx="1584325" cy="1584325"/>
            </a:xfrm>
            <a:prstGeom prst="ellipse">
              <a:avLst/>
            </a:prstGeom>
            <a:solidFill>
              <a:schemeClr val="bg1">
                <a:lumMod val="85000"/>
              </a:schemeClr>
            </a:solidFill>
            <a:ln>
              <a:noFill/>
            </a:ln>
            <a:effectLst>
              <a:prstShdw prst="shdw17" dist="17961" dir="2700000">
                <a:srgbClr val="396E14"/>
              </a:prstShdw>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zh-CN" sz="1600" smtClean="0">
                <a:latin typeface="Arial" panose="020B0604020202020204" pitchFamily="34" charset="0"/>
              </a:endParaRPr>
            </a:p>
          </p:txBody>
        </p:sp>
        <p:sp>
          <p:nvSpPr>
            <p:cNvPr id="19" name="Oval 18"/>
            <p:cNvSpPr>
              <a:spLocks noChangeArrowheads="1"/>
            </p:cNvSpPr>
            <p:nvPr/>
          </p:nvSpPr>
          <p:spPr bwMode="auto">
            <a:xfrm>
              <a:off x="514350" y="1966913"/>
              <a:ext cx="1409700" cy="1409700"/>
            </a:xfrm>
            <a:prstGeom prst="ellipse">
              <a:avLst/>
            </a:prstGeom>
            <a:gradFill rotWithShape="1">
              <a:gsLst>
                <a:gs pos="0">
                  <a:schemeClr val="bg1"/>
                </a:gs>
                <a:gs pos="100000">
                  <a:srgbClr val="333333"/>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zh-CN">
                <a:latin typeface="Arial" pitchFamily="34" charset="0"/>
                <a:ea typeface="宋体" pitchFamily="2" charset="-122"/>
              </a:endParaRPr>
            </a:p>
          </p:txBody>
        </p:sp>
        <p:sp>
          <p:nvSpPr>
            <p:cNvPr id="20" name="Oval 19"/>
            <p:cNvSpPr>
              <a:spLocks noChangeArrowheads="1"/>
            </p:cNvSpPr>
            <p:nvPr/>
          </p:nvSpPr>
          <p:spPr bwMode="auto">
            <a:xfrm>
              <a:off x="550863" y="2000250"/>
              <a:ext cx="1152525" cy="1152525"/>
            </a:xfrm>
            <a:prstGeom prst="ellipse">
              <a:avLst/>
            </a:prstGeom>
            <a:gradFill rotWithShape="1">
              <a:gsLst>
                <a:gs pos="0">
                  <a:schemeClr val="bg1">
                    <a:alpha val="39998"/>
                  </a:schemeClr>
                </a:gs>
                <a:gs pos="100000">
                  <a:schemeClr val="accent1">
                    <a:alpha val="0"/>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zh-CN">
                <a:latin typeface="Arial" pitchFamily="34" charset="0"/>
                <a:ea typeface="宋体" pitchFamily="2" charset="-122"/>
              </a:endParaRPr>
            </a:p>
          </p:txBody>
        </p:sp>
        <p:sp>
          <p:nvSpPr>
            <p:cNvPr id="21" name="Oval 52"/>
            <p:cNvSpPr>
              <a:spLocks noChangeArrowheads="1"/>
            </p:cNvSpPr>
            <p:nvPr/>
          </p:nvSpPr>
          <p:spPr bwMode="auto">
            <a:xfrm>
              <a:off x="7107238" y="1868488"/>
              <a:ext cx="1584325" cy="1584325"/>
            </a:xfrm>
            <a:prstGeom prst="ellipse">
              <a:avLst/>
            </a:prstGeom>
            <a:solidFill>
              <a:schemeClr val="bg1">
                <a:lumMod val="85000"/>
              </a:schemeClr>
            </a:solidFill>
            <a:ln>
              <a:noFill/>
            </a:ln>
            <a:effectLst>
              <a:prstShdw prst="shdw17" dist="17961" dir="2700000">
                <a:srgbClr val="396E14"/>
              </a:prstShdw>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zh-CN" sz="1600" smtClean="0">
                <a:latin typeface="Arial" panose="020B0604020202020204" pitchFamily="34" charset="0"/>
              </a:endParaRPr>
            </a:p>
          </p:txBody>
        </p:sp>
        <p:sp>
          <p:nvSpPr>
            <p:cNvPr id="22" name="Oval 53"/>
            <p:cNvSpPr>
              <a:spLocks noChangeArrowheads="1"/>
            </p:cNvSpPr>
            <p:nvPr/>
          </p:nvSpPr>
          <p:spPr bwMode="auto">
            <a:xfrm>
              <a:off x="7194550" y="1955800"/>
              <a:ext cx="1409700" cy="1409700"/>
            </a:xfrm>
            <a:prstGeom prst="ellipse">
              <a:avLst/>
            </a:prstGeom>
            <a:gradFill rotWithShape="1">
              <a:gsLst>
                <a:gs pos="0">
                  <a:schemeClr val="bg1"/>
                </a:gs>
                <a:gs pos="100000">
                  <a:srgbClr val="333333"/>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zh-CN">
                <a:latin typeface="Arial" pitchFamily="34" charset="0"/>
                <a:ea typeface="宋体" pitchFamily="2" charset="-122"/>
              </a:endParaRPr>
            </a:p>
          </p:txBody>
        </p:sp>
        <p:sp>
          <p:nvSpPr>
            <p:cNvPr id="23" name="Oval 54"/>
            <p:cNvSpPr>
              <a:spLocks noChangeArrowheads="1"/>
            </p:cNvSpPr>
            <p:nvPr/>
          </p:nvSpPr>
          <p:spPr bwMode="auto">
            <a:xfrm>
              <a:off x="7231063" y="1989138"/>
              <a:ext cx="1152525" cy="1152525"/>
            </a:xfrm>
            <a:prstGeom prst="ellipse">
              <a:avLst/>
            </a:prstGeom>
            <a:gradFill rotWithShape="1">
              <a:gsLst>
                <a:gs pos="0">
                  <a:schemeClr val="bg1">
                    <a:alpha val="39998"/>
                  </a:schemeClr>
                </a:gs>
                <a:gs pos="100000">
                  <a:schemeClr val="accent1">
                    <a:alpha val="0"/>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zh-CN">
                <a:latin typeface="Arial" pitchFamily="34" charset="0"/>
                <a:ea typeface="宋体" pitchFamily="2" charset="-122"/>
              </a:endParaRPr>
            </a:p>
          </p:txBody>
        </p:sp>
        <p:sp>
          <p:nvSpPr>
            <p:cNvPr id="24" name="Oval 55"/>
            <p:cNvSpPr>
              <a:spLocks noChangeArrowheads="1"/>
            </p:cNvSpPr>
            <p:nvPr/>
          </p:nvSpPr>
          <p:spPr bwMode="auto">
            <a:xfrm>
              <a:off x="3773488" y="4424363"/>
              <a:ext cx="1584325" cy="1584325"/>
            </a:xfrm>
            <a:prstGeom prst="ellipse">
              <a:avLst/>
            </a:prstGeom>
            <a:solidFill>
              <a:schemeClr val="bg1">
                <a:lumMod val="85000"/>
              </a:schemeClr>
            </a:solidFill>
            <a:ln>
              <a:noFill/>
            </a:ln>
            <a:effectLst>
              <a:prstShdw prst="shdw17" dist="17961" dir="2700000">
                <a:srgbClr val="396E14"/>
              </a:prstShdw>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zh-CN" sz="1600" smtClean="0">
                <a:latin typeface="Arial" panose="020B0604020202020204" pitchFamily="34" charset="0"/>
              </a:endParaRPr>
            </a:p>
          </p:txBody>
        </p:sp>
        <p:sp>
          <p:nvSpPr>
            <p:cNvPr id="25" name="Oval 56"/>
            <p:cNvSpPr>
              <a:spLocks noChangeArrowheads="1"/>
            </p:cNvSpPr>
            <p:nvPr/>
          </p:nvSpPr>
          <p:spPr bwMode="auto">
            <a:xfrm>
              <a:off x="3860800" y="4511675"/>
              <a:ext cx="1409700" cy="1409700"/>
            </a:xfrm>
            <a:prstGeom prst="ellipse">
              <a:avLst/>
            </a:prstGeom>
            <a:gradFill rotWithShape="1">
              <a:gsLst>
                <a:gs pos="0">
                  <a:schemeClr val="bg1"/>
                </a:gs>
                <a:gs pos="100000">
                  <a:srgbClr val="333333"/>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zh-CN">
                <a:latin typeface="Arial" pitchFamily="34" charset="0"/>
                <a:ea typeface="宋体" pitchFamily="2" charset="-122"/>
              </a:endParaRPr>
            </a:p>
          </p:txBody>
        </p:sp>
        <p:sp>
          <p:nvSpPr>
            <p:cNvPr id="26" name="Oval 57"/>
            <p:cNvSpPr>
              <a:spLocks noChangeArrowheads="1"/>
            </p:cNvSpPr>
            <p:nvPr/>
          </p:nvSpPr>
          <p:spPr bwMode="auto">
            <a:xfrm>
              <a:off x="3897313" y="4545013"/>
              <a:ext cx="1152525" cy="1152525"/>
            </a:xfrm>
            <a:prstGeom prst="ellipse">
              <a:avLst/>
            </a:prstGeom>
            <a:gradFill rotWithShape="1">
              <a:gsLst>
                <a:gs pos="0">
                  <a:schemeClr val="bg1">
                    <a:alpha val="39998"/>
                  </a:schemeClr>
                </a:gs>
                <a:gs pos="100000">
                  <a:schemeClr val="accent1">
                    <a:alpha val="0"/>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zh-CN">
                <a:latin typeface="Arial" pitchFamily="34" charset="0"/>
                <a:ea typeface="宋体" pitchFamily="2" charset="-122"/>
              </a:endParaRPr>
            </a:p>
          </p:txBody>
        </p:sp>
        <p:sp>
          <p:nvSpPr>
            <p:cNvPr id="27" name="Oval 58"/>
            <p:cNvSpPr>
              <a:spLocks noChangeArrowheads="1"/>
            </p:cNvSpPr>
            <p:nvPr/>
          </p:nvSpPr>
          <p:spPr bwMode="auto">
            <a:xfrm>
              <a:off x="6156325" y="3738563"/>
              <a:ext cx="1584325" cy="1584325"/>
            </a:xfrm>
            <a:prstGeom prst="ellipse">
              <a:avLst/>
            </a:prstGeom>
            <a:solidFill>
              <a:schemeClr val="bg1">
                <a:lumMod val="85000"/>
              </a:schemeClr>
            </a:solidFill>
            <a:ln>
              <a:noFill/>
            </a:ln>
            <a:effectLst>
              <a:prstShdw prst="shdw17" dist="17961" dir="2700000">
                <a:srgbClr val="396E14"/>
              </a:prstShdw>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zh-CN" sz="1600" smtClean="0">
                <a:latin typeface="Arial" panose="020B0604020202020204" pitchFamily="34" charset="0"/>
              </a:endParaRPr>
            </a:p>
          </p:txBody>
        </p:sp>
        <p:sp>
          <p:nvSpPr>
            <p:cNvPr id="28" name="Oval 59"/>
            <p:cNvSpPr>
              <a:spLocks noChangeArrowheads="1"/>
            </p:cNvSpPr>
            <p:nvPr/>
          </p:nvSpPr>
          <p:spPr bwMode="auto">
            <a:xfrm>
              <a:off x="6243638" y="3825875"/>
              <a:ext cx="1409700" cy="1409700"/>
            </a:xfrm>
            <a:prstGeom prst="ellipse">
              <a:avLst/>
            </a:prstGeom>
            <a:gradFill rotWithShape="1">
              <a:gsLst>
                <a:gs pos="0">
                  <a:schemeClr val="bg1"/>
                </a:gs>
                <a:gs pos="100000">
                  <a:srgbClr val="333333"/>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zh-CN">
                <a:latin typeface="Arial" pitchFamily="34" charset="0"/>
                <a:ea typeface="宋体" pitchFamily="2" charset="-122"/>
              </a:endParaRPr>
            </a:p>
          </p:txBody>
        </p:sp>
        <p:sp>
          <p:nvSpPr>
            <p:cNvPr id="29" name="Oval 60"/>
            <p:cNvSpPr>
              <a:spLocks noChangeArrowheads="1"/>
            </p:cNvSpPr>
            <p:nvPr/>
          </p:nvSpPr>
          <p:spPr bwMode="auto">
            <a:xfrm>
              <a:off x="6280150" y="3859213"/>
              <a:ext cx="1152525" cy="1152525"/>
            </a:xfrm>
            <a:prstGeom prst="ellipse">
              <a:avLst/>
            </a:prstGeom>
            <a:gradFill rotWithShape="1">
              <a:gsLst>
                <a:gs pos="0">
                  <a:schemeClr val="bg1">
                    <a:alpha val="39998"/>
                  </a:schemeClr>
                </a:gs>
                <a:gs pos="100000">
                  <a:schemeClr val="accent1">
                    <a:alpha val="0"/>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zh-CN">
                <a:latin typeface="Arial" pitchFamily="34" charset="0"/>
                <a:ea typeface="宋体" pitchFamily="2" charset="-122"/>
              </a:endParaRPr>
            </a:p>
          </p:txBody>
        </p:sp>
        <p:sp>
          <p:nvSpPr>
            <p:cNvPr id="30" name="Oval 61"/>
            <p:cNvSpPr>
              <a:spLocks noChangeArrowheads="1"/>
            </p:cNvSpPr>
            <p:nvPr/>
          </p:nvSpPr>
          <p:spPr bwMode="auto">
            <a:xfrm>
              <a:off x="1403350" y="3738563"/>
              <a:ext cx="1584325" cy="1584325"/>
            </a:xfrm>
            <a:prstGeom prst="ellipse">
              <a:avLst/>
            </a:prstGeom>
            <a:solidFill>
              <a:schemeClr val="bg1">
                <a:lumMod val="85000"/>
              </a:schemeClr>
            </a:solidFill>
            <a:ln>
              <a:noFill/>
            </a:ln>
            <a:effectLst>
              <a:prstShdw prst="shdw17" dist="17961" dir="2700000">
                <a:srgbClr val="396E14"/>
              </a:prstShdw>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defRPr/>
              </a:pPr>
              <a:endParaRPr lang="zh-CN" altLang="zh-CN" sz="1600" smtClean="0">
                <a:latin typeface="Arial" panose="020B0604020202020204" pitchFamily="34" charset="0"/>
              </a:endParaRPr>
            </a:p>
          </p:txBody>
        </p:sp>
        <p:sp>
          <p:nvSpPr>
            <p:cNvPr id="31" name="Oval 62"/>
            <p:cNvSpPr>
              <a:spLocks noChangeArrowheads="1"/>
            </p:cNvSpPr>
            <p:nvPr/>
          </p:nvSpPr>
          <p:spPr bwMode="auto">
            <a:xfrm>
              <a:off x="1490663" y="3825875"/>
              <a:ext cx="1409700" cy="1409700"/>
            </a:xfrm>
            <a:prstGeom prst="ellipse">
              <a:avLst/>
            </a:prstGeom>
            <a:gradFill rotWithShape="1">
              <a:gsLst>
                <a:gs pos="0">
                  <a:schemeClr val="bg1"/>
                </a:gs>
                <a:gs pos="100000">
                  <a:srgbClr val="333333"/>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zh-CN">
                <a:latin typeface="Arial" pitchFamily="34" charset="0"/>
                <a:ea typeface="宋体" pitchFamily="2" charset="-122"/>
              </a:endParaRPr>
            </a:p>
          </p:txBody>
        </p:sp>
        <p:sp>
          <p:nvSpPr>
            <p:cNvPr id="32" name="Oval 63"/>
            <p:cNvSpPr>
              <a:spLocks noChangeArrowheads="1"/>
            </p:cNvSpPr>
            <p:nvPr/>
          </p:nvSpPr>
          <p:spPr bwMode="auto">
            <a:xfrm>
              <a:off x="1527175" y="3859213"/>
              <a:ext cx="1152525" cy="1152525"/>
            </a:xfrm>
            <a:prstGeom prst="ellipse">
              <a:avLst/>
            </a:prstGeom>
            <a:gradFill rotWithShape="1">
              <a:gsLst>
                <a:gs pos="0">
                  <a:schemeClr val="bg1">
                    <a:alpha val="39998"/>
                  </a:schemeClr>
                </a:gs>
                <a:gs pos="100000">
                  <a:schemeClr val="accent1">
                    <a:alpha val="0"/>
                  </a:schemeClr>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zh-CN">
                <a:latin typeface="Arial" pitchFamily="34" charset="0"/>
                <a:ea typeface="宋体" pitchFamily="2" charset="-122"/>
              </a:endParaRPr>
            </a:p>
          </p:txBody>
        </p:sp>
        <p:sp>
          <p:nvSpPr>
            <p:cNvPr id="33" name="Rectangle 65"/>
            <p:cNvSpPr>
              <a:spLocks noChangeArrowheads="1"/>
            </p:cNvSpPr>
            <p:nvPr/>
          </p:nvSpPr>
          <p:spPr bwMode="auto">
            <a:xfrm>
              <a:off x="534988" y="2455863"/>
              <a:ext cx="13684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defRPr/>
              </a:pPr>
              <a:r>
                <a:rPr lang="zh-CN" altLang="en-US" sz="1800" dirty="0" smtClean="0">
                  <a:ln>
                    <a:solidFill>
                      <a:schemeClr val="tx2">
                        <a:lumMod val="60000"/>
                        <a:lumOff val="40000"/>
                      </a:schemeClr>
                    </a:solidFill>
                  </a:ln>
                  <a:solidFill>
                    <a:srgbClr val="003300"/>
                  </a:solidFill>
                  <a:latin typeface="微软雅黑" panose="020B0503020204020204" pitchFamily="34" charset="-122"/>
                  <a:ea typeface="微软雅黑" panose="020B0503020204020204" pitchFamily="34" charset="-122"/>
                  <a:cs typeface="HY견고딕"/>
                </a:rPr>
                <a:t>网络集中监视</a:t>
              </a:r>
              <a:endParaRPr lang="ko-KR" altLang="en-US" sz="1800" dirty="0" smtClean="0">
                <a:ln>
                  <a:solidFill>
                    <a:schemeClr val="tx2">
                      <a:lumMod val="60000"/>
                      <a:lumOff val="40000"/>
                    </a:schemeClr>
                  </a:solidFill>
                </a:ln>
                <a:solidFill>
                  <a:srgbClr val="003300"/>
                </a:solidFill>
                <a:latin typeface="微软雅黑" panose="020B0503020204020204" pitchFamily="34" charset="-122"/>
                <a:ea typeface="微软雅黑" panose="020B0503020204020204" pitchFamily="34" charset="-122"/>
                <a:cs typeface="HY견고딕"/>
              </a:endParaRPr>
            </a:p>
          </p:txBody>
        </p:sp>
        <p:sp>
          <p:nvSpPr>
            <p:cNvPr id="34" name="Rectangle 66"/>
            <p:cNvSpPr>
              <a:spLocks noChangeArrowheads="1"/>
            </p:cNvSpPr>
            <p:nvPr/>
          </p:nvSpPr>
          <p:spPr bwMode="auto">
            <a:xfrm>
              <a:off x="1492250" y="4314825"/>
              <a:ext cx="13684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defRPr/>
              </a:pPr>
              <a:r>
                <a:rPr lang="zh-CN" altLang="en-US" sz="1800" dirty="0">
                  <a:ln>
                    <a:solidFill>
                      <a:schemeClr val="tx2">
                        <a:lumMod val="60000"/>
                        <a:lumOff val="40000"/>
                      </a:schemeClr>
                    </a:solidFill>
                  </a:ln>
                  <a:solidFill>
                    <a:srgbClr val="003300"/>
                  </a:solidFill>
                  <a:cs typeface="HY견고딕"/>
                </a:rPr>
                <a:t>资源信息管理</a:t>
              </a:r>
              <a:endParaRPr lang="ko-KR" altLang="en-US" sz="1800" dirty="0">
                <a:ln>
                  <a:solidFill>
                    <a:schemeClr val="tx2">
                      <a:lumMod val="60000"/>
                      <a:lumOff val="40000"/>
                    </a:schemeClr>
                  </a:solidFill>
                </a:ln>
                <a:solidFill>
                  <a:srgbClr val="003300"/>
                </a:solidFill>
                <a:cs typeface="HY견고딕"/>
              </a:endParaRPr>
            </a:p>
          </p:txBody>
        </p:sp>
        <p:sp>
          <p:nvSpPr>
            <p:cNvPr id="35" name="Rectangle 67"/>
            <p:cNvSpPr>
              <a:spLocks noChangeArrowheads="1"/>
            </p:cNvSpPr>
            <p:nvPr/>
          </p:nvSpPr>
          <p:spPr bwMode="auto">
            <a:xfrm>
              <a:off x="3881438" y="5000625"/>
              <a:ext cx="13684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defRPr/>
              </a:pPr>
              <a:r>
                <a:rPr lang="zh-CN" altLang="en-US" sz="1800" dirty="0">
                  <a:ln>
                    <a:solidFill>
                      <a:schemeClr val="tx2">
                        <a:lumMod val="60000"/>
                        <a:lumOff val="40000"/>
                      </a:schemeClr>
                    </a:solidFill>
                  </a:ln>
                  <a:solidFill>
                    <a:srgbClr val="003300"/>
                  </a:solidFill>
                  <a:cs typeface="HY견고딕"/>
                  <a:sym typeface="Wingdings 2" panose="05020102010507070707" pitchFamily="18" charset="2"/>
                </a:rPr>
                <a:t>运行管理支撑</a:t>
              </a:r>
              <a:endParaRPr lang="ko-KR" altLang="en-US" sz="1800" dirty="0">
                <a:ln>
                  <a:solidFill>
                    <a:schemeClr val="tx2">
                      <a:lumMod val="60000"/>
                      <a:lumOff val="40000"/>
                    </a:schemeClr>
                  </a:solidFill>
                </a:ln>
                <a:solidFill>
                  <a:srgbClr val="003300"/>
                </a:solidFill>
                <a:cs typeface="HY견고딕"/>
                <a:sym typeface="Wingdings 2" panose="05020102010507070707" pitchFamily="18" charset="2"/>
              </a:endParaRPr>
            </a:p>
          </p:txBody>
        </p:sp>
        <p:sp>
          <p:nvSpPr>
            <p:cNvPr id="36" name="Rectangle 68"/>
            <p:cNvSpPr>
              <a:spLocks noChangeArrowheads="1"/>
            </p:cNvSpPr>
            <p:nvPr/>
          </p:nvSpPr>
          <p:spPr bwMode="auto">
            <a:xfrm>
              <a:off x="6264275" y="4314825"/>
              <a:ext cx="13684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defRPr/>
              </a:pPr>
              <a:r>
                <a:rPr lang="zh-CN" altLang="en-US" sz="1800" dirty="0">
                  <a:ln>
                    <a:solidFill>
                      <a:schemeClr val="tx2">
                        <a:lumMod val="60000"/>
                        <a:lumOff val="40000"/>
                      </a:schemeClr>
                    </a:solidFill>
                  </a:ln>
                  <a:solidFill>
                    <a:srgbClr val="003300"/>
                  </a:solidFill>
                  <a:cs typeface="HY견고딕"/>
                  <a:sym typeface="Wingdings 2" panose="05020102010507070707" pitchFamily="18" charset="2"/>
                </a:rPr>
                <a:t>统一</a:t>
              </a:r>
              <a:r>
                <a:rPr lang="en-US" altLang="zh-CN" sz="1800" dirty="0">
                  <a:ln>
                    <a:solidFill>
                      <a:schemeClr val="tx2">
                        <a:lumMod val="60000"/>
                        <a:lumOff val="40000"/>
                      </a:schemeClr>
                    </a:solidFill>
                  </a:ln>
                  <a:solidFill>
                    <a:srgbClr val="003300"/>
                  </a:solidFill>
                  <a:cs typeface="HY견고딕"/>
                  <a:sym typeface="Wingdings 2" panose="05020102010507070707" pitchFamily="18" charset="2"/>
                </a:rPr>
                <a:t>GIS</a:t>
              </a:r>
              <a:r>
                <a:rPr lang="zh-CN" altLang="en-US" sz="1800" dirty="0">
                  <a:ln>
                    <a:solidFill>
                      <a:schemeClr val="tx2">
                        <a:lumMod val="60000"/>
                        <a:lumOff val="40000"/>
                      </a:schemeClr>
                    </a:solidFill>
                  </a:ln>
                  <a:solidFill>
                    <a:srgbClr val="003300"/>
                  </a:solidFill>
                  <a:cs typeface="HY견고딕"/>
                  <a:sym typeface="Wingdings 2" panose="05020102010507070707" pitchFamily="18" charset="2"/>
                </a:rPr>
                <a:t>管理</a:t>
              </a:r>
              <a:endParaRPr lang="ko-KR" altLang="en-US" sz="1800" dirty="0">
                <a:ln>
                  <a:solidFill>
                    <a:schemeClr val="tx2">
                      <a:lumMod val="60000"/>
                      <a:lumOff val="40000"/>
                    </a:schemeClr>
                  </a:solidFill>
                </a:ln>
                <a:solidFill>
                  <a:srgbClr val="003300"/>
                </a:solidFill>
                <a:cs typeface="HY견고딕"/>
                <a:sym typeface="Wingdings 2" panose="05020102010507070707" pitchFamily="18" charset="2"/>
              </a:endParaRPr>
            </a:p>
          </p:txBody>
        </p:sp>
        <p:sp>
          <p:nvSpPr>
            <p:cNvPr id="37" name="Rectangle 69"/>
            <p:cNvSpPr>
              <a:spLocks noChangeArrowheads="1"/>
            </p:cNvSpPr>
            <p:nvPr/>
          </p:nvSpPr>
          <p:spPr bwMode="auto">
            <a:xfrm>
              <a:off x="3563938" y="2216150"/>
              <a:ext cx="2016125" cy="936625"/>
            </a:xfrm>
            <a:prstGeom prst="rect">
              <a:avLst/>
            </a:prstGeom>
            <a:noFill/>
            <a:ln>
              <a:noFill/>
            </a:ln>
            <a:effectLst>
              <a:outerShdw dist="17961"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r>
                <a:rPr lang="zh-CN" altLang="en-US" sz="2400">
                  <a:solidFill>
                    <a:schemeClr val="bg1"/>
                  </a:solidFill>
                  <a:cs typeface="HY견고딕"/>
                </a:rPr>
                <a:t>配网</a:t>
              </a:r>
              <a:endParaRPr lang="en-US" altLang="zh-CN" sz="2400">
                <a:solidFill>
                  <a:schemeClr val="bg1"/>
                </a:solidFill>
                <a:cs typeface="HY견고딕"/>
              </a:endParaRPr>
            </a:p>
            <a:p>
              <a:pPr algn="ctr"/>
              <a:r>
                <a:rPr lang="zh-CN" altLang="en-US" sz="2400">
                  <a:solidFill>
                    <a:schemeClr val="bg1"/>
                  </a:solidFill>
                  <a:cs typeface="HY견고딕"/>
                </a:rPr>
                <a:t>综合网管</a:t>
              </a:r>
              <a:endParaRPr lang="ko-KR" altLang="en-US" sz="2400">
                <a:solidFill>
                  <a:schemeClr val="bg1"/>
                </a:solidFill>
                <a:cs typeface="HY견고딕"/>
              </a:endParaRPr>
            </a:p>
          </p:txBody>
        </p:sp>
        <p:sp>
          <p:nvSpPr>
            <p:cNvPr id="38" name="Rectangle 70"/>
            <p:cNvSpPr>
              <a:spLocks noChangeArrowheads="1"/>
            </p:cNvSpPr>
            <p:nvPr/>
          </p:nvSpPr>
          <p:spPr bwMode="auto">
            <a:xfrm>
              <a:off x="7215188" y="2444750"/>
              <a:ext cx="13684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ctr">
                <a:defRPr/>
              </a:pPr>
              <a:r>
                <a:rPr lang="zh-CN" altLang="en-US" sz="1800" dirty="0">
                  <a:ln>
                    <a:solidFill>
                      <a:schemeClr val="tx2">
                        <a:lumMod val="60000"/>
                        <a:lumOff val="40000"/>
                      </a:schemeClr>
                    </a:solidFill>
                  </a:ln>
                  <a:solidFill>
                    <a:srgbClr val="003300"/>
                  </a:solidFill>
                  <a:cs typeface="HY견고딕"/>
                </a:rPr>
                <a:t>信息共享和</a:t>
              </a:r>
              <a:endParaRPr lang="en-US" altLang="zh-CN" sz="1800" dirty="0">
                <a:ln>
                  <a:solidFill>
                    <a:schemeClr val="tx2">
                      <a:lumMod val="60000"/>
                      <a:lumOff val="40000"/>
                    </a:schemeClr>
                  </a:solidFill>
                </a:ln>
                <a:solidFill>
                  <a:srgbClr val="003300"/>
                </a:solidFill>
                <a:cs typeface="HY견고딕"/>
              </a:endParaRPr>
            </a:p>
            <a:p>
              <a:pPr algn="ctr">
                <a:defRPr/>
              </a:pPr>
              <a:r>
                <a:rPr lang="zh-CN" altLang="en-US" sz="1800" dirty="0">
                  <a:ln>
                    <a:solidFill>
                      <a:schemeClr val="tx2">
                        <a:lumMod val="60000"/>
                        <a:lumOff val="40000"/>
                      </a:schemeClr>
                    </a:solidFill>
                  </a:ln>
                  <a:solidFill>
                    <a:srgbClr val="003300"/>
                  </a:solidFill>
                  <a:cs typeface="HY견고딕"/>
                </a:rPr>
                <a:t>应用协同</a:t>
              </a:r>
              <a:endParaRPr lang="ko-KR" altLang="en-US" sz="1800" dirty="0">
                <a:ln>
                  <a:solidFill>
                    <a:schemeClr val="tx2">
                      <a:lumMod val="60000"/>
                      <a:lumOff val="40000"/>
                    </a:schemeClr>
                  </a:solidFill>
                </a:ln>
                <a:solidFill>
                  <a:srgbClr val="003300"/>
                </a:solidFill>
                <a:cs typeface="HY견고딕"/>
              </a:endParaRPr>
            </a:p>
          </p:txBody>
        </p:sp>
      </p:grpSp>
    </p:spTree>
    <p:extLst>
      <p:ext uri="{BB962C8B-B14F-4D97-AF65-F5344CB8AC3E}">
        <p14:creationId xmlns:p14="http://schemas.microsoft.com/office/powerpoint/2010/main" val="3207829932"/>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angle 2"/>
          <p:cNvSpPr>
            <a:spLocks noChangeArrowheads="1"/>
          </p:cNvSpPr>
          <p:nvPr/>
        </p:nvSpPr>
        <p:spPr bwMode="auto">
          <a:xfrm>
            <a:off x="735013" y="144463"/>
            <a:ext cx="8158162" cy="836612"/>
          </a:xfrm>
          <a:prstGeom prst="rect">
            <a:avLst/>
          </a:prstGeom>
          <a:noFill/>
          <a:ln w="9525">
            <a:noFill/>
            <a:miter lim="800000"/>
            <a:headEnd/>
            <a:tailEnd/>
          </a:ln>
        </p:spPr>
        <p:txBody>
          <a:bodyPr lIns="108000" anchor="ctr"/>
          <a:lstStyle/>
          <a:p>
            <a:pPr algn="ctr" eaLnBrk="0" hangingPunct="0">
              <a:spcBef>
                <a:spcPct val="50000"/>
              </a:spcBef>
              <a:defRPr/>
            </a:pPr>
            <a:r>
              <a:rPr lang="zh-CN" altLang="en-US" sz="3200" dirty="0" smtClean="0">
                <a:latin typeface="黑体" pitchFamily="2" charset="-122"/>
                <a:ea typeface="黑体" pitchFamily="2" charset="-122"/>
              </a:rPr>
              <a:t>                        配电网</a:t>
            </a:r>
            <a:r>
              <a:rPr lang="en-US" altLang="zh-CN" sz="3200" dirty="0" smtClean="0">
                <a:latin typeface="黑体" pitchFamily="2" charset="-122"/>
                <a:ea typeface="黑体" pitchFamily="2" charset="-122"/>
              </a:rPr>
              <a:t>-</a:t>
            </a:r>
            <a:r>
              <a:rPr lang="zh-CN" altLang="en-US" sz="3200" dirty="0" smtClean="0">
                <a:latin typeface="黑体" pitchFamily="2" charset="-122"/>
                <a:ea typeface="黑体" pitchFamily="2" charset="-122"/>
              </a:rPr>
              <a:t>综合监视</a:t>
            </a:r>
            <a:endParaRPr lang="zh-CN" altLang="en-US" sz="3200" dirty="0">
              <a:latin typeface="黑体" pitchFamily="2" charset="-122"/>
              <a:ea typeface="黑体" pitchFamily="2" charset="-122"/>
            </a:endParaRPr>
          </a:p>
        </p:txBody>
      </p:sp>
      <p:sp>
        <p:nvSpPr>
          <p:cNvPr id="9" name="AutoShape 4"/>
          <p:cNvSpPr>
            <a:spLocks noChangeArrowheads="1"/>
          </p:cNvSpPr>
          <p:nvPr/>
        </p:nvSpPr>
        <p:spPr bwMode="auto">
          <a:xfrm>
            <a:off x="5300663" y="2225675"/>
            <a:ext cx="3551237" cy="4011613"/>
          </a:xfrm>
          <a:prstGeom prst="roundRect">
            <a:avLst>
              <a:gd name="adj" fmla="val 1977"/>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1" hangingPunct="1">
              <a:defRPr/>
            </a:pPr>
            <a:endParaRPr lang="zh-CN" altLang="en-US" sz="1800" b="0"/>
          </a:p>
        </p:txBody>
      </p:sp>
      <p:sp>
        <p:nvSpPr>
          <p:cNvPr id="10" name="内容占位符 2"/>
          <p:cNvSpPr txBox="1">
            <a:spLocks/>
          </p:cNvSpPr>
          <p:nvPr/>
        </p:nvSpPr>
        <p:spPr bwMode="auto">
          <a:xfrm>
            <a:off x="179388" y="1235075"/>
            <a:ext cx="7010400" cy="68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a:lnSpc>
                <a:spcPct val="150000"/>
              </a:lnSpc>
              <a:spcBef>
                <a:spcPct val="20000"/>
              </a:spcBef>
              <a:buClr>
                <a:schemeClr val="tx2"/>
              </a:buClr>
              <a:buFont typeface="Arial" pitchFamily="34" charset="0"/>
              <a:buNone/>
            </a:pPr>
            <a:r>
              <a:rPr lang="zh-CN" altLang="en-US" sz="1600" b="0" dirty="0" smtClean="0">
                <a:latin typeface="微软雅黑" pitchFamily="34" charset="-122"/>
                <a:ea typeface="微软雅黑" pitchFamily="34" charset="-122"/>
              </a:rPr>
              <a:t>        配</a:t>
            </a:r>
            <a:r>
              <a:rPr lang="zh-CN" altLang="en-US" sz="1600" b="0" dirty="0">
                <a:latin typeface="微软雅黑" pitchFamily="34" charset="-122"/>
                <a:ea typeface="微软雅黑" pitchFamily="34" charset="-122"/>
              </a:rPr>
              <a:t>网综合网管</a:t>
            </a:r>
            <a:r>
              <a:rPr lang="zh-CN" altLang="en-US" sz="1600" b="0" dirty="0" smtClean="0">
                <a:latin typeface="微软雅黑" pitchFamily="34" charset="-122"/>
                <a:ea typeface="微软雅黑" pitchFamily="34" charset="-122"/>
              </a:rPr>
              <a:t>涉及多个设备</a:t>
            </a:r>
            <a:r>
              <a:rPr lang="zh-CN" altLang="en-US" sz="1600" b="0" dirty="0">
                <a:latin typeface="微软雅黑" pitchFamily="34" charset="-122"/>
                <a:ea typeface="微软雅黑" pitchFamily="34" charset="-122"/>
              </a:rPr>
              <a:t>厂家，接口方式各不相同，告警采集需要综合采用多类技术，逐个解决接口适配问题</a:t>
            </a:r>
            <a:endParaRPr lang="en-US" altLang="zh-CN" sz="2400" dirty="0"/>
          </a:p>
        </p:txBody>
      </p:sp>
      <p:sp>
        <p:nvSpPr>
          <p:cNvPr id="11" name="Rectangle 3"/>
          <p:cNvSpPr txBox="1">
            <a:spLocks noChangeArrowheads="1"/>
          </p:cNvSpPr>
          <p:nvPr/>
        </p:nvSpPr>
        <p:spPr bwMode="auto">
          <a:xfrm>
            <a:off x="5359400" y="2371725"/>
            <a:ext cx="3467100" cy="3335338"/>
          </a:xfrm>
          <a:prstGeom prst="rect">
            <a:avLst/>
          </a:prstGeom>
          <a:noFill/>
          <a:ln w="9525">
            <a:noFill/>
            <a:miter lim="800000"/>
            <a:headEnd/>
            <a:tailEnd/>
          </a:ln>
        </p:spPr>
        <p:txBody>
          <a:bodyPr/>
          <a:lstStyle/>
          <a:p>
            <a:pPr marL="285750" lvl="1" indent="-285750" eaLnBrk="1" hangingPunct="1">
              <a:lnSpc>
                <a:spcPct val="150000"/>
              </a:lnSpc>
              <a:spcBef>
                <a:spcPct val="50000"/>
              </a:spcBef>
              <a:buClr>
                <a:srgbClr val="F35B1B"/>
              </a:buClr>
              <a:buSzPct val="83000"/>
              <a:buFont typeface="Wingdings" pitchFamily="2" charset="2"/>
              <a:buChar char="l"/>
              <a:defRPr/>
            </a:pPr>
            <a:r>
              <a:rPr lang="zh-CN" altLang="en-US" b="0" kern="0" dirty="0">
                <a:solidFill>
                  <a:srgbClr val="000000"/>
                </a:solidFill>
              </a:rPr>
              <a:t>若设备网管系统具备对外接口，则综合网管通过</a:t>
            </a:r>
            <a:r>
              <a:rPr lang="en-US" altLang="zh-CN" b="0" kern="0" dirty="0">
                <a:solidFill>
                  <a:srgbClr val="000000"/>
                </a:solidFill>
              </a:rPr>
              <a:t>IF2</a:t>
            </a:r>
            <a:r>
              <a:rPr lang="zh-CN" altLang="en-US" b="0" kern="0" dirty="0">
                <a:solidFill>
                  <a:srgbClr val="000000"/>
                </a:solidFill>
              </a:rPr>
              <a:t>接口采集告警信息，综合采用 </a:t>
            </a:r>
            <a:r>
              <a:rPr lang="en-US" altLang="zh-CN" b="0" kern="0" dirty="0" err="1">
                <a:solidFill>
                  <a:srgbClr val="000000"/>
                </a:solidFill>
              </a:rPr>
              <a:t>Corba</a:t>
            </a:r>
            <a:r>
              <a:rPr lang="zh-CN" altLang="en-US" b="0" kern="0" dirty="0">
                <a:solidFill>
                  <a:srgbClr val="000000"/>
                </a:solidFill>
              </a:rPr>
              <a:t>、</a:t>
            </a:r>
            <a:r>
              <a:rPr lang="en-US" altLang="zh-CN" b="0" kern="0" dirty="0">
                <a:solidFill>
                  <a:srgbClr val="000000"/>
                </a:solidFill>
              </a:rPr>
              <a:t>TL1</a:t>
            </a:r>
            <a:r>
              <a:rPr lang="zh-CN" altLang="en-US" b="0" kern="0" dirty="0">
                <a:solidFill>
                  <a:srgbClr val="000000"/>
                </a:solidFill>
              </a:rPr>
              <a:t>、</a:t>
            </a:r>
            <a:r>
              <a:rPr lang="en-US" altLang="zh-CN" b="0" kern="0" dirty="0" err="1">
                <a:solidFill>
                  <a:srgbClr val="000000"/>
                </a:solidFill>
              </a:rPr>
              <a:t>WebService</a:t>
            </a:r>
            <a:r>
              <a:rPr lang="zh-CN" altLang="en-US" b="0" kern="0" dirty="0">
                <a:solidFill>
                  <a:srgbClr val="000000"/>
                </a:solidFill>
              </a:rPr>
              <a:t>、</a:t>
            </a:r>
            <a:r>
              <a:rPr lang="en-US" altLang="zh-CN" b="0" kern="0" dirty="0">
                <a:solidFill>
                  <a:srgbClr val="000000"/>
                </a:solidFill>
              </a:rPr>
              <a:t>FTP</a:t>
            </a:r>
            <a:r>
              <a:rPr lang="zh-CN" altLang="en-US" b="0" kern="0" dirty="0">
                <a:solidFill>
                  <a:srgbClr val="000000"/>
                </a:solidFill>
              </a:rPr>
              <a:t>、</a:t>
            </a:r>
            <a:r>
              <a:rPr lang="en-US" altLang="zh-CN" b="0" kern="0" dirty="0">
                <a:solidFill>
                  <a:srgbClr val="000000"/>
                </a:solidFill>
              </a:rPr>
              <a:t>DB</a:t>
            </a:r>
            <a:r>
              <a:rPr lang="zh-CN" altLang="en-US" b="0" kern="0" dirty="0">
                <a:solidFill>
                  <a:srgbClr val="000000"/>
                </a:solidFill>
              </a:rPr>
              <a:t>等技术；</a:t>
            </a:r>
            <a:endParaRPr lang="en-US" altLang="zh-CN" b="0" kern="0" dirty="0">
              <a:solidFill>
                <a:srgbClr val="000000"/>
              </a:solidFill>
            </a:endParaRPr>
          </a:p>
          <a:p>
            <a:pPr marL="285750" lvl="1" indent="-285750" eaLnBrk="1" hangingPunct="1">
              <a:lnSpc>
                <a:spcPct val="150000"/>
              </a:lnSpc>
              <a:spcBef>
                <a:spcPct val="50000"/>
              </a:spcBef>
              <a:buClr>
                <a:srgbClr val="F35B1B"/>
              </a:buClr>
              <a:buSzPct val="83000"/>
              <a:buFont typeface="Wingdings" pitchFamily="2" charset="2"/>
              <a:buChar char="l"/>
              <a:defRPr/>
            </a:pPr>
            <a:r>
              <a:rPr lang="zh-CN" altLang="en-US" b="0" kern="0" dirty="0">
                <a:solidFill>
                  <a:srgbClr val="000000"/>
                </a:solidFill>
              </a:rPr>
              <a:t>若设备网管系统具备对外接口，则综合网管通过</a:t>
            </a:r>
            <a:r>
              <a:rPr lang="en-US" altLang="zh-CN" b="0" kern="0" dirty="0">
                <a:solidFill>
                  <a:srgbClr val="000000"/>
                </a:solidFill>
              </a:rPr>
              <a:t>IF3</a:t>
            </a:r>
            <a:r>
              <a:rPr lang="zh-CN" altLang="en-US" b="0" kern="0" dirty="0">
                <a:solidFill>
                  <a:srgbClr val="000000"/>
                </a:solidFill>
              </a:rPr>
              <a:t>接口采集告警信息， 通过</a:t>
            </a:r>
            <a:r>
              <a:rPr lang="en-US" altLang="zh-CN" b="0" kern="0" dirty="0">
                <a:solidFill>
                  <a:srgbClr val="000000"/>
                </a:solidFill>
              </a:rPr>
              <a:t>SNMP</a:t>
            </a:r>
            <a:r>
              <a:rPr lang="zh-CN" altLang="en-US" b="0" kern="0" dirty="0">
                <a:solidFill>
                  <a:srgbClr val="000000"/>
                </a:solidFill>
              </a:rPr>
              <a:t>接口连接设备，获取告警信息。</a:t>
            </a:r>
            <a:endParaRPr lang="en-US" altLang="zh-CN" b="0" kern="0" dirty="0">
              <a:solidFill>
                <a:srgbClr val="000000"/>
              </a:solidFill>
            </a:endParaRPr>
          </a:p>
        </p:txBody>
      </p:sp>
      <p:grpSp>
        <p:nvGrpSpPr>
          <p:cNvPr id="12" name="组合 11"/>
          <p:cNvGrpSpPr>
            <a:grpSpLocks/>
          </p:cNvGrpSpPr>
          <p:nvPr/>
        </p:nvGrpSpPr>
        <p:grpSpPr bwMode="auto">
          <a:xfrm>
            <a:off x="314325" y="2230438"/>
            <a:ext cx="4833938" cy="4006850"/>
            <a:chOff x="3987166" y="2005013"/>
            <a:chExt cx="4832984" cy="4006850"/>
          </a:xfrm>
        </p:grpSpPr>
        <p:sp>
          <p:nvSpPr>
            <p:cNvPr id="13" name="Freeform 29"/>
            <p:cNvSpPr>
              <a:spLocks/>
            </p:cNvSpPr>
            <p:nvPr/>
          </p:nvSpPr>
          <p:spPr bwMode="gray">
            <a:xfrm>
              <a:off x="4715685" y="2781300"/>
              <a:ext cx="2088738" cy="179388"/>
            </a:xfrm>
            <a:custGeom>
              <a:avLst/>
              <a:gdLst>
                <a:gd name="T0" fmla="*/ 1440 w 1120"/>
                <a:gd name="T1" fmla="*/ 143 h 252"/>
                <a:gd name="T2" fmla="*/ 1434 w 1120"/>
                <a:gd name="T3" fmla="*/ 142 h 252"/>
                <a:gd name="T4" fmla="*/ 1414 w 1120"/>
                <a:gd name="T5" fmla="*/ 139 h 252"/>
                <a:gd name="T6" fmla="*/ 1381 w 1120"/>
                <a:gd name="T7" fmla="*/ 136 h 252"/>
                <a:gd name="T8" fmla="*/ 1335 w 1120"/>
                <a:gd name="T9" fmla="*/ 132 h 252"/>
                <a:gd name="T10" fmla="*/ 1276 w 1120"/>
                <a:gd name="T11" fmla="*/ 126 h 252"/>
                <a:gd name="T12" fmla="*/ 1207 w 1120"/>
                <a:gd name="T13" fmla="*/ 121 h 252"/>
                <a:gd name="T14" fmla="*/ 1126 w 1120"/>
                <a:gd name="T15" fmla="*/ 116 h 252"/>
                <a:gd name="T16" fmla="*/ 1036 w 1120"/>
                <a:gd name="T17" fmla="*/ 112 h 252"/>
                <a:gd name="T18" fmla="*/ 939 w 1120"/>
                <a:gd name="T19" fmla="*/ 108 h 252"/>
                <a:gd name="T20" fmla="*/ 831 w 1120"/>
                <a:gd name="T21" fmla="*/ 105 h 252"/>
                <a:gd name="T22" fmla="*/ 714 w 1120"/>
                <a:gd name="T23" fmla="*/ 105 h 252"/>
                <a:gd name="T24" fmla="*/ 599 w 1120"/>
                <a:gd name="T25" fmla="*/ 105 h 252"/>
                <a:gd name="T26" fmla="*/ 493 w 1120"/>
                <a:gd name="T27" fmla="*/ 108 h 252"/>
                <a:gd name="T28" fmla="*/ 396 w 1120"/>
                <a:gd name="T29" fmla="*/ 112 h 252"/>
                <a:gd name="T30" fmla="*/ 306 w 1120"/>
                <a:gd name="T31" fmla="*/ 116 h 252"/>
                <a:gd name="T32" fmla="*/ 229 w 1120"/>
                <a:gd name="T33" fmla="*/ 121 h 252"/>
                <a:gd name="T34" fmla="*/ 162 w 1120"/>
                <a:gd name="T35" fmla="*/ 126 h 252"/>
                <a:gd name="T36" fmla="*/ 105 w 1120"/>
                <a:gd name="T37" fmla="*/ 132 h 252"/>
                <a:gd name="T38" fmla="*/ 59 w 1120"/>
                <a:gd name="T39" fmla="*/ 136 h 252"/>
                <a:gd name="T40" fmla="*/ 26 w 1120"/>
                <a:gd name="T41" fmla="*/ 139 h 252"/>
                <a:gd name="T42" fmla="*/ 8 w 1120"/>
                <a:gd name="T43" fmla="*/ 142 h 252"/>
                <a:gd name="T44" fmla="*/ 0 w 1120"/>
                <a:gd name="T45" fmla="*/ 143 h 252"/>
                <a:gd name="T46" fmla="*/ 0 w 1120"/>
                <a:gd name="T47" fmla="*/ 35 h 252"/>
                <a:gd name="T48" fmla="*/ 720 w 1120"/>
                <a:gd name="T49" fmla="*/ 0 h 252"/>
                <a:gd name="T50" fmla="*/ 1440 w 1120"/>
                <a:gd name="T51" fmla="*/ 35 h 252"/>
                <a:gd name="T52" fmla="*/ 1440 w 1120"/>
                <a:gd name="T53" fmla="*/ 143 h 252"/>
                <a:gd name="T54" fmla="*/ 1440 w 1120"/>
                <a:gd name="T55" fmla="*/ 143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chemeClr val="bg1">
                <a:lumMod val="65000"/>
              </a:schemeClr>
            </a:solidFill>
            <a:ln>
              <a:noFill/>
            </a:ln>
            <a:extLst/>
          </p:spPr>
          <p:txBody>
            <a:bodyPr/>
            <a:lstStyle/>
            <a:p>
              <a:pPr eaLnBrk="1" fontAlgn="auto" hangingPunct="1">
                <a:spcBef>
                  <a:spcPts val="0"/>
                </a:spcBef>
                <a:spcAft>
                  <a:spcPts val="0"/>
                </a:spcAft>
                <a:defRPr/>
              </a:pPr>
              <a:endParaRPr lang="zh-CN" altLang="en-US" kern="0">
                <a:solidFill>
                  <a:sysClr val="windowText" lastClr="000000"/>
                </a:solidFill>
                <a:latin typeface="华文中宋" pitchFamily="2" charset="-122"/>
                <a:ea typeface="华文中宋" pitchFamily="2" charset="-122"/>
              </a:endParaRPr>
            </a:p>
          </p:txBody>
        </p:sp>
        <p:sp>
          <p:nvSpPr>
            <p:cNvPr id="14" name="Freeform 29"/>
            <p:cNvSpPr>
              <a:spLocks/>
            </p:cNvSpPr>
            <p:nvPr/>
          </p:nvSpPr>
          <p:spPr bwMode="gray">
            <a:xfrm>
              <a:off x="4729969" y="4560888"/>
              <a:ext cx="1512589" cy="179387"/>
            </a:xfrm>
            <a:custGeom>
              <a:avLst/>
              <a:gdLst>
                <a:gd name="T0" fmla="*/ 1440 w 1120"/>
                <a:gd name="T1" fmla="*/ 143 h 252"/>
                <a:gd name="T2" fmla="*/ 1434 w 1120"/>
                <a:gd name="T3" fmla="*/ 142 h 252"/>
                <a:gd name="T4" fmla="*/ 1414 w 1120"/>
                <a:gd name="T5" fmla="*/ 139 h 252"/>
                <a:gd name="T6" fmla="*/ 1381 w 1120"/>
                <a:gd name="T7" fmla="*/ 136 h 252"/>
                <a:gd name="T8" fmla="*/ 1335 w 1120"/>
                <a:gd name="T9" fmla="*/ 132 h 252"/>
                <a:gd name="T10" fmla="*/ 1276 w 1120"/>
                <a:gd name="T11" fmla="*/ 126 h 252"/>
                <a:gd name="T12" fmla="*/ 1207 w 1120"/>
                <a:gd name="T13" fmla="*/ 121 h 252"/>
                <a:gd name="T14" fmla="*/ 1126 w 1120"/>
                <a:gd name="T15" fmla="*/ 116 h 252"/>
                <a:gd name="T16" fmla="*/ 1036 w 1120"/>
                <a:gd name="T17" fmla="*/ 112 h 252"/>
                <a:gd name="T18" fmla="*/ 939 w 1120"/>
                <a:gd name="T19" fmla="*/ 108 h 252"/>
                <a:gd name="T20" fmla="*/ 831 w 1120"/>
                <a:gd name="T21" fmla="*/ 105 h 252"/>
                <a:gd name="T22" fmla="*/ 714 w 1120"/>
                <a:gd name="T23" fmla="*/ 105 h 252"/>
                <a:gd name="T24" fmla="*/ 599 w 1120"/>
                <a:gd name="T25" fmla="*/ 105 h 252"/>
                <a:gd name="T26" fmla="*/ 493 w 1120"/>
                <a:gd name="T27" fmla="*/ 108 h 252"/>
                <a:gd name="T28" fmla="*/ 396 w 1120"/>
                <a:gd name="T29" fmla="*/ 112 h 252"/>
                <a:gd name="T30" fmla="*/ 306 w 1120"/>
                <a:gd name="T31" fmla="*/ 116 h 252"/>
                <a:gd name="T32" fmla="*/ 229 w 1120"/>
                <a:gd name="T33" fmla="*/ 121 h 252"/>
                <a:gd name="T34" fmla="*/ 162 w 1120"/>
                <a:gd name="T35" fmla="*/ 126 h 252"/>
                <a:gd name="T36" fmla="*/ 105 w 1120"/>
                <a:gd name="T37" fmla="*/ 132 h 252"/>
                <a:gd name="T38" fmla="*/ 59 w 1120"/>
                <a:gd name="T39" fmla="*/ 136 h 252"/>
                <a:gd name="T40" fmla="*/ 26 w 1120"/>
                <a:gd name="T41" fmla="*/ 139 h 252"/>
                <a:gd name="T42" fmla="*/ 8 w 1120"/>
                <a:gd name="T43" fmla="*/ 142 h 252"/>
                <a:gd name="T44" fmla="*/ 0 w 1120"/>
                <a:gd name="T45" fmla="*/ 143 h 252"/>
                <a:gd name="T46" fmla="*/ 0 w 1120"/>
                <a:gd name="T47" fmla="*/ 35 h 252"/>
                <a:gd name="T48" fmla="*/ 720 w 1120"/>
                <a:gd name="T49" fmla="*/ 0 h 252"/>
                <a:gd name="T50" fmla="*/ 1440 w 1120"/>
                <a:gd name="T51" fmla="*/ 35 h 252"/>
                <a:gd name="T52" fmla="*/ 1440 w 1120"/>
                <a:gd name="T53" fmla="*/ 143 h 252"/>
                <a:gd name="T54" fmla="*/ 1440 w 1120"/>
                <a:gd name="T55" fmla="*/ 143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chemeClr val="bg1">
                <a:lumMod val="65000"/>
              </a:schemeClr>
            </a:solidFill>
            <a:ln>
              <a:noFill/>
            </a:ln>
            <a:extLst/>
          </p:spPr>
          <p:txBody>
            <a:bodyPr/>
            <a:lstStyle/>
            <a:p>
              <a:pPr eaLnBrk="1" fontAlgn="auto" hangingPunct="1">
                <a:spcBef>
                  <a:spcPts val="0"/>
                </a:spcBef>
                <a:spcAft>
                  <a:spcPts val="0"/>
                </a:spcAft>
                <a:defRPr/>
              </a:pPr>
              <a:endParaRPr lang="zh-CN" altLang="en-US" kern="0">
                <a:solidFill>
                  <a:sysClr val="windowText" lastClr="000000"/>
                </a:solidFill>
                <a:latin typeface="华文中宋" pitchFamily="2" charset="-122"/>
                <a:ea typeface="华文中宋" pitchFamily="2" charset="-122"/>
              </a:endParaRPr>
            </a:p>
          </p:txBody>
        </p:sp>
        <p:sp>
          <p:nvSpPr>
            <p:cNvPr id="15" name="Rectangle 15"/>
            <p:cNvSpPr>
              <a:spLocks noChangeArrowheads="1"/>
            </p:cNvSpPr>
            <p:nvPr/>
          </p:nvSpPr>
          <p:spPr bwMode="gray">
            <a:xfrm>
              <a:off x="4716463" y="2005013"/>
              <a:ext cx="2087562" cy="847725"/>
            </a:xfrm>
            <a:prstGeom prst="rect">
              <a:avLst/>
            </a:prstGeom>
            <a:solidFill>
              <a:schemeClr val="accent5">
                <a:lumMod val="60000"/>
                <a:lumOff val="40000"/>
              </a:schemeClr>
            </a:solidFill>
            <a:ln>
              <a:headEnd/>
              <a:tailEnd/>
            </a:ln>
            <a:scene3d>
              <a:camera prst="orthographicFront"/>
              <a:lightRig rig="threePt" dir="t"/>
            </a:scene3d>
            <a:sp3d>
              <a:bevelT/>
            </a:sp3d>
          </p:spPr>
          <p:style>
            <a:lnRef idx="2">
              <a:schemeClr val="accent6">
                <a:shade val="50000"/>
              </a:schemeClr>
            </a:lnRef>
            <a:fillRef idx="1">
              <a:schemeClr val="accent6"/>
            </a:fillRef>
            <a:effectRef idx="0">
              <a:schemeClr val="accent6"/>
            </a:effectRef>
            <a:fontRef idx="minor">
              <a:schemeClr val="lt1"/>
            </a:fontRef>
          </p:style>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fontAlgn="t" hangingPunct="1">
                <a:spcBef>
                  <a:spcPct val="0"/>
                </a:spcBef>
                <a:buFontTx/>
                <a:buNone/>
                <a:defRPr/>
              </a:pPr>
              <a:r>
                <a:rPr lang="zh-CN" altLang="en-US" sz="2000" dirty="0" smtClean="0">
                  <a:latin typeface="微软雅黑" panose="020B0503020204020204" pitchFamily="34" charset="-122"/>
                  <a:ea typeface="微软雅黑" panose="020B0503020204020204" pitchFamily="34" charset="-122"/>
                </a:rPr>
                <a:t>配网综合网管</a:t>
              </a:r>
            </a:p>
          </p:txBody>
        </p:sp>
        <p:sp>
          <p:nvSpPr>
            <p:cNvPr id="16" name="Rectangle 15"/>
            <p:cNvSpPr>
              <a:spLocks noChangeArrowheads="1"/>
            </p:cNvSpPr>
            <p:nvPr/>
          </p:nvSpPr>
          <p:spPr bwMode="gray">
            <a:xfrm>
              <a:off x="4725208" y="4114800"/>
              <a:ext cx="1514176" cy="561975"/>
            </a:xfrm>
            <a:prstGeom prst="rect">
              <a:avLst/>
            </a:prstGeom>
            <a:solidFill>
              <a:schemeClr val="bg1">
                <a:lumMod val="85000"/>
              </a:schemeClr>
            </a:solidFill>
            <a:ln w="9525" algn="ctr">
              <a:solidFill>
                <a:srgbClr val="969696"/>
              </a:solidFill>
              <a:miter lim="800000"/>
              <a:headEnd/>
              <a:tailEnd/>
            </a:ln>
            <a:effec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fontAlgn="t" hangingPunct="1">
                <a:spcBef>
                  <a:spcPct val="0"/>
                </a:spcBef>
                <a:buFontTx/>
                <a:buNone/>
                <a:defRPr/>
              </a:pPr>
              <a:r>
                <a:rPr lang="zh-CN" altLang="en-US" sz="1600" smtClean="0">
                  <a:latin typeface="微软雅黑" panose="020B0503020204020204" pitchFamily="34" charset="-122"/>
                  <a:ea typeface="微软雅黑" panose="020B0503020204020204" pitchFamily="34" charset="-122"/>
                </a:rPr>
                <a:t>设备网管系统</a:t>
              </a:r>
            </a:p>
          </p:txBody>
        </p:sp>
        <p:cxnSp>
          <p:nvCxnSpPr>
            <p:cNvPr id="17" name="直接箭头连接符 16"/>
            <p:cNvCxnSpPr>
              <a:endCxn id="16" idx="0"/>
            </p:cNvCxnSpPr>
            <p:nvPr/>
          </p:nvCxnSpPr>
          <p:spPr bwMode="auto">
            <a:xfrm flipH="1">
              <a:off x="5483884" y="2852738"/>
              <a:ext cx="277757" cy="1262062"/>
            </a:xfrm>
            <a:prstGeom prst="straightConnector1">
              <a:avLst/>
            </a:prstGeom>
            <a:ln w="44450">
              <a:solidFill>
                <a:srgbClr val="C00000"/>
              </a:solidFill>
              <a:prstDash val="solid"/>
              <a:headEnd type="stealth"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8" name="直接箭头连接符 17"/>
            <p:cNvCxnSpPr>
              <a:stCxn id="16" idx="2"/>
            </p:cNvCxnSpPr>
            <p:nvPr/>
          </p:nvCxnSpPr>
          <p:spPr bwMode="auto">
            <a:xfrm>
              <a:off x="5483884" y="4676775"/>
              <a:ext cx="3174" cy="688975"/>
            </a:xfrm>
            <a:prstGeom prst="straightConnector1">
              <a:avLst/>
            </a:prstGeom>
            <a:ln w="44450">
              <a:solidFill>
                <a:srgbClr val="0070C0"/>
              </a:solidFill>
              <a:prstDash val="solid"/>
              <a:headEnd type="stealth"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9" name="直接箭头连接符 18"/>
            <p:cNvCxnSpPr>
              <a:endCxn id="27" idx="0"/>
            </p:cNvCxnSpPr>
            <p:nvPr/>
          </p:nvCxnSpPr>
          <p:spPr bwMode="auto">
            <a:xfrm>
              <a:off x="5761641" y="2852738"/>
              <a:ext cx="2303008" cy="2346325"/>
            </a:xfrm>
            <a:prstGeom prst="straightConnector1">
              <a:avLst/>
            </a:prstGeom>
            <a:ln w="44450">
              <a:solidFill>
                <a:srgbClr val="0070C0"/>
              </a:solidFill>
              <a:prstDash val="solid"/>
              <a:headEnd type="stealth" w="med" len="med"/>
              <a:tailEnd type="none" w="med" len="med"/>
            </a:ln>
          </p:spPr>
          <p:style>
            <a:lnRef idx="1">
              <a:schemeClr val="accent2"/>
            </a:lnRef>
            <a:fillRef idx="0">
              <a:schemeClr val="accent2"/>
            </a:fillRef>
            <a:effectRef idx="0">
              <a:schemeClr val="accent2"/>
            </a:effectRef>
            <a:fontRef idx="minor">
              <a:schemeClr val="tx1"/>
            </a:fontRef>
          </p:style>
        </p:cxnSp>
        <p:sp>
          <p:nvSpPr>
            <p:cNvPr id="20" name="矩形 11"/>
            <p:cNvSpPr>
              <a:spLocks noChangeArrowheads="1"/>
            </p:cNvSpPr>
            <p:nvPr/>
          </p:nvSpPr>
          <p:spPr bwMode="auto">
            <a:xfrm>
              <a:off x="5214938" y="3219450"/>
              <a:ext cx="5095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hangingPunct="1"/>
              <a:r>
                <a:rPr lang="en-US" altLang="zh-CN" sz="1400">
                  <a:solidFill>
                    <a:srgbClr val="0000FF"/>
                  </a:solidFill>
                </a:rPr>
                <a:t>IF2 </a:t>
              </a:r>
              <a:endParaRPr lang="zh-CN" altLang="en-US" sz="1400">
                <a:solidFill>
                  <a:srgbClr val="0000FF"/>
                </a:solidFill>
              </a:endParaRPr>
            </a:p>
          </p:txBody>
        </p:sp>
        <p:sp>
          <p:nvSpPr>
            <p:cNvPr id="21" name="矩形 13"/>
            <p:cNvSpPr>
              <a:spLocks noChangeArrowheads="1"/>
            </p:cNvSpPr>
            <p:nvPr/>
          </p:nvSpPr>
          <p:spPr bwMode="auto">
            <a:xfrm>
              <a:off x="5076825" y="4776788"/>
              <a:ext cx="5095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hangingPunct="1"/>
              <a:r>
                <a:rPr lang="en-US" altLang="zh-CN" sz="1400">
                  <a:solidFill>
                    <a:srgbClr val="0000FF"/>
                  </a:solidFill>
                </a:rPr>
                <a:t>IF1 </a:t>
              </a:r>
              <a:endParaRPr lang="zh-CN" altLang="en-US" sz="1400">
                <a:solidFill>
                  <a:srgbClr val="0000FF"/>
                </a:solidFill>
              </a:endParaRPr>
            </a:p>
          </p:txBody>
        </p:sp>
        <p:sp>
          <p:nvSpPr>
            <p:cNvPr id="22" name="矩形 14"/>
            <p:cNvSpPr>
              <a:spLocks noChangeArrowheads="1"/>
            </p:cNvSpPr>
            <p:nvPr/>
          </p:nvSpPr>
          <p:spPr bwMode="auto">
            <a:xfrm>
              <a:off x="6732588" y="3573463"/>
              <a:ext cx="4572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hangingPunct="1"/>
              <a:r>
                <a:rPr lang="en-US" altLang="zh-CN" sz="1400">
                  <a:solidFill>
                    <a:srgbClr val="0000FF"/>
                  </a:solidFill>
                </a:rPr>
                <a:t>IF3</a:t>
              </a:r>
              <a:endParaRPr lang="zh-CN" altLang="en-US" sz="1400">
                <a:solidFill>
                  <a:srgbClr val="0000FF"/>
                </a:solidFill>
              </a:endParaRPr>
            </a:p>
          </p:txBody>
        </p:sp>
        <p:sp>
          <p:nvSpPr>
            <p:cNvPr id="23" name="矩形 15"/>
            <p:cNvSpPr>
              <a:spLocks noChangeArrowheads="1"/>
            </p:cNvSpPr>
            <p:nvPr/>
          </p:nvSpPr>
          <p:spPr bwMode="auto">
            <a:xfrm>
              <a:off x="3987166" y="3508375"/>
              <a:ext cx="16871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hangingPunct="1"/>
              <a:r>
                <a:rPr lang="en-US" altLang="zh-CN" sz="1200" b="0"/>
                <a:t>Corba</a:t>
              </a:r>
              <a:r>
                <a:rPr lang="zh-CN" altLang="en-US" sz="1200" b="0"/>
                <a:t>、</a:t>
              </a:r>
              <a:r>
                <a:rPr lang="en-US" altLang="zh-CN" sz="1200" b="0"/>
                <a:t>Web Service</a:t>
              </a:r>
            </a:p>
            <a:p>
              <a:pPr algn="ctr" eaLnBrk="1" hangingPunct="1"/>
              <a:r>
                <a:rPr lang="en-US" altLang="zh-CN" sz="1200" b="0"/>
                <a:t>FTP</a:t>
              </a:r>
              <a:r>
                <a:rPr lang="zh-CN" altLang="en-US" sz="1200" b="0"/>
                <a:t>、</a:t>
              </a:r>
              <a:r>
                <a:rPr lang="en-US" altLang="zh-CN" sz="1200" b="0"/>
                <a:t>DB</a:t>
              </a:r>
              <a:r>
                <a:rPr lang="zh-CN" altLang="en-US" sz="1200" b="0"/>
                <a:t>、</a:t>
              </a:r>
              <a:r>
                <a:rPr lang="en-US" altLang="zh-CN" sz="1200" b="0"/>
                <a:t>TL1</a:t>
              </a:r>
              <a:endParaRPr lang="zh-CN" altLang="en-US" sz="1200" b="0"/>
            </a:p>
          </p:txBody>
        </p:sp>
        <p:sp>
          <p:nvSpPr>
            <p:cNvPr id="24" name="矩形 16"/>
            <p:cNvSpPr>
              <a:spLocks noChangeArrowheads="1"/>
            </p:cNvSpPr>
            <p:nvPr/>
          </p:nvSpPr>
          <p:spPr bwMode="auto">
            <a:xfrm>
              <a:off x="7205663" y="4029075"/>
              <a:ext cx="64293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hangingPunct="1"/>
              <a:r>
                <a:rPr lang="en-US" altLang="zh-CN" sz="1200" b="0"/>
                <a:t>SNMP</a:t>
              </a:r>
              <a:endParaRPr lang="zh-CN" altLang="en-US" sz="1200" b="0"/>
            </a:p>
          </p:txBody>
        </p:sp>
        <p:pic>
          <p:nvPicPr>
            <p:cNvPr id="25" name="Picture 141" descr="00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30750" y="5157788"/>
              <a:ext cx="1511300" cy="81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矩形 18"/>
            <p:cNvSpPr>
              <a:spLocks noChangeArrowheads="1"/>
            </p:cNvSpPr>
            <p:nvPr/>
          </p:nvSpPr>
          <p:spPr bwMode="auto">
            <a:xfrm>
              <a:off x="5137288" y="5321300"/>
              <a:ext cx="59503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fontAlgn="t" hangingPunct="1"/>
              <a:r>
                <a:rPr lang="zh-CN" altLang="en-US"/>
                <a:t>设备</a:t>
              </a:r>
            </a:p>
          </p:txBody>
        </p:sp>
        <p:pic>
          <p:nvPicPr>
            <p:cNvPr id="27" name="Picture 141" descr="00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08850" y="5199063"/>
              <a:ext cx="15113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矩形 20"/>
            <p:cNvSpPr>
              <a:spLocks noChangeArrowheads="1"/>
            </p:cNvSpPr>
            <p:nvPr/>
          </p:nvSpPr>
          <p:spPr bwMode="auto">
            <a:xfrm>
              <a:off x="7766188" y="5364163"/>
              <a:ext cx="59503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1" fontAlgn="t" hangingPunct="1"/>
              <a:r>
                <a:rPr lang="zh-CN" altLang="en-US"/>
                <a:t>设备</a:t>
              </a:r>
            </a:p>
          </p:txBody>
        </p:sp>
      </p:grpSp>
    </p:spTree>
    <p:extLst>
      <p:ext uri="{BB962C8B-B14F-4D97-AF65-F5344CB8AC3E}">
        <p14:creationId xmlns:p14="http://schemas.microsoft.com/office/powerpoint/2010/main" val="41026168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par>
                                <p:cTn id="11" presetID="22" presetClass="entr" presetSubtype="8"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angle 2"/>
          <p:cNvSpPr>
            <a:spLocks noChangeArrowheads="1"/>
          </p:cNvSpPr>
          <p:nvPr/>
        </p:nvSpPr>
        <p:spPr bwMode="auto">
          <a:xfrm>
            <a:off x="735013" y="144463"/>
            <a:ext cx="8158162" cy="836612"/>
          </a:xfrm>
          <a:prstGeom prst="rect">
            <a:avLst/>
          </a:prstGeom>
          <a:noFill/>
          <a:ln w="9525">
            <a:noFill/>
            <a:miter lim="800000"/>
            <a:headEnd/>
            <a:tailEnd/>
          </a:ln>
        </p:spPr>
        <p:txBody>
          <a:bodyPr lIns="108000" anchor="ctr"/>
          <a:lstStyle/>
          <a:p>
            <a:pPr algn="r" eaLnBrk="0" hangingPunct="0">
              <a:defRPr/>
            </a:pPr>
            <a:r>
              <a:rPr lang="zh-CN" altLang="en-US" sz="3200" dirty="0" smtClean="0">
                <a:latin typeface="黑体" pitchFamily="2" charset="-122"/>
                <a:ea typeface="黑体" pitchFamily="2" charset="-122"/>
              </a:rPr>
              <a:t>配电网</a:t>
            </a:r>
            <a:r>
              <a:rPr lang="en-US" altLang="zh-CN" sz="3200" dirty="0" smtClean="0">
                <a:latin typeface="黑体" pitchFamily="2" charset="-122"/>
                <a:ea typeface="黑体" pitchFamily="2" charset="-122"/>
              </a:rPr>
              <a:t>-</a:t>
            </a:r>
            <a:r>
              <a:rPr lang="zh-CN" altLang="en-US" sz="3200" dirty="0" smtClean="0">
                <a:latin typeface="黑体" pitchFamily="2" charset="-122"/>
                <a:ea typeface="黑体" pitchFamily="2" charset="-122"/>
              </a:rPr>
              <a:t>告警故障</a:t>
            </a:r>
            <a:endParaRPr lang="zh-CN" altLang="en-US" sz="3200" dirty="0">
              <a:latin typeface="黑体" pitchFamily="2" charset="-122"/>
              <a:ea typeface="黑体" pitchFamily="2" charset="-122"/>
            </a:endParaRPr>
          </a:p>
        </p:txBody>
      </p:sp>
      <p:sp>
        <p:nvSpPr>
          <p:cNvPr id="9" name="矩形 8"/>
          <p:cNvSpPr/>
          <p:nvPr/>
        </p:nvSpPr>
        <p:spPr bwMode="auto">
          <a:xfrm>
            <a:off x="0" y="1436035"/>
            <a:ext cx="9036496" cy="5089309"/>
          </a:xfrm>
          <a:prstGeom prst="rect">
            <a:avLst/>
          </a:prstGeom>
          <a:solidFill>
            <a:schemeClr val="bg1">
              <a:lumMod val="95000"/>
            </a:schemeClr>
          </a:solidFill>
          <a:ln w="9525" cap="flat" cmpd="sng" algn="ctr">
            <a:solidFill>
              <a:schemeClr val="bg1">
                <a:lumMod val="75000"/>
              </a:schemeClr>
            </a:solidFill>
            <a:prstDash val="sysDot"/>
            <a:round/>
            <a:headEnd type="none" w="med" len="med"/>
            <a:tailEnd type="none" w="med" len="med"/>
          </a:ln>
          <a:effectLst>
            <a:softEdge rad="12700"/>
          </a:effectLst>
        </p:spPr>
        <p:txBody>
          <a:bodyPr/>
          <a:lstStyle/>
          <a:p>
            <a:pPr eaLnBrk="1" hangingPunct="1">
              <a:defRPr/>
            </a:pPr>
            <a:endParaRPr lang="zh-CN" altLang="en-US" sz="1200" b="0">
              <a:latin typeface="Arial" pitchFamily="34" charset="0"/>
              <a:ea typeface="宋体" pitchFamily="2" charset="-122"/>
            </a:endParaRPr>
          </a:p>
        </p:txBody>
      </p:sp>
      <p:sp>
        <p:nvSpPr>
          <p:cNvPr id="10" name="AutoShape 6"/>
          <p:cNvSpPr>
            <a:spLocks noChangeArrowheads="1"/>
          </p:cNvSpPr>
          <p:nvPr/>
        </p:nvSpPr>
        <p:spPr bwMode="auto">
          <a:xfrm>
            <a:off x="250825" y="1341191"/>
            <a:ext cx="8569325" cy="935682"/>
          </a:xfrm>
          <a:prstGeom prst="roundRect">
            <a:avLst>
              <a:gd name="adj" fmla="val 10088"/>
            </a:avLst>
          </a:prstGeom>
          <a:solidFill>
            <a:schemeClr val="bg1">
              <a:alpha val="79999"/>
            </a:schemeClr>
          </a:solidFill>
          <a:ln w="12700">
            <a:solidFill>
              <a:srgbClr val="2B66BD"/>
            </a:solidFill>
            <a:prstDash val="sysDot"/>
            <a:round/>
            <a:headEnd/>
            <a:tailEnd/>
          </a:ln>
        </p:spPr>
        <p:txBody>
          <a:bodyPr wrap="none" anchor="ctr"/>
          <a:lstStyle/>
          <a:p>
            <a:endParaRPr lang="zh-CN" altLang="zh-CN" sz="1200"/>
          </a:p>
        </p:txBody>
      </p:sp>
      <p:sp>
        <p:nvSpPr>
          <p:cNvPr id="11" name="AutoShape 6"/>
          <p:cNvSpPr>
            <a:spLocks noChangeArrowheads="1"/>
          </p:cNvSpPr>
          <p:nvPr/>
        </p:nvSpPr>
        <p:spPr bwMode="auto">
          <a:xfrm>
            <a:off x="250825" y="2421012"/>
            <a:ext cx="5329287" cy="1296020"/>
          </a:xfrm>
          <a:prstGeom prst="roundRect">
            <a:avLst>
              <a:gd name="adj" fmla="val 10088"/>
            </a:avLst>
          </a:prstGeom>
          <a:solidFill>
            <a:schemeClr val="bg1">
              <a:alpha val="79999"/>
            </a:schemeClr>
          </a:solidFill>
          <a:ln w="12700">
            <a:solidFill>
              <a:srgbClr val="2B66BD"/>
            </a:solidFill>
            <a:prstDash val="sysDot"/>
            <a:round/>
            <a:headEnd/>
            <a:tailEnd/>
          </a:ln>
        </p:spPr>
        <p:txBody>
          <a:bodyPr wrap="none" anchor="ctr"/>
          <a:lstStyle/>
          <a:p>
            <a:endParaRPr lang="zh-CN" altLang="zh-CN" sz="1200"/>
          </a:p>
        </p:txBody>
      </p:sp>
      <p:sp>
        <p:nvSpPr>
          <p:cNvPr id="12" name="Text Box 38"/>
          <p:cNvSpPr txBox="1">
            <a:spLocks noChangeArrowheads="1"/>
          </p:cNvSpPr>
          <p:nvPr/>
        </p:nvSpPr>
        <p:spPr bwMode="auto">
          <a:xfrm>
            <a:off x="334963" y="1599184"/>
            <a:ext cx="9239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algn="ctr" latinLnBrk="1"/>
            <a:r>
              <a:rPr kumimoji="1" lang="zh-CN" altLang="en-US" sz="1200">
                <a:latin typeface="微软雅黑" pitchFamily="34" charset="-122"/>
                <a:ea typeface="微软雅黑" pitchFamily="34" charset="-122"/>
              </a:rPr>
              <a:t>故障处理过程</a:t>
            </a:r>
            <a:endParaRPr kumimoji="1" lang="ko-KR" altLang="ko-KR" sz="1200">
              <a:latin typeface="微软雅黑" pitchFamily="34" charset="-122"/>
              <a:ea typeface="黑体" pitchFamily="49" charset="-122"/>
            </a:endParaRPr>
          </a:p>
        </p:txBody>
      </p:sp>
      <p:sp>
        <p:nvSpPr>
          <p:cNvPr id="13" name="Text Box 38"/>
          <p:cNvSpPr txBox="1">
            <a:spLocks noChangeArrowheads="1"/>
          </p:cNvSpPr>
          <p:nvPr/>
        </p:nvSpPr>
        <p:spPr bwMode="auto">
          <a:xfrm>
            <a:off x="334963" y="2636912"/>
            <a:ext cx="27659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algn="ctr" latinLnBrk="1"/>
            <a:r>
              <a:rPr kumimoji="1" lang="zh-CN" altLang="en-US" sz="1200" dirty="0">
                <a:latin typeface="微软雅黑" pitchFamily="34" charset="-122"/>
                <a:ea typeface="微软雅黑" pitchFamily="34" charset="-122"/>
              </a:rPr>
              <a:t>问题分析</a:t>
            </a:r>
            <a:endParaRPr kumimoji="1" lang="ko-KR" altLang="ko-KR" sz="1200" dirty="0">
              <a:latin typeface="微软雅黑" pitchFamily="34" charset="-122"/>
              <a:ea typeface="黑体" pitchFamily="49" charset="-122"/>
            </a:endParaRPr>
          </a:p>
        </p:txBody>
      </p:sp>
      <p:sp>
        <p:nvSpPr>
          <p:cNvPr id="14" name="矩形 13"/>
          <p:cNvSpPr>
            <a:spLocks noChangeArrowheads="1"/>
          </p:cNvSpPr>
          <p:nvPr/>
        </p:nvSpPr>
        <p:spPr bwMode="auto">
          <a:xfrm>
            <a:off x="718893" y="2542937"/>
            <a:ext cx="468024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174625" indent="-174625" latinLnBrk="1">
              <a:lnSpc>
                <a:spcPct val="125000"/>
              </a:lnSpc>
              <a:buClr>
                <a:srgbClr val="004992"/>
              </a:buClr>
              <a:buFont typeface="Wingdings" pitchFamily="2" charset="2"/>
              <a:buChar char="l"/>
            </a:pPr>
            <a:r>
              <a:rPr kumimoji="1" lang="zh-CN" altLang="en-US" sz="1200" b="0" dirty="0">
                <a:latin typeface="宋体" pitchFamily="2" charset="-122"/>
                <a:ea typeface="宋体" pitchFamily="2" charset="-122"/>
              </a:rPr>
              <a:t>原始告警数量巨大（</a:t>
            </a:r>
            <a:r>
              <a:rPr kumimoji="1" lang="en-US" altLang="zh-CN" sz="1200" b="0" dirty="0">
                <a:latin typeface="宋体" pitchFamily="2" charset="-122"/>
                <a:ea typeface="宋体" pitchFamily="2" charset="-122"/>
              </a:rPr>
              <a:t>1</a:t>
            </a:r>
            <a:r>
              <a:rPr kumimoji="1" lang="zh-CN" altLang="en-US" sz="1200" b="0" dirty="0">
                <a:latin typeface="宋体" pitchFamily="2" charset="-122"/>
                <a:ea typeface="宋体" pitchFamily="2" charset="-122"/>
              </a:rPr>
              <a:t>台通信设备日均</a:t>
            </a:r>
            <a:r>
              <a:rPr kumimoji="1" lang="en-US" altLang="zh-CN" sz="1200" b="0" dirty="0">
                <a:latin typeface="宋体" pitchFamily="2" charset="-122"/>
                <a:ea typeface="宋体" pitchFamily="2" charset="-122"/>
              </a:rPr>
              <a:t>10</a:t>
            </a:r>
            <a:r>
              <a:rPr kumimoji="1" lang="zh-CN" altLang="en-US" sz="1200" b="0" dirty="0">
                <a:latin typeface="宋体" pitchFamily="2" charset="-122"/>
                <a:ea typeface="宋体" pitchFamily="2" charset="-122"/>
              </a:rPr>
              <a:t>条告警，全网每天超过</a:t>
            </a:r>
            <a:r>
              <a:rPr kumimoji="1" lang="en-US" altLang="zh-CN" sz="1200" b="0" dirty="0">
                <a:latin typeface="宋体" pitchFamily="2" charset="-122"/>
                <a:ea typeface="宋体" pitchFamily="2" charset="-122"/>
              </a:rPr>
              <a:t>10</a:t>
            </a:r>
            <a:r>
              <a:rPr kumimoji="1" lang="zh-CN" altLang="en-US" sz="1200" b="0" dirty="0">
                <a:latin typeface="宋体" pitchFamily="2" charset="-122"/>
                <a:ea typeface="宋体" pitchFamily="2" charset="-122"/>
              </a:rPr>
              <a:t>万条告警），不可能监视和处理所有的告警信息。</a:t>
            </a:r>
            <a:endParaRPr kumimoji="1" lang="en-US" altLang="zh-CN" sz="1200" b="0" dirty="0">
              <a:latin typeface="宋体" pitchFamily="2" charset="-122"/>
              <a:ea typeface="宋体" pitchFamily="2" charset="-122"/>
            </a:endParaRPr>
          </a:p>
          <a:p>
            <a:pPr marL="174625" indent="-174625" latinLnBrk="1">
              <a:lnSpc>
                <a:spcPct val="125000"/>
              </a:lnSpc>
              <a:buClr>
                <a:srgbClr val="004992"/>
              </a:buClr>
              <a:buFont typeface="Wingdings" pitchFamily="2" charset="2"/>
              <a:buChar char="l"/>
            </a:pPr>
            <a:r>
              <a:rPr kumimoji="1" lang="zh-CN" altLang="en-US" sz="1200" b="0" dirty="0">
                <a:latin typeface="宋体" pitchFamily="2" charset="-122"/>
                <a:ea typeface="宋体" pitchFamily="2" charset="-122"/>
              </a:rPr>
              <a:t>通信告警的种类繁多，告警间存在传递、下插、伴随等多种关系，分析和判断过程复杂。</a:t>
            </a:r>
          </a:p>
        </p:txBody>
      </p:sp>
      <p:graphicFrame>
        <p:nvGraphicFramePr>
          <p:cNvPr id="15" name="图示 14"/>
          <p:cNvGraphicFramePr/>
          <p:nvPr>
            <p:extLst>
              <p:ext uri="{D42A27DB-BD31-4B8C-83A1-F6EECF244321}">
                <p14:modId xmlns:p14="http://schemas.microsoft.com/office/powerpoint/2010/main" val="928794173"/>
              </p:ext>
            </p:extLst>
          </p:nvPr>
        </p:nvGraphicFramePr>
        <p:xfrm>
          <a:off x="1547664" y="1268760"/>
          <a:ext cx="6696744" cy="10876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AutoShape 6"/>
          <p:cNvSpPr>
            <a:spLocks noChangeArrowheads="1"/>
          </p:cNvSpPr>
          <p:nvPr/>
        </p:nvSpPr>
        <p:spPr bwMode="auto">
          <a:xfrm>
            <a:off x="5724128" y="2421012"/>
            <a:ext cx="3312368" cy="1330325"/>
          </a:xfrm>
          <a:prstGeom prst="roundRect">
            <a:avLst>
              <a:gd name="adj" fmla="val 10088"/>
            </a:avLst>
          </a:prstGeom>
          <a:solidFill>
            <a:schemeClr val="bg1">
              <a:alpha val="79999"/>
            </a:schemeClr>
          </a:solidFill>
          <a:ln w="12700">
            <a:solidFill>
              <a:srgbClr val="2B66BD"/>
            </a:solidFill>
            <a:prstDash val="sysDot"/>
            <a:round/>
            <a:headEnd/>
            <a:tailEnd/>
          </a:ln>
        </p:spPr>
        <p:txBody>
          <a:bodyPr wrap="none" anchor="ctr"/>
          <a:lstStyle/>
          <a:p>
            <a:endParaRPr lang="zh-CN" altLang="zh-CN" sz="1200"/>
          </a:p>
        </p:txBody>
      </p:sp>
      <p:sp>
        <p:nvSpPr>
          <p:cNvPr id="17" name="矩形 16"/>
          <p:cNvSpPr>
            <a:spLocks noChangeArrowheads="1"/>
          </p:cNvSpPr>
          <p:nvPr/>
        </p:nvSpPr>
        <p:spPr bwMode="auto">
          <a:xfrm>
            <a:off x="6012159" y="2470537"/>
            <a:ext cx="2699792" cy="1246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174625" indent="-174625" latinLnBrk="1">
              <a:lnSpc>
                <a:spcPct val="125000"/>
              </a:lnSpc>
              <a:buClr>
                <a:srgbClr val="004992"/>
              </a:buClr>
              <a:buFont typeface="Wingdings" pitchFamily="2" charset="2"/>
              <a:buChar char="l"/>
            </a:pPr>
            <a:r>
              <a:rPr kumimoji="1" lang="zh-CN" altLang="en-US" sz="1200" b="0" dirty="0"/>
              <a:t>故障</a:t>
            </a:r>
            <a:r>
              <a:rPr kumimoji="1" lang="en-US" altLang="zh-CN" sz="1200" b="0" dirty="0"/>
              <a:t>(</a:t>
            </a:r>
            <a:r>
              <a:rPr kumimoji="1" lang="zh-CN" altLang="en-US" sz="1200" b="0" dirty="0"/>
              <a:t>缺陷</a:t>
            </a:r>
            <a:r>
              <a:rPr kumimoji="1" lang="en-US" altLang="zh-CN" sz="1200" b="0" dirty="0"/>
              <a:t>)</a:t>
            </a:r>
            <a:r>
              <a:rPr kumimoji="1" lang="zh-CN" altLang="en-US" sz="1200" b="0" dirty="0"/>
              <a:t>发现和定位的时间长，响应速度慢；</a:t>
            </a:r>
          </a:p>
          <a:p>
            <a:pPr marL="174625" indent="-174625" latinLnBrk="1">
              <a:lnSpc>
                <a:spcPct val="125000"/>
              </a:lnSpc>
              <a:buClr>
                <a:srgbClr val="004992"/>
              </a:buClr>
              <a:buFont typeface="Wingdings" pitchFamily="2" charset="2"/>
              <a:buChar char="l"/>
            </a:pPr>
            <a:r>
              <a:rPr kumimoji="1" lang="zh-CN" altLang="en-US" sz="1200" b="0" dirty="0"/>
              <a:t>故障</a:t>
            </a:r>
            <a:r>
              <a:rPr kumimoji="1" lang="en-US" altLang="zh-CN" sz="1200" b="0" dirty="0"/>
              <a:t>(</a:t>
            </a:r>
            <a:r>
              <a:rPr kumimoji="1" lang="zh-CN" altLang="en-US" sz="1200" b="0" dirty="0"/>
              <a:t>缺陷</a:t>
            </a:r>
            <a:r>
              <a:rPr kumimoji="1" lang="en-US" altLang="zh-CN" sz="1200" b="0" dirty="0"/>
              <a:t>)</a:t>
            </a:r>
            <a:r>
              <a:rPr kumimoji="1" lang="zh-CN" altLang="en-US" sz="1200" b="0" dirty="0"/>
              <a:t>分析的准确性和效率不高；</a:t>
            </a:r>
          </a:p>
          <a:p>
            <a:pPr marL="174625" indent="-174625" latinLnBrk="1">
              <a:lnSpc>
                <a:spcPct val="125000"/>
              </a:lnSpc>
              <a:buClr>
                <a:srgbClr val="004992"/>
              </a:buClr>
              <a:buFont typeface="Wingdings" pitchFamily="2" charset="2"/>
              <a:buChar char="l"/>
            </a:pPr>
            <a:r>
              <a:rPr kumimoji="1" lang="zh-CN" altLang="en-US" sz="1200" b="0" dirty="0"/>
              <a:t>运行维护经验不能得到有效的积累。</a:t>
            </a:r>
          </a:p>
        </p:txBody>
      </p:sp>
      <p:sp>
        <p:nvSpPr>
          <p:cNvPr id="18" name="Text Box 38"/>
          <p:cNvSpPr txBox="1">
            <a:spLocks noChangeArrowheads="1"/>
          </p:cNvSpPr>
          <p:nvPr/>
        </p:nvSpPr>
        <p:spPr bwMode="auto">
          <a:xfrm>
            <a:off x="5797152" y="2671837"/>
            <a:ext cx="28701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algn="ctr" latinLnBrk="1"/>
            <a:r>
              <a:rPr kumimoji="1" lang="zh-CN" altLang="en-US" sz="1200" dirty="0">
                <a:latin typeface="微软雅黑" pitchFamily="34" charset="-122"/>
                <a:ea typeface="微软雅黑" pitchFamily="34" charset="-122"/>
              </a:rPr>
              <a:t>后果影响</a:t>
            </a:r>
            <a:endParaRPr kumimoji="1" lang="ko-KR" altLang="ko-KR" sz="1200" dirty="0">
              <a:latin typeface="微软雅黑" pitchFamily="34" charset="-122"/>
              <a:ea typeface="黑体" pitchFamily="49" charset="-122"/>
            </a:endParaRPr>
          </a:p>
        </p:txBody>
      </p:sp>
      <p:sp>
        <p:nvSpPr>
          <p:cNvPr id="28" name="Text Box 2"/>
          <p:cNvSpPr txBox="1">
            <a:spLocks noChangeArrowheads="1"/>
          </p:cNvSpPr>
          <p:nvPr/>
        </p:nvSpPr>
        <p:spPr bwMode="auto">
          <a:xfrm>
            <a:off x="1187375" y="4005064"/>
            <a:ext cx="1127075" cy="539750"/>
          </a:xfrm>
          <a:prstGeom prst="rect">
            <a:avLst/>
          </a:prstGeom>
          <a:solidFill>
            <a:srgbClr val="003300">
              <a:alpha val="79999"/>
            </a:srgbClr>
          </a:solidFill>
          <a:ln w="28575">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algn="ctr" eaLnBrk="1"/>
            <a:r>
              <a:rPr lang="zh-CN" altLang="en-US" sz="1200">
                <a:solidFill>
                  <a:schemeClr val="bg1"/>
                </a:solidFill>
                <a:latin typeface="华文细黑" pitchFamily="2" charset="-122"/>
                <a:ea typeface="华文细黑" pitchFamily="2" charset="-122"/>
              </a:rPr>
              <a:t>告   警</a:t>
            </a:r>
          </a:p>
        </p:txBody>
      </p:sp>
      <p:sp>
        <p:nvSpPr>
          <p:cNvPr id="29" name="Rectangle 3"/>
          <p:cNvSpPr>
            <a:spLocks noChangeArrowheads="1"/>
          </p:cNvSpPr>
          <p:nvPr/>
        </p:nvSpPr>
        <p:spPr bwMode="auto">
          <a:xfrm>
            <a:off x="2411288" y="4005064"/>
            <a:ext cx="6553200" cy="539750"/>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marL="190500" lvl="1" indent="266700">
              <a:spcBef>
                <a:spcPct val="20000"/>
              </a:spcBef>
              <a:buFontTx/>
              <a:buChar char="–"/>
              <a:tabLst>
                <a:tab pos="8521700" algn="r"/>
              </a:tabLst>
            </a:pPr>
            <a:r>
              <a:rPr lang="zh-CN" altLang="en-US" sz="1200" dirty="0">
                <a:latin typeface="华文细黑" pitchFamily="2" charset="-122"/>
                <a:ea typeface="华文细黑" pitchFamily="2" charset="-122"/>
              </a:rPr>
              <a:t>通信设备发生运行异常时</a:t>
            </a:r>
            <a:r>
              <a:rPr lang="en-US" altLang="zh-CN" sz="1200" dirty="0">
                <a:latin typeface="华文细黑" pitchFamily="2" charset="-122"/>
                <a:ea typeface="华文细黑" pitchFamily="2" charset="-122"/>
              </a:rPr>
              <a:t>,</a:t>
            </a:r>
            <a:r>
              <a:rPr lang="zh-CN" altLang="en-US" sz="1200" dirty="0">
                <a:latin typeface="华文细黑" pitchFamily="2" charset="-122"/>
                <a:ea typeface="华文细黑" pitchFamily="2" charset="-122"/>
              </a:rPr>
              <a:t>向网络维护人员发出的提示信息</a:t>
            </a:r>
            <a:r>
              <a:rPr lang="en-US" altLang="zh-CN" sz="1200" dirty="0">
                <a:latin typeface="华文细黑" pitchFamily="2" charset="-122"/>
                <a:ea typeface="华文细黑" pitchFamily="2" charset="-122"/>
              </a:rPr>
              <a:t>,</a:t>
            </a:r>
            <a:r>
              <a:rPr lang="zh-CN" altLang="en-US" sz="1200" dirty="0">
                <a:latin typeface="华文细黑" pitchFamily="2" charset="-122"/>
                <a:ea typeface="华文细黑" pitchFamily="2" charset="-122"/>
              </a:rPr>
              <a:t>如输入信号丢失、光功率降低等</a:t>
            </a:r>
          </a:p>
          <a:p>
            <a:pPr marL="190500" lvl="1" indent="266700">
              <a:spcBef>
                <a:spcPct val="20000"/>
              </a:spcBef>
              <a:buFontTx/>
              <a:buChar char="–"/>
              <a:tabLst>
                <a:tab pos="8521700" algn="r"/>
              </a:tabLst>
            </a:pPr>
            <a:r>
              <a:rPr lang="zh-CN" altLang="en-US" sz="1200" dirty="0">
                <a:solidFill>
                  <a:srgbClr val="FF0000"/>
                </a:solidFill>
                <a:latin typeface="华文细黑" pitchFamily="2" charset="-122"/>
                <a:ea typeface="华文细黑" pitchFamily="2" charset="-122"/>
              </a:rPr>
              <a:t>告警是表征</a:t>
            </a:r>
            <a:r>
              <a:rPr lang="zh-CN" altLang="en-US" sz="1200" dirty="0">
                <a:latin typeface="华文细黑" pitchFamily="2" charset="-122"/>
                <a:ea typeface="华文细黑" pitchFamily="2" charset="-122"/>
              </a:rPr>
              <a:t>，是故障发生时在网管中的表现</a:t>
            </a:r>
            <a:endParaRPr lang="zh-CN" altLang="de-DE" sz="1200" dirty="0">
              <a:latin typeface="华文细黑" pitchFamily="2" charset="-122"/>
              <a:ea typeface="华文细黑" pitchFamily="2" charset="-122"/>
            </a:endParaRPr>
          </a:p>
        </p:txBody>
      </p:sp>
      <p:sp>
        <p:nvSpPr>
          <p:cNvPr id="30" name="Rectangle 4"/>
          <p:cNvSpPr>
            <a:spLocks noChangeArrowheads="1"/>
          </p:cNvSpPr>
          <p:nvPr/>
        </p:nvSpPr>
        <p:spPr bwMode="auto">
          <a:xfrm>
            <a:off x="2411288" y="4653309"/>
            <a:ext cx="6553200" cy="504031"/>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marL="190500" lvl="1" indent="266700">
              <a:spcBef>
                <a:spcPct val="20000"/>
              </a:spcBef>
              <a:buFontTx/>
              <a:buChar char="–"/>
              <a:tabLst>
                <a:tab pos="8521700" algn="r"/>
              </a:tabLst>
            </a:pPr>
            <a:r>
              <a:rPr lang="zh-CN" altLang="zh-CN" sz="1200" dirty="0">
                <a:latin typeface="华文细黑" pitchFamily="2" charset="-122"/>
                <a:ea typeface="华文细黑" pitchFamily="2" charset="-122"/>
              </a:rPr>
              <a:t>通信网运行时出现的各种问题，如机盘故障、</a:t>
            </a:r>
            <a:r>
              <a:rPr lang="zh-CN" altLang="en-US" sz="1200" dirty="0">
                <a:latin typeface="华文细黑" pitchFamily="2" charset="-122"/>
                <a:ea typeface="华文细黑" pitchFamily="2" charset="-122"/>
              </a:rPr>
              <a:t>光纤</a:t>
            </a:r>
            <a:r>
              <a:rPr lang="zh-CN" altLang="zh-CN" sz="1200" dirty="0">
                <a:latin typeface="华文细黑" pitchFamily="2" charset="-122"/>
                <a:ea typeface="华文细黑" pitchFamily="2" charset="-122"/>
              </a:rPr>
              <a:t>中断等</a:t>
            </a:r>
            <a:endParaRPr lang="en-US" altLang="zh-CN" sz="1200" dirty="0">
              <a:latin typeface="华文细黑" pitchFamily="2" charset="-122"/>
              <a:ea typeface="华文细黑" pitchFamily="2" charset="-122"/>
            </a:endParaRPr>
          </a:p>
          <a:p>
            <a:pPr marL="190500" lvl="1" indent="266700">
              <a:spcBef>
                <a:spcPct val="20000"/>
              </a:spcBef>
              <a:buFontTx/>
              <a:buChar char="–"/>
              <a:tabLst>
                <a:tab pos="8521700" algn="r"/>
              </a:tabLst>
            </a:pPr>
            <a:r>
              <a:rPr lang="zh-CN" altLang="zh-CN" sz="1200" dirty="0">
                <a:solidFill>
                  <a:srgbClr val="FF0000"/>
                </a:solidFill>
                <a:latin typeface="华文细黑" pitchFamily="2" charset="-122"/>
                <a:ea typeface="华文细黑" pitchFamily="2" charset="-122"/>
              </a:rPr>
              <a:t>故障是本质</a:t>
            </a:r>
            <a:endParaRPr lang="de-DE" altLang="zh-CN" sz="1200" dirty="0">
              <a:solidFill>
                <a:srgbClr val="FF0000"/>
              </a:solidFill>
              <a:latin typeface="华文细黑" pitchFamily="2" charset="-122"/>
              <a:ea typeface="华文细黑" pitchFamily="2" charset="-122"/>
            </a:endParaRPr>
          </a:p>
        </p:txBody>
      </p:sp>
      <p:sp>
        <p:nvSpPr>
          <p:cNvPr id="31" name="Text Box 5"/>
          <p:cNvSpPr txBox="1">
            <a:spLocks noChangeArrowheads="1"/>
          </p:cNvSpPr>
          <p:nvPr/>
        </p:nvSpPr>
        <p:spPr bwMode="auto">
          <a:xfrm>
            <a:off x="1187375" y="4653309"/>
            <a:ext cx="1127075" cy="504031"/>
          </a:xfrm>
          <a:prstGeom prst="rect">
            <a:avLst/>
          </a:prstGeom>
          <a:solidFill>
            <a:srgbClr val="003300">
              <a:alpha val="79999"/>
            </a:srgbClr>
          </a:solidFill>
          <a:ln w="28575">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algn="ctr" eaLnBrk="1"/>
            <a:r>
              <a:rPr lang="zh-CN" altLang="en-US" sz="1200" dirty="0">
                <a:solidFill>
                  <a:schemeClr val="bg1"/>
                </a:solidFill>
                <a:latin typeface="华文细黑" pitchFamily="2" charset="-122"/>
                <a:ea typeface="华文细黑" pitchFamily="2" charset="-122"/>
              </a:rPr>
              <a:t>故障</a:t>
            </a:r>
            <a:r>
              <a:rPr lang="en-US" altLang="zh-CN" sz="1200" dirty="0">
                <a:solidFill>
                  <a:schemeClr val="bg1"/>
                </a:solidFill>
                <a:latin typeface="华文细黑" pitchFamily="2" charset="-122"/>
                <a:ea typeface="华文细黑" pitchFamily="2" charset="-122"/>
              </a:rPr>
              <a:t>(</a:t>
            </a:r>
            <a:r>
              <a:rPr lang="zh-CN" altLang="en-US" sz="1200" dirty="0">
                <a:solidFill>
                  <a:schemeClr val="bg1"/>
                </a:solidFill>
                <a:latin typeface="华文细黑" pitchFamily="2" charset="-122"/>
                <a:ea typeface="华文细黑" pitchFamily="2" charset="-122"/>
              </a:rPr>
              <a:t>缺陷</a:t>
            </a:r>
            <a:r>
              <a:rPr lang="en-US" altLang="zh-CN" sz="1200" dirty="0">
                <a:solidFill>
                  <a:schemeClr val="bg1"/>
                </a:solidFill>
                <a:latin typeface="华文细黑" pitchFamily="2" charset="-122"/>
                <a:ea typeface="华文细黑" pitchFamily="2" charset="-122"/>
              </a:rPr>
              <a:t>)</a:t>
            </a:r>
            <a:endParaRPr lang="zh-CN" altLang="en-US" sz="1200" dirty="0">
              <a:solidFill>
                <a:schemeClr val="bg1"/>
              </a:solidFill>
              <a:latin typeface="华文细黑" pitchFamily="2" charset="-122"/>
              <a:ea typeface="华文细黑" pitchFamily="2" charset="-122"/>
            </a:endParaRPr>
          </a:p>
        </p:txBody>
      </p:sp>
      <p:sp>
        <p:nvSpPr>
          <p:cNvPr id="32" name="Rectangle 7"/>
          <p:cNvSpPr>
            <a:spLocks noChangeArrowheads="1"/>
          </p:cNvSpPr>
          <p:nvPr/>
        </p:nvSpPr>
        <p:spPr bwMode="auto">
          <a:xfrm>
            <a:off x="2411288" y="5229225"/>
            <a:ext cx="6553200" cy="576263"/>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marL="190500" lvl="1" indent="266700">
              <a:spcBef>
                <a:spcPct val="20000"/>
              </a:spcBef>
              <a:buFontTx/>
              <a:buChar char="–"/>
              <a:tabLst>
                <a:tab pos="8521700" algn="r"/>
              </a:tabLst>
            </a:pPr>
            <a:r>
              <a:rPr lang="zh-CN" altLang="zh-CN" sz="1200" dirty="0">
                <a:latin typeface="华文细黑" pitchFamily="2" charset="-122"/>
                <a:ea typeface="华文细黑" pitchFamily="2" charset="-122"/>
              </a:rPr>
              <a:t>能够反映某个网络故障本质及特征的一个或一组告警</a:t>
            </a:r>
            <a:endParaRPr lang="en-US" altLang="zh-CN" sz="1200" dirty="0">
              <a:latin typeface="华文细黑" pitchFamily="2" charset="-122"/>
              <a:ea typeface="华文细黑" pitchFamily="2" charset="-122"/>
            </a:endParaRPr>
          </a:p>
          <a:p>
            <a:pPr marL="190500" lvl="1" indent="266700">
              <a:spcBef>
                <a:spcPct val="20000"/>
              </a:spcBef>
              <a:buFontTx/>
              <a:buChar char="–"/>
              <a:tabLst>
                <a:tab pos="8521700" algn="r"/>
              </a:tabLst>
            </a:pPr>
            <a:r>
              <a:rPr lang="zh-CN" altLang="zh-CN" sz="1200" dirty="0">
                <a:solidFill>
                  <a:srgbClr val="FF0000"/>
                </a:solidFill>
                <a:latin typeface="华文细黑" pitchFamily="2" charset="-122"/>
                <a:ea typeface="华文细黑" pitchFamily="2" charset="-122"/>
              </a:rPr>
              <a:t>需要重点关注</a:t>
            </a:r>
            <a:endParaRPr lang="de-DE" altLang="zh-CN" sz="1200" dirty="0">
              <a:solidFill>
                <a:srgbClr val="FF0000"/>
              </a:solidFill>
              <a:latin typeface="华文细黑" pitchFamily="2" charset="-122"/>
              <a:ea typeface="华文细黑" pitchFamily="2" charset="-122"/>
            </a:endParaRPr>
          </a:p>
        </p:txBody>
      </p:sp>
      <p:sp>
        <p:nvSpPr>
          <p:cNvPr id="33" name="Text Box 8"/>
          <p:cNvSpPr txBox="1">
            <a:spLocks noChangeArrowheads="1"/>
          </p:cNvSpPr>
          <p:nvPr/>
        </p:nvSpPr>
        <p:spPr bwMode="auto">
          <a:xfrm>
            <a:off x="1187375" y="5229226"/>
            <a:ext cx="1127075" cy="576262"/>
          </a:xfrm>
          <a:prstGeom prst="rect">
            <a:avLst/>
          </a:prstGeom>
          <a:solidFill>
            <a:srgbClr val="003300">
              <a:alpha val="79999"/>
            </a:srgbClr>
          </a:solidFill>
          <a:ln w="28575">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algn="ctr" eaLnBrk="1"/>
            <a:r>
              <a:rPr lang="zh-CN" altLang="en-US" sz="1200">
                <a:solidFill>
                  <a:schemeClr val="bg1"/>
                </a:solidFill>
                <a:latin typeface="华文细黑" pitchFamily="2" charset="-122"/>
                <a:ea typeface="华文细黑" pitchFamily="2" charset="-122"/>
              </a:rPr>
              <a:t>根告警</a:t>
            </a:r>
          </a:p>
        </p:txBody>
      </p:sp>
      <p:sp>
        <p:nvSpPr>
          <p:cNvPr id="34" name="Rectangle 7"/>
          <p:cNvSpPr>
            <a:spLocks noChangeArrowheads="1"/>
          </p:cNvSpPr>
          <p:nvPr/>
        </p:nvSpPr>
        <p:spPr bwMode="auto">
          <a:xfrm>
            <a:off x="2411288" y="5877297"/>
            <a:ext cx="6553200" cy="576263"/>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lstStyle/>
          <a:p>
            <a:pPr marL="190500" lvl="1" indent="266700">
              <a:spcBef>
                <a:spcPct val="20000"/>
              </a:spcBef>
              <a:buFontTx/>
              <a:buChar char="–"/>
              <a:tabLst>
                <a:tab pos="8521700" algn="r"/>
              </a:tabLst>
            </a:pPr>
            <a:r>
              <a:rPr lang="zh-CN" altLang="zh-CN" sz="1200" dirty="0">
                <a:latin typeface="华文细黑" pitchFamily="2" charset="-122"/>
                <a:ea typeface="华文细黑" pitchFamily="2" charset="-122"/>
              </a:rPr>
              <a:t>由同一网络故障引起的、随根告警一并发生的一组告警</a:t>
            </a:r>
            <a:endParaRPr lang="en-US" altLang="zh-CN" sz="1200" dirty="0">
              <a:latin typeface="华文细黑" pitchFamily="2" charset="-122"/>
              <a:ea typeface="华文细黑" pitchFamily="2" charset="-122"/>
            </a:endParaRPr>
          </a:p>
          <a:p>
            <a:pPr marL="190500" lvl="1" indent="266700">
              <a:spcBef>
                <a:spcPct val="20000"/>
              </a:spcBef>
              <a:buFontTx/>
              <a:buChar char="–"/>
              <a:tabLst>
                <a:tab pos="8521700" algn="r"/>
              </a:tabLst>
            </a:pPr>
            <a:r>
              <a:rPr lang="zh-CN" altLang="en-US" sz="1200" dirty="0">
                <a:solidFill>
                  <a:srgbClr val="FF0000"/>
                </a:solidFill>
                <a:latin typeface="华文细黑" pitchFamily="2" charset="-122"/>
                <a:ea typeface="华文细黑" pitchFamily="2" charset="-122"/>
              </a:rPr>
              <a:t>不需要</a:t>
            </a:r>
            <a:r>
              <a:rPr lang="zh-CN" altLang="zh-CN" sz="1200" dirty="0">
                <a:solidFill>
                  <a:srgbClr val="FF0000"/>
                </a:solidFill>
                <a:latin typeface="华文细黑" pitchFamily="2" charset="-122"/>
                <a:ea typeface="华文细黑" pitchFamily="2" charset="-122"/>
              </a:rPr>
              <a:t>重点关注</a:t>
            </a:r>
            <a:endParaRPr lang="de-DE" altLang="zh-CN" sz="1200" dirty="0">
              <a:solidFill>
                <a:srgbClr val="FF0000"/>
              </a:solidFill>
              <a:latin typeface="华文细黑" pitchFamily="2" charset="-122"/>
              <a:ea typeface="华文细黑" pitchFamily="2" charset="-122"/>
            </a:endParaRPr>
          </a:p>
        </p:txBody>
      </p:sp>
      <p:sp>
        <p:nvSpPr>
          <p:cNvPr id="35" name="Text Box 8"/>
          <p:cNvSpPr txBox="1">
            <a:spLocks noChangeArrowheads="1"/>
          </p:cNvSpPr>
          <p:nvPr/>
        </p:nvSpPr>
        <p:spPr bwMode="auto">
          <a:xfrm>
            <a:off x="1187375" y="5877298"/>
            <a:ext cx="1127075" cy="576262"/>
          </a:xfrm>
          <a:prstGeom prst="rect">
            <a:avLst/>
          </a:prstGeom>
          <a:solidFill>
            <a:srgbClr val="003300">
              <a:alpha val="79999"/>
            </a:srgbClr>
          </a:solidFill>
          <a:ln w="28575">
            <a:solidFill>
              <a:srgbClr val="DDDDDD"/>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algn="ctr" eaLnBrk="1"/>
            <a:r>
              <a:rPr lang="zh-CN" altLang="en-US" sz="1200">
                <a:solidFill>
                  <a:schemeClr val="bg1"/>
                </a:solidFill>
                <a:latin typeface="华文细黑" pitchFamily="2" charset="-122"/>
                <a:ea typeface="华文细黑" pitchFamily="2" charset="-122"/>
              </a:rPr>
              <a:t>伴随告警</a:t>
            </a:r>
          </a:p>
        </p:txBody>
      </p:sp>
      <p:sp>
        <p:nvSpPr>
          <p:cNvPr id="36" name="Text Box 38"/>
          <p:cNvSpPr txBox="1">
            <a:spLocks noChangeArrowheads="1"/>
          </p:cNvSpPr>
          <p:nvPr/>
        </p:nvSpPr>
        <p:spPr bwMode="auto">
          <a:xfrm>
            <a:off x="467544" y="4656038"/>
            <a:ext cx="29043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algn="ctr" latinLnBrk="1"/>
            <a:r>
              <a:rPr kumimoji="1" lang="zh-CN" altLang="en-US" sz="1600" dirty="0" smtClean="0">
                <a:latin typeface="微软雅黑" pitchFamily="34" charset="-122"/>
                <a:ea typeface="微软雅黑" pitchFamily="34" charset="-122"/>
              </a:rPr>
              <a:t>告警分类</a:t>
            </a:r>
            <a:endParaRPr kumimoji="1" lang="ko-KR" altLang="ko-KR" sz="1600" dirty="0">
              <a:latin typeface="微软雅黑" pitchFamily="34" charset="-122"/>
              <a:ea typeface="黑体" pitchFamily="49" charset="-122"/>
            </a:endParaRPr>
          </a:p>
        </p:txBody>
      </p:sp>
    </p:spTree>
    <p:extLst>
      <p:ext uri="{BB962C8B-B14F-4D97-AF65-F5344CB8AC3E}">
        <p14:creationId xmlns:p14="http://schemas.microsoft.com/office/powerpoint/2010/main" val="5472992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wipe(left)">
                                      <p:cBhvr>
                                        <p:cTn id="18" dur="500"/>
                                        <p:tgtEl>
                                          <p:spTgt spid="16"/>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left)">
                                      <p:cBhvr>
                                        <p:cTn id="21" dur="500"/>
                                        <p:tgtEl>
                                          <p:spTgt spid="17"/>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left)">
                                      <p:cBhvr>
                                        <p:cTn id="24" dur="500"/>
                                        <p:tgtEl>
                                          <p:spTgt spid="18"/>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left)">
                                      <p:cBhvr>
                                        <p:cTn id="2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P spid="14" grpId="0"/>
      <p:bldP spid="16" grpId="0" animBg="1"/>
      <p:bldP spid="17" grpId="0"/>
      <p:bldP spid="18" grpId="0"/>
      <p:bldP spid="3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angle 2"/>
          <p:cNvSpPr>
            <a:spLocks noChangeArrowheads="1"/>
          </p:cNvSpPr>
          <p:nvPr/>
        </p:nvSpPr>
        <p:spPr bwMode="auto">
          <a:xfrm>
            <a:off x="735013" y="144463"/>
            <a:ext cx="8158162" cy="836612"/>
          </a:xfrm>
          <a:prstGeom prst="rect">
            <a:avLst/>
          </a:prstGeom>
          <a:noFill/>
          <a:ln w="9525">
            <a:noFill/>
            <a:miter lim="800000"/>
            <a:headEnd/>
            <a:tailEnd/>
          </a:ln>
        </p:spPr>
        <p:txBody>
          <a:bodyPr lIns="108000" anchor="ctr"/>
          <a:lstStyle/>
          <a:p>
            <a:pPr algn="r" eaLnBrk="0" hangingPunct="0">
              <a:defRPr/>
            </a:pPr>
            <a:r>
              <a:rPr lang="zh-CN" altLang="en-US" sz="3200" dirty="0" smtClean="0">
                <a:latin typeface="黑体" pitchFamily="2" charset="-122"/>
                <a:ea typeface="黑体" pitchFamily="2" charset="-122"/>
              </a:rPr>
              <a:t>配电网</a:t>
            </a:r>
            <a:r>
              <a:rPr lang="en-US" altLang="zh-CN" sz="3200" dirty="0" smtClean="0">
                <a:latin typeface="黑体" pitchFamily="2" charset="-122"/>
                <a:ea typeface="黑体" pitchFamily="2" charset="-122"/>
              </a:rPr>
              <a:t>-</a:t>
            </a:r>
            <a:r>
              <a:rPr lang="zh-CN" altLang="en-US" sz="3200" dirty="0" smtClean="0">
                <a:latin typeface="黑体" pitchFamily="2" charset="-122"/>
                <a:ea typeface="黑体" pitchFamily="2" charset="-122"/>
              </a:rPr>
              <a:t>告警故障</a:t>
            </a:r>
            <a:endParaRPr lang="zh-CN" altLang="en-US" sz="3200" dirty="0">
              <a:latin typeface="黑体" pitchFamily="2" charset="-122"/>
              <a:ea typeface="黑体" pitchFamily="2" charset="-122"/>
            </a:endParaRPr>
          </a:p>
        </p:txBody>
      </p:sp>
      <p:sp>
        <p:nvSpPr>
          <p:cNvPr id="9" name="矩形 8"/>
          <p:cNvSpPr/>
          <p:nvPr/>
        </p:nvSpPr>
        <p:spPr bwMode="auto">
          <a:xfrm>
            <a:off x="0" y="1436035"/>
            <a:ext cx="9036496" cy="5089309"/>
          </a:xfrm>
          <a:prstGeom prst="rect">
            <a:avLst/>
          </a:prstGeom>
          <a:solidFill>
            <a:schemeClr val="bg1">
              <a:lumMod val="95000"/>
            </a:schemeClr>
          </a:solidFill>
          <a:ln w="9525" cap="flat" cmpd="sng" algn="ctr">
            <a:solidFill>
              <a:schemeClr val="bg1">
                <a:lumMod val="75000"/>
              </a:schemeClr>
            </a:solidFill>
            <a:prstDash val="sysDot"/>
            <a:round/>
            <a:headEnd type="none" w="med" len="med"/>
            <a:tailEnd type="none" w="med" len="med"/>
          </a:ln>
          <a:effectLst>
            <a:softEdge rad="12700"/>
          </a:effectLst>
        </p:spPr>
        <p:txBody>
          <a:bodyPr/>
          <a:lstStyle/>
          <a:p>
            <a:pPr eaLnBrk="1" hangingPunct="1">
              <a:defRPr/>
            </a:pPr>
            <a:endParaRPr lang="zh-CN" altLang="en-US" sz="1200" b="0">
              <a:latin typeface="Arial" pitchFamily="34" charset="0"/>
              <a:ea typeface="宋体" pitchFamily="2" charset="-122"/>
            </a:endParaRPr>
          </a:p>
        </p:txBody>
      </p:sp>
      <p:pic>
        <p:nvPicPr>
          <p:cNvPr id="28"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900" y="1196752"/>
            <a:ext cx="8748713" cy="4032250"/>
          </a:xfrm>
          <a:prstGeom prst="rect">
            <a:avLst/>
          </a:prstGeom>
          <a:noFill/>
          <a:ln w="9525">
            <a:solidFill>
              <a:srgbClr val="00B0F0"/>
            </a:solidFill>
            <a:miter lim="800000"/>
            <a:headEnd/>
            <a:tailEnd/>
          </a:ln>
          <a:extLst>
            <a:ext uri="{909E8E84-426E-40DD-AFC4-6F175D3DCCD1}">
              <a14:hiddenFill xmlns:a14="http://schemas.microsoft.com/office/drawing/2010/main">
                <a:solidFill>
                  <a:srgbClr val="FFFFFF"/>
                </a:solidFill>
              </a14:hiddenFill>
            </a:ext>
          </a:extLst>
        </p:spPr>
      </p:pic>
      <p:sp>
        <p:nvSpPr>
          <p:cNvPr id="29" name="Rectangle 4" descr="花束"/>
          <p:cNvSpPr>
            <a:spLocks noChangeArrowheads="1"/>
          </p:cNvSpPr>
          <p:nvPr/>
        </p:nvSpPr>
        <p:spPr bwMode="auto">
          <a:xfrm>
            <a:off x="215900" y="5445125"/>
            <a:ext cx="8820596" cy="1196975"/>
          </a:xfrm>
          <a:prstGeom prst="rect">
            <a:avLst/>
          </a:prstGeom>
          <a:noFill/>
          <a:ln w="22225" algn="ctr">
            <a:solidFill>
              <a:srgbClr val="5CB1FE"/>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lstStyle/>
          <a:p>
            <a:pPr algn="just" eaLnBrk="1" fontAlgn="auto" hangingPunct="1">
              <a:spcBef>
                <a:spcPts val="0"/>
              </a:spcBef>
              <a:spcAft>
                <a:spcPts val="0"/>
              </a:spcAft>
              <a:defRPr/>
            </a:pPr>
            <a:r>
              <a:rPr lang="zh-CN" altLang="en-US" sz="1600" kern="0" dirty="0">
                <a:solidFill>
                  <a:sysClr val="windowText" lastClr="000000"/>
                </a:solidFill>
              </a:rPr>
              <a:t>功能描述：对配电网整体进行实时监视，以报表、图形的形式展示系统各项指标及告警数据</a:t>
            </a:r>
            <a:endParaRPr lang="en-US" altLang="zh-CN" sz="1600" kern="0" dirty="0">
              <a:solidFill>
                <a:sysClr val="windowText" lastClr="000000"/>
              </a:solidFill>
            </a:endParaRPr>
          </a:p>
          <a:p>
            <a:pPr marL="285750" indent="-285750" algn="just" eaLnBrk="1" fontAlgn="auto" hangingPunct="1">
              <a:spcBef>
                <a:spcPts val="0"/>
              </a:spcBef>
              <a:spcAft>
                <a:spcPts val="0"/>
              </a:spcAft>
              <a:buFont typeface="Wingdings" panose="05000000000000000000" pitchFamily="2" charset="2"/>
              <a:buChar char="l"/>
              <a:defRPr/>
            </a:pPr>
            <a:r>
              <a:rPr lang="zh-CN" altLang="en-US" sz="1600" kern="0" dirty="0">
                <a:solidFill>
                  <a:sysClr val="windowText" lastClr="000000"/>
                </a:solidFill>
              </a:rPr>
              <a:t>中央大图代表不同的区域，如果有告警红颜色显示，双击某一区域可以进入主网拓扑图；</a:t>
            </a:r>
            <a:endParaRPr lang="en-US" altLang="zh-CN" sz="1600" kern="0" dirty="0">
              <a:solidFill>
                <a:sysClr val="windowText" lastClr="000000"/>
              </a:solidFill>
            </a:endParaRPr>
          </a:p>
          <a:p>
            <a:pPr marL="285750" indent="-285750" algn="just" eaLnBrk="1" fontAlgn="auto" hangingPunct="1">
              <a:spcBef>
                <a:spcPts val="0"/>
              </a:spcBef>
              <a:spcAft>
                <a:spcPts val="0"/>
              </a:spcAft>
              <a:buFont typeface="Wingdings" panose="05000000000000000000" pitchFamily="2" charset="2"/>
              <a:buChar char="l"/>
              <a:defRPr/>
            </a:pPr>
            <a:r>
              <a:rPr lang="zh-CN" altLang="en-US" sz="1600" kern="0" dirty="0">
                <a:solidFill>
                  <a:sysClr val="windowText" lastClr="000000"/>
                </a:solidFill>
              </a:rPr>
              <a:t>在左侧对某一区域或某一级别告警统计分析，点击数字或图形转入详细告警列表页面；</a:t>
            </a:r>
            <a:endParaRPr lang="en-US" altLang="zh-CN" sz="1600" kern="0" dirty="0">
              <a:solidFill>
                <a:sysClr val="windowText" lastClr="000000"/>
              </a:solidFill>
            </a:endParaRPr>
          </a:p>
          <a:p>
            <a:pPr marL="285750" indent="-285750" algn="just" eaLnBrk="1" fontAlgn="auto" hangingPunct="1">
              <a:spcBef>
                <a:spcPts val="0"/>
              </a:spcBef>
              <a:spcAft>
                <a:spcPts val="0"/>
              </a:spcAft>
              <a:buFont typeface="Wingdings" panose="05000000000000000000" pitchFamily="2" charset="2"/>
              <a:buChar char="l"/>
              <a:defRPr/>
            </a:pPr>
            <a:r>
              <a:rPr lang="zh-CN" altLang="en-US" sz="1600" kern="0" dirty="0">
                <a:solidFill>
                  <a:sysClr val="windowText" lastClr="000000"/>
                </a:solidFill>
              </a:rPr>
              <a:t>在右侧按设备类型统计的设备的告警情况，单击某一区域查看告警详细信息。</a:t>
            </a:r>
          </a:p>
        </p:txBody>
      </p:sp>
    </p:spTree>
    <p:extLst>
      <p:ext uri="{BB962C8B-B14F-4D97-AF65-F5344CB8AC3E}">
        <p14:creationId xmlns:p14="http://schemas.microsoft.com/office/powerpoint/2010/main" val="925340858"/>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angle 2"/>
          <p:cNvSpPr>
            <a:spLocks noChangeArrowheads="1"/>
          </p:cNvSpPr>
          <p:nvPr/>
        </p:nvSpPr>
        <p:spPr bwMode="auto">
          <a:xfrm>
            <a:off x="735013" y="144463"/>
            <a:ext cx="8158162" cy="836612"/>
          </a:xfrm>
          <a:prstGeom prst="rect">
            <a:avLst/>
          </a:prstGeom>
          <a:noFill/>
          <a:ln w="9525">
            <a:noFill/>
            <a:miter lim="800000"/>
            <a:headEnd/>
            <a:tailEnd/>
          </a:ln>
        </p:spPr>
        <p:txBody>
          <a:bodyPr lIns="108000" anchor="ctr"/>
          <a:lstStyle/>
          <a:p>
            <a:pPr algn="r" eaLnBrk="0" hangingPunct="0">
              <a:defRPr/>
            </a:pPr>
            <a:r>
              <a:rPr lang="zh-CN" altLang="en-US" sz="3200" dirty="0" smtClean="0">
                <a:latin typeface="黑体" pitchFamily="2" charset="-122"/>
                <a:ea typeface="黑体" pitchFamily="2" charset="-122"/>
              </a:rPr>
              <a:t>配电网</a:t>
            </a:r>
            <a:r>
              <a:rPr lang="en-US" altLang="zh-CN" sz="3200" dirty="0" smtClean="0">
                <a:latin typeface="黑体" pitchFamily="2" charset="-122"/>
                <a:ea typeface="黑体" pitchFamily="2" charset="-122"/>
              </a:rPr>
              <a:t>-</a:t>
            </a:r>
            <a:r>
              <a:rPr lang="zh-CN" altLang="en-US" sz="3200" dirty="0" smtClean="0">
                <a:latin typeface="黑体" pitchFamily="2" charset="-122"/>
                <a:ea typeface="黑体" pitchFamily="2" charset="-122"/>
              </a:rPr>
              <a:t>资源</a:t>
            </a:r>
            <a:endParaRPr lang="zh-CN" altLang="en-US" sz="3200" dirty="0">
              <a:latin typeface="黑体" pitchFamily="2" charset="-122"/>
              <a:ea typeface="黑体" pitchFamily="2" charset="-122"/>
            </a:endParaRPr>
          </a:p>
        </p:txBody>
      </p:sp>
      <p:sp>
        <p:nvSpPr>
          <p:cNvPr id="9" name="矩形 8"/>
          <p:cNvSpPr/>
          <p:nvPr/>
        </p:nvSpPr>
        <p:spPr bwMode="auto">
          <a:xfrm>
            <a:off x="0" y="1436035"/>
            <a:ext cx="9036496" cy="5089309"/>
          </a:xfrm>
          <a:prstGeom prst="rect">
            <a:avLst/>
          </a:prstGeom>
          <a:solidFill>
            <a:schemeClr val="bg1">
              <a:lumMod val="95000"/>
            </a:schemeClr>
          </a:solidFill>
          <a:ln w="9525" cap="flat" cmpd="sng" algn="ctr">
            <a:solidFill>
              <a:schemeClr val="bg1">
                <a:lumMod val="75000"/>
              </a:schemeClr>
            </a:solidFill>
            <a:prstDash val="sysDot"/>
            <a:round/>
            <a:headEnd type="none" w="med" len="med"/>
            <a:tailEnd type="none" w="med" len="med"/>
          </a:ln>
          <a:effectLst>
            <a:softEdge rad="12700"/>
          </a:effectLst>
        </p:spPr>
        <p:txBody>
          <a:bodyPr/>
          <a:lstStyle/>
          <a:p>
            <a:pPr eaLnBrk="1" hangingPunct="1">
              <a:defRPr/>
            </a:pPr>
            <a:endParaRPr lang="zh-CN" altLang="en-US" sz="1200" b="0">
              <a:latin typeface="Arial" pitchFamily="34" charset="0"/>
              <a:ea typeface="宋体" pitchFamily="2" charset="-122"/>
            </a:endParaRPr>
          </a:p>
        </p:txBody>
      </p:sp>
      <p:graphicFrame>
        <p:nvGraphicFramePr>
          <p:cNvPr id="19" name="图示 18"/>
          <p:cNvGraphicFramePr/>
          <p:nvPr>
            <p:extLst>
              <p:ext uri="{D42A27DB-BD31-4B8C-83A1-F6EECF244321}">
                <p14:modId xmlns:p14="http://schemas.microsoft.com/office/powerpoint/2010/main" val="2212493167"/>
              </p:ext>
            </p:extLst>
          </p:nvPr>
        </p:nvGraphicFramePr>
        <p:xfrm>
          <a:off x="1259632" y="1844824"/>
          <a:ext cx="7922895" cy="45313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圆角矩形 19"/>
          <p:cNvSpPr/>
          <p:nvPr/>
        </p:nvSpPr>
        <p:spPr bwMode="auto">
          <a:xfrm>
            <a:off x="395536" y="2996952"/>
            <a:ext cx="648072" cy="2232248"/>
          </a:xfrm>
          <a:prstGeom prst="roundRect">
            <a:avLst/>
          </a:prstGeom>
          <a:solidFill>
            <a:schemeClr val="bg1">
              <a:lumMod val="75000"/>
            </a:schemeClr>
          </a:solidFill>
          <a:ln w="9525">
            <a:solidFill>
              <a:srgbClr val="EEECE1"/>
            </a:solidFill>
            <a:round/>
            <a:headEnd/>
            <a:tailEnd/>
          </a:ln>
          <a:scene3d>
            <a:camera prst="orthographicFront"/>
            <a:lightRig rig="legacyFlat3" dir="b"/>
          </a:scene3d>
          <a:sp3d extrusionH="163500" prstMaterial="legacyMatte">
            <a:bevelT w="13500" h="13500" prst="angle"/>
            <a:bevelB w="13500" h="13500" prst="angle"/>
            <a:extrusionClr>
              <a:srgbClr val="EEECE1"/>
            </a:extrusionClr>
          </a:sp3d>
        </p:spPr>
        <p:txBody>
          <a:bodyPr anchor="ctr">
            <a:flatTx/>
          </a:bodyPr>
          <a:lstStyle/>
          <a:p>
            <a:pPr algn="ctr" eaLnBrk="1" fontAlgn="auto" hangingPunct="1">
              <a:spcBef>
                <a:spcPts val="0"/>
              </a:spcBef>
              <a:spcAft>
                <a:spcPts val="0"/>
              </a:spcAft>
              <a:defRPr/>
            </a:pPr>
            <a:r>
              <a:rPr lang="zh-CN" altLang="en-US" sz="2000" kern="0" dirty="0">
                <a:solidFill>
                  <a:prstClr val="white"/>
                </a:solidFill>
              </a:rPr>
              <a:t>资源信息管理</a:t>
            </a:r>
          </a:p>
        </p:txBody>
      </p:sp>
      <p:sp>
        <p:nvSpPr>
          <p:cNvPr id="21" name="左大括号 20"/>
          <p:cNvSpPr/>
          <p:nvPr/>
        </p:nvSpPr>
        <p:spPr>
          <a:xfrm>
            <a:off x="1116013" y="2060575"/>
            <a:ext cx="503237" cy="4105275"/>
          </a:xfrm>
          <a:prstGeom prst="leftBrace">
            <a:avLst/>
          </a:prstGeom>
        </p:spPr>
        <p:style>
          <a:lnRef idx="2">
            <a:schemeClr val="accent3"/>
          </a:lnRef>
          <a:fillRef idx="0">
            <a:schemeClr val="accent3"/>
          </a:fillRef>
          <a:effectRef idx="1">
            <a:schemeClr val="accent3"/>
          </a:effectRef>
          <a:fontRef idx="minor">
            <a:schemeClr val="tx1"/>
          </a:fontRef>
        </p:style>
        <p:txBody>
          <a:bodyPr anchor="ctr"/>
          <a:lstStyle/>
          <a:p>
            <a:pPr algn="ctr">
              <a:defRPr/>
            </a:pPr>
            <a:endParaRPr lang="zh-CN" altLang="en-US">
              <a:solidFill>
                <a:prstClr val="black"/>
              </a:solidFill>
            </a:endParaRPr>
          </a:p>
        </p:txBody>
      </p:sp>
    </p:spTree>
    <p:extLst>
      <p:ext uri="{BB962C8B-B14F-4D97-AF65-F5344CB8AC3E}">
        <p14:creationId xmlns:p14="http://schemas.microsoft.com/office/powerpoint/2010/main" val="9253408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9" grpId="0">
        <p:bldAsOne/>
      </p:bldGraphic>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angle 2"/>
          <p:cNvSpPr>
            <a:spLocks noChangeArrowheads="1"/>
          </p:cNvSpPr>
          <p:nvPr/>
        </p:nvSpPr>
        <p:spPr bwMode="auto">
          <a:xfrm>
            <a:off x="735013" y="144463"/>
            <a:ext cx="8158162" cy="836612"/>
          </a:xfrm>
          <a:prstGeom prst="rect">
            <a:avLst/>
          </a:prstGeom>
          <a:noFill/>
          <a:ln w="9525">
            <a:noFill/>
            <a:miter lim="800000"/>
            <a:headEnd/>
            <a:tailEnd/>
          </a:ln>
        </p:spPr>
        <p:txBody>
          <a:bodyPr lIns="108000" anchor="ctr"/>
          <a:lstStyle/>
          <a:p>
            <a:pPr algn="r" eaLnBrk="0" hangingPunct="0">
              <a:defRPr/>
            </a:pPr>
            <a:r>
              <a:rPr lang="zh-CN" altLang="en-US" sz="3200" dirty="0" smtClean="0">
                <a:latin typeface="黑体" pitchFamily="2" charset="-122"/>
                <a:ea typeface="黑体" pitchFamily="2" charset="-122"/>
              </a:rPr>
              <a:t>配电网</a:t>
            </a:r>
            <a:r>
              <a:rPr lang="en-US" altLang="zh-CN" sz="3200" dirty="0" smtClean="0">
                <a:latin typeface="黑体" pitchFamily="2" charset="-122"/>
                <a:ea typeface="黑体" pitchFamily="2" charset="-122"/>
              </a:rPr>
              <a:t>-</a:t>
            </a:r>
            <a:r>
              <a:rPr lang="zh-CN" altLang="en-US" sz="3200" dirty="0" smtClean="0">
                <a:latin typeface="黑体" pitchFamily="2" charset="-122"/>
                <a:ea typeface="黑体" pitchFamily="2" charset="-122"/>
              </a:rPr>
              <a:t>资源</a:t>
            </a:r>
            <a:endParaRPr lang="zh-CN" altLang="en-US" sz="3200" dirty="0">
              <a:latin typeface="黑体" pitchFamily="2" charset="-122"/>
              <a:ea typeface="黑体" pitchFamily="2" charset="-122"/>
            </a:endParaRPr>
          </a:p>
        </p:txBody>
      </p:sp>
      <p:grpSp>
        <p:nvGrpSpPr>
          <p:cNvPr id="43" name="组合 9"/>
          <p:cNvGrpSpPr>
            <a:grpSpLocks/>
          </p:cNvGrpSpPr>
          <p:nvPr/>
        </p:nvGrpSpPr>
        <p:grpSpPr bwMode="auto">
          <a:xfrm>
            <a:off x="215452" y="1341438"/>
            <a:ext cx="8928547" cy="5918200"/>
            <a:chOff x="395288" y="1182688"/>
            <a:chExt cx="8280400" cy="5918200"/>
          </a:xfrm>
        </p:grpSpPr>
        <p:sp>
          <p:nvSpPr>
            <p:cNvPr id="44" name="AutoShape 38"/>
            <p:cNvSpPr>
              <a:spLocks noChangeArrowheads="1"/>
            </p:cNvSpPr>
            <p:nvPr/>
          </p:nvSpPr>
          <p:spPr bwMode="gray">
            <a:xfrm>
              <a:off x="928688" y="3846513"/>
              <a:ext cx="1042988" cy="647700"/>
            </a:xfrm>
            <a:prstGeom prst="roundRect">
              <a:avLst>
                <a:gd name="adj" fmla="val 11921"/>
              </a:avLst>
            </a:prstGeom>
            <a:solidFill>
              <a:srgbClr val="00B0F0"/>
            </a:solidFill>
            <a:ln w="38100">
              <a:solidFill>
                <a:schemeClr val="accent1">
                  <a:lumMod val="60000"/>
                  <a:lumOff val="40000"/>
                </a:schemeClr>
              </a:solidFill>
              <a:round/>
              <a:headEnd/>
              <a:tailEnd/>
            </a:ln>
            <a:effectLst>
              <a:outerShdw blurRad="50800" dist="38100" dir="2700000" algn="tl" rotWithShape="0">
                <a:prstClr val="black">
                  <a:alpha val="40000"/>
                </a:prstClr>
              </a:outerShdw>
            </a:effectLst>
          </p:spPr>
          <p:txBody>
            <a:bodyPr wrap="none" anchor="ctr"/>
            <a:lstStyle/>
            <a:p>
              <a:pPr algn="ctr" eaLnBrk="1" fontAlgn="auto" hangingPunct="1">
                <a:spcBef>
                  <a:spcPts val="0"/>
                </a:spcBef>
                <a:spcAft>
                  <a:spcPts val="0"/>
                </a:spcAft>
                <a:defRPr/>
              </a:pPr>
              <a:r>
                <a:rPr lang="en-US" altLang="zh-CN" sz="2000" kern="0" dirty="0">
                  <a:solidFill>
                    <a:srgbClr val="FFFFFF"/>
                  </a:solidFill>
                  <a:effectLst>
                    <a:outerShdw blurRad="38100" dist="38100" dir="2700000" algn="tl">
                      <a:srgbClr val="C0C0C0"/>
                    </a:outerShdw>
                  </a:effectLst>
                </a:rPr>
                <a:t>OLT</a:t>
              </a:r>
            </a:p>
          </p:txBody>
        </p:sp>
        <p:sp>
          <p:nvSpPr>
            <p:cNvPr id="45" name="AutoShape 45"/>
            <p:cNvSpPr>
              <a:spLocks noChangeArrowheads="1"/>
            </p:cNvSpPr>
            <p:nvPr/>
          </p:nvSpPr>
          <p:spPr bwMode="gray">
            <a:xfrm>
              <a:off x="4524376" y="3917950"/>
              <a:ext cx="1042987" cy="649288"/>
            </a:xfrm>
            <a:prstGeom prst="roundRect">
              <a:avLst>
                <a:gd name="adj" fmla="val 11921"/>
              </a:avLst>
            </a:prstGeom>
            <a:solidFill>
              <a:srgbClr val="00B0F0"/>
            </a:solidFill>
            <a:ln w="38100">
              <a:solidFill>
                <a:sysClr val="window" lastClr="FFFFFF">
                  <a:lumMod val="85000"/>
                </a:sysClr>
              </a:solidFill>
              <a:round/>
              <a:headEnd/>
              <a:tailEnd/>
            </a:ln>
            <a:effectLst>
              <a:outerShdw blurRad="50800" dist="38100" dir="2700000" algn="tl" rotWithShape="0">
                <a:prstClr val="black">
                  <a:alpha val="40000"/>
                </a:prstClr>
              </a:outerShdw>
            </a:effectLst>
          </p:spPr>
          <p:txBody>
            <a:bodyPr wrap="none" anchor="ctr"/>
            <a:lstStyle/>
            <a:p>
              <a:pPr algn="ctr" eaLnBrk="1" fontAlgn="auto" hangingPunct="1">
                <a:spcBef>
                  <a:spcPts val="0"/>
                </a:spcBef>
                <a:spcAft>
                  <a:spcPts val="0"/>
                </a:spcAft>
                <a:defRPr/>
              </a:pPr>
              <a:r>
                <a:rPr lang="en-US" altLang="zh-CN" sz="2000" kern="0" dirty="0">
                  <a:solidFill>
                    <a:srgbClr val="FFFFFF"/>
                  </a:solidFill>
                  <a:effectLst>
                    <a:outerShdw blurRad="38100" dist="38100" dir="2700000" algn="tl">
                      <a:srgbClr val="C0C0C0"/>
                    </a:outerShdw>
                  </a:effectLst>
                </a:rPr>
                <a:t>ONU</a:t>
              </a:r>
            </a:p>
          </p:txBody>
        </p:sp>
        <p:sp>
          <p:nvSpPr>
            <p:cNvPr id="46" name="AutoShape 45"/>
            <p:cNvSpPr>
              <a:spLocks noChangeArrowheads="1"/>
            </p:cNvSpPr>
            <p:nvPr/>
          </p:nvSpPr>
          <p:spPr bwMode="gray">
            <a:xfrm>
              <a:off x="2627313" y="4854575"/>
              <a:ext cx="1044575" cy="647700"/>
            </a:xfrm>
            <a:prstGeom prst="roundRect">
              <a:avLst>
                <a:gd name="adj" fmla="val 11921"/>
              </a:avLst>
            </a:prstGeom>
            <a:solidFill>
              <a:srgbClr val="00B0F0"/>
            </a:solidFill>
            <a:ln w="38100">
              <a:solidFill>
                <a:sysClr val="window" lastClr="FFFFFF">
                  <a:lumMod val="85000"/>
                </a:sysClr>
              </a:solidFill>
              <a:round/>
              <a:headEnd/>
              <a:tailEnd/>
            </a:ln>
            <a:effectLst>
              <a:outerShdw blurRad="50800" dist="38100" dir="2700000" algn="tl" rotWithShape="0">
                <a:prstClr val="black">
                  <a:alpha val="40000"/>
                </a:prstClr>
              </a:outerShdw>
            </a:effectLst>
          </p:spPr>
          <p:txBody>
            <a:bodyPr wrap="none" anchor="ctr"/>
            <a:lstStyle/>
            <a:p>
              <a:pPr algn="ctr" eaLnBrk="1" fontAlgn="auto" hangingPunct="1">
                <a:spcBef>
                  <a:spcPts val="0"/>
                </a:spcBef>
                <a:spcAft>
                  <a:spcPts val="0"/>
                </a:spcAft>
                <a:defRPr/>
              </a:pPr>
              <a:r>
                <a:rPr lang="zh-CN" altLang="en-US" sz="2000" kern="0" dirty="0">
                  <a:solidFill>
                    <a:srgbClr val="FFFFFF"/>
                  </a:solidFill>
                  <a:effectLst>
                    <a:outerShdw blurRad="38100" dist="38100" dir="2700000" algn="tl">
                      <a:srgbClr val="C0C0C0"/>
                    </a:outerShdw>
                  </a:effectLst>
                </a:rPr>
                <a:t>分光器</a:t>
              </a:r>
              <a:endParaRPr lang="en-US" altLang="zh-CN" sz="2000" kern="0" dirty="0">
                <a:solidFill>
                  <a:srgbClr val="FFFFFF"/>
                </a:solidFill>
                <a:effectLst>
                  <a:outerShdw blurRad="38100" dist="38100" dir="2700000" algn="tl">
                    <a:srgbClr val="C0C0C0"/>
                  </a:outerShdw>
                </a:effectLst>
              </a:endParaRPr>
            </a:p>
          </p:txBody>
        </p:sp>
        <p:cxnSp>
          <p:nvCxnSpPr>
            <p:cNvPr id="47" name="直接箭头连接符 46"/>
            <p:cNvCxnSpPr/>
            <p:nvPr/>
          </p:nvCxnSpPr>
          <p:spPr bwMode="auto">
            <a:xfrm>
              <a:off x="2087563" y="4367213"/>
              <a:ext cx="900113" cy="430212"/>
            </a:xfrm>
            <a:prstGeom prst="straightConnector1">
              <a:avLst/>
            </a:prstGeom>
            <a:ln w="44450">
              <a:solidFill>
                <a:schemeClr val="accent4">
                  <a:lumMod val="65000"/>
                  <a:lumOff val="35000"/>
                </a:schemeClr>
              </a:solidFill>
              <a:prstDash val="solid"/>
              <a:headEnd type="diamond" w="lg" len="lg"/>
              <a:tailEnd type="none" w="med" len="med"/>
            </a:ln>
          </p:spPr>
          <p:style>
            <a:lnRef idx="1">
              <a:schemeClr val="accent2"/>
            </a:lnRef>
            <a:fillRef idx="0">
              <a:schemeClr val="accent2"/>
            </a:fillRef>
            <a:effectRef idx="0">
              <a:schemeClr val="accent2"/>
            </a:effectRef>
            <a:fontRef idx="minor">
              <a:schemeClr val="tx1"/>
            </a:fontRef>
          </p:style>
        </p:cxnSp>
        <p:cxnSp>
          <p:nvCxnSpPr>
            <p:cNvPr id="48" name="直接箭头连接符 47"/>
            <p:cNvCxnSpPr/>
            <p:nvPr/>
          </p:nvCxnSpPr>
          <p:spPr bwMode="auto">
            <a:xfrm flipV="1">
              <a:off x="3276601" y="4281488"/>
              <a:ext cx="1143000" cy="515937"/>
            </a:xfrm>
            <a:prstGeom prst="straightConnector1">
              <a:avLst/>
            </a:prstGeom>
            <a:ln w="44450">
              <a:solidFill>
                <a:schemeClr val="accent4">
                  <a:lumMod val="65000"/>
                  <a:lumOff val="35000"/>
                </a:schemeClr>
              </a:solidFill>
              <a:prstDash val="solid"/>
              <a:headEnd type="diamond" w="lg" len="lg"/>
              <a:tailEnd type="none" w="med" len="med"/>
            </a:ln>
          </p:spPr>
          <p:style>
            <a:lnRef idx="1">
              <a:schemeClr val="accent2"/>
            </a:lnRef>
            <a:fillRef idx="0">
              <a:schemeClr val="accent2"/>
            </a:fillRef>
            <a:effectRef idx="0">
              <a:schemeClr val="accent2"/>
            </a:effectRef>
            <a:fontRef idx="minor">
              <a:schemeClr val="tx1"/>
            </a:fontRef>
          </p:style>
        </p:cxnSp>
        <p:sp>
          <p:nvSpPr>
            <p:cNvPr id="49" name="Rectangle 9"/>
            <p:cNvSpPr/>
            <p:nvPr/>
          </p:nvSpPr>
          <p:spPr bwMode="auto">
            <a:xfrm>
              <a:off x="395288" y="1182688"/>
              <a:ext cx="1576388" cy="1804987"/>
            </a:xfrm>
            <a:prstGeom prst="rect">
              <a:avLst/>
            </a:prstGeom>
            <a:solidFill>
              <a:schemeClr val="accent5">
                <a:lumMod val="40000"/>
                <a:lumOff val="60000"/>
              </a:schemeClr>
            </a:solidFill>
            <a:ln w="19050" algn="ctr">
              <a:solidFill>
                <a:srgbClr val="333333"/>
              </a:solidFill>
              <a:prstDash val="sysDot"/>
              <a:miter lim="800000"/>
              <a:headEnd/>
              <a:tailEnd/>
            </a:ln>
            <a:effectLst/>
            <a:extLst/>
          </p:spPr>
          <p:txBody>
            <a:bodyPr lIns="36000" tIns="0" rIns="36000" bIns="0"/>
            <a:lstStyle/>
            <a:p>
              <a:pPr algn="ctr" eaLnBrk="1" fontAlgn="auto" hangingPunct="1">
                <a:spcBef>
                  <a:spcPts val="0"/>
                </a:spcBef>
                <a:spcAft>
                  <a:spcPts val="0"/>
                </a:spcAft>
                <a:defRPr/>
              </a:pPr>
              <a:r>
                <a:rPr lang="en-US" altLang="zh-CN" kern="0" dirty="0">
                  <a:solidFill>
                    <a:prstClr val="black"/>
                  </a:solidFill>
                </a:rPr>
                <a:t>OLT</a:t>
              </a:r>
              <a:r>
                <a:rPr lang="zh-CN" altLang="en-US" kern="0" dirty="0">
                  <a:solidFill>
                    <a:prstClr val="black"/>
                  </a:solidFill>
                </a:rPr>
                <a:t>基本信息</a:t>
              </a:r>
              <a:endParaRPr lang="en-US" kern="0" dirty="0">
                <a:solidFill>
                  <a:prstClr val="black"/>
                </a:solidFill>
              </a:endParaRPr>
            </a:p>
          </p:txBody>
        </p:sp>
        <p:sp>
          <p:nvSpPr>
            <p:cNvPr id="50" name="Line 25"/>
            <p:cNvSpPr>
              <a:spLocks noChangeShapeType="1"/>
            </p:cNvSpPr>
            <p:nvPr/>
          </p:nvSpPr>
          <p:spPr bwMode="gray">
            <a:xfrm>
              <a:off x="539751" y="1439863"/>
              <a:ext cx="1168400" cy="0"/>
            </a:xfrm>
            <a:prstGeom prst="line">
              <a:avLst/>
            </a:prstGeom>
            <a:noFill/>
            <a:ln w="9525">
              <a:solidFill>
                <a:srgbClr val="FFFFFF"/>
              </a:solidFill>
              <a:prstDash val="sysDot"/>
              <a:round/>
              <a:headEnd/>
              <a:tailEnd/>
            </a:ln>
            <a:effectLst>
              <a:prstShdw prst="shdw17" dist="17961" dir="13500000">
                <a:srgbClr val="000000">
                  <a:alpha val="50000"/>
                </a:srgbClr>
              </a:prstShdw>
            </a:effectLst>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51" name="TextBox 12"/>
            <p:cNvSpPr txBox="1">
              <a:spLocks noChangeArrowheads="1"/>
            </p:cNvSpPr>
            <p:nvPr/>
          </p:nvSpPr>
          <p:spPr bwMode="auto">
            <a:xfrm>
              <a:off x="395288" y="1439863"/>
              <a:ext cx="13684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eaLnBrk="1" hangingPunct="1"/>
              <a:r>
                <a:rPr lang="zh-CN" altLang="en-US" sz="1400" dirty="0">
                  <a:solidFill>
                    <a:srgbClr val="000000"/>
                  </a:solidFill>
                  <a:latin typeface="微软雅黑" pitchFamily="34" charset="-122"/>
                  <a:ea typeface="微软雅黑" pitchFamily="34" charset="-122"/>
                </a:rPr>
                <a:t>运行状态</a:t>
              </a:r>
              <a:endParaRPr lang="en-US" altLang="zh-CN" sz="1400" dirty="0">
                <a:solidFill>
                  <a:srgbClr val="000000"/>
                </a:solidFill>
                <a:latin typeface="微软雅黑" pitchFamily="34" charset="-122"/>
                <a:ea typeface="微软雅黑" pitchFamily="34" charset="-122"/>
              </a:endParaRPr>
            </a:p>
            <a:p>
              <a:pPr eaLnBrk="1" hangingPunct="1"/>
              <a:r>
                <a:rPr lang="zh-CN" altLang="en-US" sz="1400" dirty="0">
                  <a:solidFill>
                    <a:srgbClr val="000000"/>
                  </a:solidFill>
                  <a:latin typeface="微软雅黑" pitchFamily="34" charset="-122"/>
                  <a:ea typeface="微软雅黑" pitchFamily="34" charset="-122"/>
                </a:rPr>
                <a:t>设备名称</a:t>
              </a:r>
              <a:endParaRPr lang="en-US" altLang="zh-CN" sz="1400" dirty="0">
                <a:solidFill>
                  <a:srgbClr val="000000"/>
                </a:solidFill>
                <a:latin typeface="微软雅黑" pitchFamily="34" charset="-122"/>
                <a:ea typeface="微软雅黑" pitchFamily="34" charset="-122"/>
              </a:endParaRPr>
            </a:p>
            <a:p>
              <a:pPr eaLnBrk="1" hangingPunct="1"/>
              <a:r>
                <a:rPr lang="zh-CN" altLang="en-US" sz="1400" dirty="0">
                  <a:solidFill>
                    <a:srgbClr val="000000"/>
                  </a:solidFill>
                  <a:latin typeface="微软雅黑" pitchFamily="34" charset="-122"/>
                  <a:ea typeface="微软雅黑" pitchFamily="34" charset="-122"/>
                </a:rPr>
                <a:t>设备类型</a:t>
              </a:r>
              <a:endParaRPr lang="en-US" altLang="zh-CN" sz="1400" dirty="0">
                <a:solidFill>
                  <a:srgbClr val="000000"/>
                </a:solidFill>
                <a:latin typeface="微软雅黑" pitchFamily="34" charset="-122"/>
                <a:ea typeface="微软雅黑" pitchFamily="34" charset="-122"/>
              </a:endParaRPr>
            </a:p>
            <a:p>
              <a:pPr eaLnBrk="1" hangingPunct="1"/>
              <a:r>
                <a:rPr lang="zh-CN" altLang="en-US" sz="1400" dirty="0">
                  <a:solidFill>
                    <a:srgbClr val="000000"/>
                  </a:solidFill>
                  <a:latin typeface="微软雅黑" pitchFamily="34" charset="-122"/>
                  <a:ea typeface="微软雅黑" pitchFamily="34" charset="-122"/>
                </a:rPr>
                <a:t>所属区域</a:t>
              </a:r>
              <a:endParaRPr lang="en-US" altLang="zh-CN" sz="1400" dirty="0">
                <a:solidFill>
                  <a:srgbClr val="000000"/>
                </a:solidFill>
                <a:latin typeface="微软雅黑" pitchFamily="34" charset="-122"/>
                <a:ea typeface="微软雅黑" pitchFamily="34" charset="-122"/>
              </a:endParaRPr>
            </a:p>
            <a:p>
              <a:pPr eaLnBrk="1" hangingPunct="1"/>
              <a:r>
                <a:rPr lang="zh-CN" altLang="en-US" sz="1400" dirty="0">
                  <a:solidFill>
                    <a:srgbClr val="000000"/>
                  </a:solidFill>
                  <a:latin typeface="微软雅黑" pitchFamily="34" charset="-122"/>
                  <a:ea typeface="微软雅黑" pitchFamily="34" charset="-122"/>
                </a:rPr>
                <a:t>所属局站</a:t>
              </a:r>
              <a:endParaRPr lang="en-US" altLang="zh-CN" sz="1400" dirty="0">
                <a:solidFill>
                  <a:srgbClr val="000000"/>
                </a:solidFill>
                <a:latin typeface="微软雅黑" pitchFamily="34" charset="-122"/>
                <a:ea typeface="微软雅黑" pitchFamily="34" charset="-122"/>
              </a:endParaRPr>
            </a:p>
            <a:p>
              <a:pPr eaLnBrk="1" hangingPunct="1"/>
              <a:r>
                <a:rPr lang="zh-CN" altLang="en-US" sz="1400" dirty="0">
                  <a:solidFill>
                    <a:srgbClr val="000000"/>
                  </a:solidFill>
                  <a:latin typeface="微软雅黑" pitchFamily="34" charset="-122"/>
                  <a:ea typeface="微软雅黑" pitchFamily="34" charset="-122"/>
                </a:rPr>
                <a:t>所属厂家</a:t>
              </a:r>
              <a:endParaRPr lang="en-US" altLang="zh-CN" sz="1400" dirty="0">
                <a:solidFill>
                  <a:srgbClr val="000000"/>
                </a:solidFill>
                <a:latin typeface="微软雅黑" pitchFamily="34" charset="-122"/>
                <a:ea typeface="微软雅黑" pitchFamily="34" charset="-122"/>
              </a:endParaRPr>
            </a:p>
            <a:p>
              <a:pPr eaLnBrk="1" hangingPunct="1"/>
              <a:r>
                <a:rPr lang="en-US" altLang="zh-CN" sz="1400" dirty="0">
                  <a:solidFill>
                    <a:srgbClr val="000000"/>
                  </a:solidFill>
                  <a:latin typeface="微软雅黑" pitchFamily="34" charset="-122"/>
                  <a:ea typeface="微软雅黑" pitchFamily="34" charset="-122"/>
                </a:rPr>
                <a:t>IP</a:t>
              </a:r>
              <a:r>
                <a:rPr lang="zh-CN" altLang="en-US" sz="1400" dirty="0">
                  <a:solidFill>
                    <a:srgbClr val="000000"/>
                  </a:solidFill>
                  <a:latin typeface="微软雅黑" pitchFamily="34" charset="-122"/>
                  <a:ea typeface="微软雅黑" pitchFamily="34" charset="-122"/>
                </a:rPr>
                <a:t>地址 </a:t>
              </a:r>
            </a:p>
          </p:txBody>
        </p:sp>
        <p:sp>
          <p:nvSpPr>
            <p:cNvPr id="52" name="Rectangle 9"/>
            <p:cNvSpPr/>
            <p:nvPr/>
          </p:nvSpPr>
          <p:spPr bwMode="auto">
            <a:xfrm>
              <a:off x="395288" y="4940300"/>
              <a:ext cx="1576388" cy="1714500"/>
            </a:xfrm>
            <a:prstGeom prst="rect">
              <a:avLst/>
            </a:prstGeom>
            <a:solidFill>
              <a:schemeClr val="accent5">
                <a:lumMod val="40000"/>
                <a:lumOff val="60000"/>
              </a:schemeClr>
            </a:solidFill>
            <a:ln w="19050" algn="ctr">
              <a:solidFill>
                <a:srgbClr val="333333"/>
              </a:solidFill>
              <a:prstDash val="sysDot"/>
              <a:miter lim="800000"/>
              <a:headEnd/>
              <a:tailEnd/>
            </a:ln>
            <a:effectLst/>
            <a:extLst/>
          </p:spPr>
          <p:txBody>
            <a:bodyPr lIns="36000" tIns="0" rIns="36000" bIns="0"/>
            <a:lstStyle/>
            <a:p>
              <a:pPr algn="ctr" eaLnBrk="1" fontAlgn="auto" hangingPunct="1">
                <a:spcBef>
                  <a:spcPts val="0"/>
                </a:spcBef>
                <a:spcAft>
                  <a:spcPts val="0"/>
                </a:spcAft>
                <a:defRPr/>
              </a:pPr>
              <a:r>
                <a:rPr lang="en-US" altLang="zh-CN" kern="0" dirty="0">
                  <a:solidFill>
                    <a:prstClr val="black"/>
                  </a:solidFill>
                </a:rPr>
                <a:t>OLT</a:t>
              </a:r>
              <a:r>
                <a:rPr lang="zh-CN" altLang="en-US" kern="0" dirty="0">
                  <a:solidFill>
                    <a:prstClr val="black"/>
                  </a:solidFill>
                </a:rPr>
                <a:t>性能信息</a:t>
              </a:r>
              <a:endParaRPr lang="en-US" kern="0" dirty="0">
                <a:solidFill>
                  <a:prstClr val="black"/>
                </a:solidFill>
              </a:endParaRPr>
            </a:p>
          </p:txBody>
        </p:sp>
        <p:sp>
          <p:nvSpPr>
            <p:cNvPr id="53" name="Line 25"/>
            <p:cNvSpPr>
              <a:spLocks noChangeShapeType="1"/>
            </p:cNvSpPr>
            <p:nvPr/>
          </p:nvSpPr>
          <p:spPr bwMode="gray">
            <a:xfrm>
              <a:off x="539751" y="5197475"/>
              <a:ext cx="1168400" cy="0"/>
            </a:xfrm>
            <a:prstGeom prst="line">
              <a:avLst/>
            </a:prstGeom>
            <a:noFill/>
            <a:ln w="9525">
              <a:solidFill>
                <a:srgbClr val="FFFFFF"/>
              </a:solidFill>
              <a:prstDash val="sysDot"/>
              <a:round/>
              <a:headEnd/>
              <a:tailEnd/>
            </a:ln>
            <a:effectLst>
              <a:prstShdw prst="shdw17" dist="17961" dir="13500000">
                <a:srgbClr val="000000">
                  <a:alpha val="50000"/>
                </a:srgbClr>
              </a:prstShdw>
            </a:effectLst>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54" name="TextBox 15"/>
            <p:cNvSpPr txBox="1">
              <a:spLocks noChangeArrowheads="1"/>
            </p:cNvSpPr>
            <p:nvPr/>
          </p:nvSpPr>
          <p:spPr bwMode="auto">
            <a:xfrm>
              <a:off x="395288" y="5266779"/>
              <a:ext cx="1368425"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eaLnBrk="1" hangingPunct="1"/>
              <a:r>
                <a:rPr lang="en-US" altLang="zh-CN" sz="1400" dirty="0">
                  <a:solidFill>
                    <a:srgbClr val="000000"/>
                  </a:solidFill>
                  <a:latin typeface="微软雅黑" pitchFamily="34" charset="-122"/>
                  <a:ea typeface="微软雅黑" pitchFamily="34" charset="-122"/>
                </a:rPr>
                <a:t>CPU</a:t>
              </a:r>
              <a:r>
                <a:rPr lang="zh-CN" altLang="en-US" sz="1400" dirty="0">
                  <a:solidFill>
                    <a:srgbClr val="000000"/>
                  </a:solidFill>
                  <a:latin typeface="微软雅黑" pitchFamily="34" charset="-122"/>
                  <a:ea typeface="微软雅黑" pitchFamily="34" charset="-122"/>
                </a:rPr>
                <a:t>使用率</a:t>
              </a:r>
              <a:endParaRPr lang="en-US" altLang="zh-CN" sz="1400" dirty="0">
                <a:solidFill>
                  <a:srgbClr val="000000"/>
                </a:solidFill>
                <a:latin typeface="微软雅黑" pitchFamily="34" charset="-122"/>
                <a:ea typeface="微软雅黑" pitchFamily="34" charset="-122"/>
              </a:endParaRPr>
            </a:p>
            <a:p>
              <a:pPr eaLnBrk="1" hangingPunct="1"/>
              <a:r>
                <a:rPr lang="zh-CN" altLang="en-US" sz="1400" dirty="0">
                  <a:solidFill>
                    <a:srgbClr val="000000"/>
                  </a:solidFill>
                  <a:latin typeface="微软雅黑" pitchFamily="34" charset="-122"/>
                  <a:ea typeface="微软雅黑" pitchFamily="34" charset="-122"/>
                </a:rPr>
                <a:t>内存使用率</a:t>
              </a:r>
              <a:endParaRPr lang="en-US" altLang="zh-CN" sz="1400" dirty="0">
                <a:solidFill>
                  <a:srgbClr val="000000"/>
                </a:solidFill>
                <a:latin typeface="微软雅黑" pitchFamily="34" charset="-122"/>
                <a:ea typeface="微软雅黑" pitchFamily="34" charset="-122"/>
              </a:endParaRPr>
            </a:p>
            <a:p>
              <a:pPr eaLnBrk="1" hangingPunct="1"/>
              <a:r>
                <a:rPr lang="zh-CN" altLang="en-US" sz="1400" dirty="0">
                  <a:solidFill>
                    <a:srgbClr val="000000"/>
                  </a:solidFill>
                  <a:latin typeface="微软雅黑" pitchFamily="34" charset="-122"/>
                  <a:ea typeface="微软雅黑" pitchFamily="34" charset="-122"/>
                </a:rPr>
                <a:t>内存大小</a:t>
              </a:r>
            </a:p>
          </p:txBody>
        </p:sp>
        <p:sp>
          <p:nvSpPr>
            <p:cNvPr id="55" name="AutoShape 45"/>
            <p:cNvSpPr>
              <a:spLocks noChangeArrowheads="1"/>
            </p:cNvSpPr>
            <p:nvPr/>
          </p:nvSpPr>
          <p:spPr bwMode="gray">
            <a:xfrm>
              <a:off x="2627313" y="2936875"/>
              <a:ext cx="1008063" cy="649288"/>
            </a:xfrm>
            <a:prstGeom prst="roundRect">
              <a:avLst>
                <a:gd name="adj" fmla="val 11921"/>
              </a:avLst>
            </a:prstGeom>
            <a:solidFill>
              <a:srgbClr val="00B0F0"/>
            </a:solidFill>
            <a:ln w="38100">
              <a:solidFill>
                <a:sysClr val="window" lastClr="FFFFFF">
                  <a:lumMod val="85000"/>
                </a:sysClr>
              </a:solidFill>
              <a:round/>
              <a:headEnd/>
              <a:tailEnd/>
            </a:ln>
            <a:effectLst>
              <a:outerShdw blurRad="50800" dist="38100" dir="2700000" algn="tl" rotWithShape="0">
                <a:prstClr val="black">
                  <a:alpha val="40000"/>
                </a:prstClr>
              </a:outerShdw>
            </a:effectLst>
          </p:spPr>
          <p:txBody>
            <a:bodyPr wrap="none" anchor="ctr"/>
            <a:lstStyle/>
            <a:p>
              <a:pPr algn="ctr" eaLnBrk="1" fontAlgn="auto" hangingPunct="1">
                <a:spcBef>
                  <a:spcPts val="0"/>
                </a:spcBef>
                <a:spcAft>
                  <a:spcPts val="0"/>
                </a:spcAft>
                <a:defRPr/>
              </a:pPr>
              <a:r>
                <a:rPr lang="zh-CN" altLang="en-US" sz="2000" kern="0" dirty="0">
                  <a:solidFill>
                    <a:srgbClr val="FFFFFF"/>
                  </a:solidFill>
                  <a:effectLst>
                    <a:outerShdw blurRad="38100" dist="38100" dir="2700000" algn="tl">
                      <a:srgbClr val="C0C0C0"/>
                    </a:outerShdw>
                  </a:effectLst>
                </a:rPr>
                <a:t>端口</a:t>
              </a:r>
              <a:endParaRPr lang="en-US" altLang="zh-CN" sz="2000" kern="0" dirty="0">
                <a:solidFill>
                  <a:srgbClr val="FFFFFF"/>
                </a:solidFill>
                <a:effectLst>
                  <a:outerShdw blurRad="38100" dist="38100" dir="2700000" algn="tl">
                    <a:srgbClr val="C0C0C0"/>
                  </a:outerShdw>
                </a:effectLst>
              </a:endParaRPr>
            </a:p>
          </p:txBody>
        </p:sp>
        <p:cxnSp>
          <p:nvCxnSpPr>
            <p:cNvPr id="56" name="直接箭头连接符 55"/>
            <p:cNvCxnSpPr/>
            <p:nvPr/>
          </p:nvCxnSpPr>
          <p:spPr bwMode="auto">
            <a:xfrm flipV="1">
              <a:off x="2087563" y="3608388"/>
              <a:ext cx="900113" cy="523875"/>
            </a:xfrm>
            <a:prstGeom prst="straightConnector1">
              <a:avLst/>
            </a:prstGeom>
            <a:ln w="44450">
              <a:solidFill>
                <a:schemeClr val="accent4">
                  <a:lumMod val="65000"/>
                  <a:lumOff val="35000"/>
                </a:schemeClr>
              </a:solidFill>
              <a:prstDash val="solid"/>
              <a:headEnd type="diamond" w="lg" len="lg"/>
              <a:tailEnd type="none" w="med" len="med"/>
            </a:ln>
          </p:spPr>
          <p:style>
            <a:lnRef idx="1">
              <a:schemeClr val="accent2"/>
            </a:lnRef>
            <a:fillRef idx="0">
              <a:schemeClr val="accent2"/>
            </a:fillRef>
            <a:effectRef idx="0">
              <a:schemeClr val="accent2"/>
            </a:effectRef>
            <a:fontRef idx="minor">
              <a:schemeClr val="tx1"/>
            </a:fontRef>
          </p:style>
        </p:cxnSp>
        <p:sp>
          <p:nvSpPr>
            <p:cNvPr id="57" name="Rectangle 9"/>
            <p:cNvSpPr/>
            <p:nvPr/>
          </p:nvSpPr>
          <p:spPr bwMode="auto">
            <a:xfrm>
              <a:off x="4140201" y="1412875"/>
              <a:ext cx="1368425" cy="2289175"/>
            </a:xfrm>
            <a:prstGeom prst="rect">
              <a:avLst/>
            </a:prstGeom>
            <a:solidFill>
              <a:schemeClr val="accent5">
                <a:lumMod val="40000"/>
                <a:lumOff val="60000"/>
              </a:schemeClr>
            </a:solidFill>
            <a:ln w="19050" algn="ctr">
              <a:solidFill>
                <a:srgbClr val="333333"/>
              </a:solidFill>
              <a:prstDash val="sysDot"/>
              <a:miter lim="800000"/>
              <a:headEnd/>
              <a:tailEnd/>
            </a:ln>
            <a:effectLst/>
            <a:extLst/>
          </p:spPr>
          <p:txBody>
            <a:bodyPr lIns="36000" tIns="0" rIns="36000" bIns="0"/>
            <a:lstStyle/>
            <a:p>
              <a:pPr algn="ctr" eaLnBrk="1" fontAlgn="auto" hangingPunct="1">
                <a:spcBef>
                  <a:spcPts val="0"/>
                </a:spcBef>
                <a:spcAft>
                  <a:spcPts val="0"/>
                </a:spcAft>
                <a:defRPr/>
              </a:pPr>
              <a:r>
                <a:rPr lang="zh-CN" altLang="en-US" kern="0" dirty="0">
                  <a:solidFill>
                    <a:prstClr val="black"/>
                  </a:solidFill>
                </a:rPr>
                <a:t>端口基本信息</a:t>
              </a:r>
              <a:endParaRPr lang="en-US" kern="0" dirty="0">
                <a:solidFill>
                  <a:prstClr val="black"/>
                </a:solidFill>
              </a:endParaRPr>
            </a:p>
          </p:txBody>
        </p:sp>
        <p:sp>
          <p:nvSpPr>
            <p:cNvPr id="58" name="Line 25"/>
            <p:cNvSpPr>
              <a:spLocks noChangeShapeType="1"/>
            </p:cNvSpPr>
            <p:nvPr/>
          </p:nvSpPr>
          <p:spPr bwMode="gray">
            <a:xfrm>
              <a:off x="4284663" y="1671638"/>
              <a:ext cx="1168400" cy="0"/>
            </a:xfrm>
            <a:prstGeom prst="line">
              <a:avLst/>
            </a:prstGeom>
            <a:noFill/>
            <a:ln w="9525">
              <a:solidFill>
                <a:srgbClr val="FFFFFF"/>
              </a:solidFill>
              <a:prstDash val="sysDot"/>
              <a:round/>
              <a:headEnd/>
              <a:tailEnd/>
            </a:ln>
            <a:effectLst>
              <a:prstShdw prst="shdw17" dist="17961" dir="13500000">
                <a:srgbClr val="000000">
                  <a:alpha val="50000"/>
                </a:srgbClr>
              </a:prstShdw>
            </a:effectLst>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59" name="TextBox 20"/>
            <p:cNvSpPr txBox="1">
              <a:spLocks noChangeArrowheads="1"/>
            </p:cNvSpPr>
            <p:nvPr/>
          </p:nvSpPr>
          <p:spPr bwMode="auto">
            <a:xfrm>
              <a:off x="4140200" y="1671638"/>
              <a:ext cx="1368425" cy="203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eaLnBrk="1" hangingPunct="1"/>
              <a:r>
                <a:rPr lang="zh-CN" altLang="en-US" sz="1400">
                  <a:solidFill>
                    <a:srgbClr val="000000"/>
                  </a:solidFill>
                  <a:latin typeface="微软雅黑" pitchFamily="34" charset="-122"/>
                  <a:ea typeface="微软雅黑" pitchFamily="34" charset="-122"/>
                </a:rPr>
                <a:t>端口名称</a:t>
              </a:r>
              <a:endParaRPr lang="en-US" altLang="zh-CN" sz="1400">
                <a:solidFill>
                  <a:srgbClr val="000000"/>
                </a:solidFill>
                <a:latin typeface="微软雅黑" pitchFamily="34" charset="-122"/>
                <a:ea typeface="微软雅黑" pitchFamily="34" charset="-122"/>
              </a:endParaRPr>
            </a:p>
            <a:p>
              <a:pPr eaLnBrk="1" hangingPunct="1"/>
              <a:r>
                <a:rPr lang="zh-CN" altLang="en-US" sz="1400">
                  <a:solidFill>
                    <a:srgbClr val="000000"/>
                  </a:solidFill>
                  <a:latin typeface="微软雅黑" pitchFamily="34" charset="-122"/>
                  <a:ea typeface="微软雅黑" pitchFamily="34" charset="-122"/>
                </a:rPr>
                <a:t>端口类型</a:t>
              </a:r>
              <a:endParaRPr lang="en-US" altLang="zh-CN" sz="1400">
                <a:solidFill>
                  <a:srgbClr val="000000"/>
                </a:solidFill>
                <a:latin typeface="微软雅黑" pitchFamily="34" charset="-122"/>
                <a:ea typeface="微软雅黑" pitchFamily="34" charset="-122"/>
              </a:endParaRPr>
            </a:p>
            <a:p>
              <a:pPr eaLnBrk="1" hangingPunct="1"/>
              <a:r>
                <a:rPr lang="zh-CN" altLang="en-US" sz="1400">
                  <a:solidFill>
                    <a:srgbClr val="000000"/>
                  </a:solidFill>
                  <a:latin typeface="微软雅黑" pitchFamily="34" charset="-122"/>
                  <a:ea typeface="微软雅黑" pitchFamily="34" charset="-122"/>
                </a:rPr>
                <a:t>工作模式</a:t>
              </a:r>
              <a:endParaRPr lang="en-US" altLang="zh-CN" sz="1400">
                <a:solidFill>
                  <a:srgbClr val="000000"/>
                </a:solidFill>
                <a:latin typeface="微软雅黑" pitchFamily="34" charset="-122"/>
                <a:ea typeface="微软雅黑" pitchFamily="34" charset="-122"/>
              </a:endParaRPr>
            </a:p>
            <a:p>
              <a:pPr eaLnBrk="1" hangingPunct="1"/>
              <a:r>
                <a:rPr lang="zh-CN" altLang="en-US" sz="1400">
                  <a:solidFill>
                    <a:srgbClr val="000000"/>
                  </a:solidFill>
                  <a:latin typeface="微软雅黑" pitchFamily="34" charset="-122"/>
                  <a:ea typeface="微软雅黑" pitchFamily="34" charset="-122"/>
                </a:rPr>
                <a:t>使用状态</a:t>
              </a:r>
              <a:endParaRPr lang="en-US" altLang="zh-CN" sz="1400">
                <a:solidFill>
                  <a:srgbClr val="000000"/>
                </a:solidFill>
                <a:latin typeface="微软雅黑" pitchFamily="34" charset="-122"/>
                <a:ea typeface="微软雅黑" pitchFamily="34" charset="-122"/>
              </a:endParaRPr>
            </a:p>
            <a:p>
              <a:pPr eaLnBrk="1" hangingPunct="1"/>
              <a:r>
                <a:rPr lang="zh-CN" altLang="en-US" sz="1400">
                  <a:solidFill>
                    <a:srgbClr val="000000"/>
                  </a:solidFill>
                  <a:latin typeface="微软雅黑" pitchFamily="34" charset="-122"/>
                  <a:ea typeface="微软雅黑" pitchFamily="34" charset="-122"/>
                </a:rPr>
                <a:t>端口速率</a:t>
              </a:r>
              <a:endParaRPr lang="en-US" altLang="zh-CN" sz="1400">
                <a:solidFill>
                  <a:srgbClr val="000000"/>
                </a:solidFill>
                <a:latin typeface="微软雅黑" pitchFamily="34" charset="-122"/>
                <a:ea typeface="微软雅黑" pitchFamily="34" charset="-122"/>
              </a:endParaRPr>
            </a:p>
            <a:p>
              <a:pPr eaLnBrk="1" hangingPunct="1"/>
              <a:r>
                <a:rPr lang="zh-CN" altLang="en-US" sz="1400">
                  <a:solidFill>
                    <a:srgbClr val="000000"/>
                  </a:solidFill>
                  <a:latin typeface="微软雅黑" pitchFamily="34" charset="-122"/>
                  <a:ea typeface="微软雅黑" pitchFamily="34" charset="-122"/>
                </a:rPr>
                <a:t>物理地址</a:t>
              </a:r>
              <a:endParaRPr lang="en-US" altLang="zh-CN" sz="1400">
                <a:solidFill>
                  <a:srgbClr val="000000"/>
                </a:solidFill>
                <a:latin typeface="微软雅黑" pitchFamily="34" charset="-122"/>
                <a:ea typeface="微软雅黑" pitchFamily="34" charset="-122"/>
              </a:endParaRPr>
            </a:p>
            <a:p>
              <a:pPr eaLnBrk="1" hangingPunct="1"/>
              <a:r>
                <a:rPr lang="zh-CN" altLang="en-US" sz="1400">
                  <a:solidFill>
                    <a:srgbClr val="000000"/>
                  </a:solidFill>
                  <a:latin typeface="微软雅黑" pitchFamily="34" charset="-122"/>
                  <a:ea typeface="微软雅黑" pitchFamily="34" charset="-122"/>
                </a:rPr>
                <a:t>端口状态</a:t>
              </a:r>
              <a:endParaRPr lang="en-US" altLang="zh-CN" sz="1400">
                <a:solidFill>
                  <a:srgbClr val="000000"/>
                </a:solidFill>
                <a:latin typeface="微软雅黑" pitchFamily="34" charset="-122"/>
                <a:ea typeface="微软雅黑" pitchFamily="34" charset="-122"/>
              </a:endParaRPr>
            </a:p>
            <a:p>
              <a:pPr eaLnBrk="1" hangingPunct="1"/>
              <a:r>
                <a:rPr lang="zh-CN" altLang="en-US" sz="1400">
                  <a:solidFill>
                    <a:srgbClr val="000000"/>
                  </a:solidFill>
                  <a:latin typeface="微软雅黑" pitchFamily="34" charset="-122"/>
                  <a:ea typeface="微软雅黑" pitchFamily="34" charset="-122"/>
                </a:rPr>
                <a:t>误码率</a:t>
              </a:r>
              <a:endParaRPr lang="en-US" altLang="zh-CN" sz="1400">
                <a:solidFill>
                  <a:srgbClr val="000000"/>
                </a:solidFill>
                <a:latin typeface="微软雅黑" pitchFamily="34" charset="-122"/>
                <a:ea typeface="微软雅黑" pitchFamily="34" charset="-122"/>
              </a:endParaRPr>
            </a:p>
            <a:p>
              <a:pPr eaLnBrk="1" hangingPunct="1"/>
              <a:r>
                <a:rPr lang="zh-CN" altLang="en-US" sz="1400">
                  <a:solidFill>
                    <a:srgbClr val="000000"/>
                  </a:solidFill>
                  <a:latin typeface="微软雅黑" pitchFamily="34" charset="-122"/>
                  <a:ea typeface="微软雅黑" pitchFamily="34" charset="-122"/>
                </a:rPr>
                <a:t>无故障时间</a:t>
              </a:r>
            </a:p>
          </p:txBody>
        </p:sp>
        <p:sp>
          <p:nvSpPr>
            <p:cNvPr id="60" name="Rectangle 9"/>
            <p:cNvSpPr/>
            <p:nvPr/>
          </p:nvSpPr>
          <p:spPr bwMode="auto">
            <a:xfrm>
              <a:off x="5651501" y="1412875"/>
              <a:ext cx="1368425" cy="2289175"/>
            </a:xfrm>
            <a:prstGeom prst="rect">
              <a:avLst/>
            </a:prstGeom>
            <a:solidFill>
              <a:schemeClr val="accent5">
                <a:lumMod val="40000"/>
                <a:lumOff val="60000"/>
              </a:schemeClr>
            </a:solidFill>
            <a:ln w="19050" algn="ctr">
              <a:solidFill>
                <a:srgbClr val="333333"/>
              </a:solidFill>
              <a:prstDash val="sysDot"/>
              <a:miter lim="800000"/>
              <a:headEnd/>
              <a:tailEnd/>
            </a:ln>
            <a:effectLst/>
            <a:extLst/>
          </p:spPr>
          <p:txBody>
            <a:bodyPr lIns="36000" tIns="0" rIns="36000" bIns="0"/>
            <a:lstStyle/>
            <a:p>
              <a:pPr algn="ctr" eaLnBrk="1" fontAlgn="auto" hangingPunct="1">
                <a:spcBef>
                  <a:spcPts val="0"/>
                </a:spcBef>
                <a:spcAft>
                  <a:spcPts val="0"/>
                </a:spcAft>
                <a:defRPr/>
              </a:pPr>
              <a:r>
                <a:rPr lang="zh-CN" altLang="en-US" kern="0" dirty="0">
                  <a:solidFill>
                    <a:prstClr val="black"/>
                  </a:solidFill>
                </a:rPr>
                <a:t>发送包信息</a:t>
              </a:r>
              <a:endParaRPr lang="en-US" kern="0" dirty="0">
                <a:solidFill>
                  <a:prstClr val="black"/>
                </a:solidFill>
              </a:endParaRPr>
            </a:p>
          </p:txBody>
        </p:sp>
        <p:sp>
          <p:nvSpPr>
            <p:cNvPr id="61" name="Line 25"/>
            <p:cNvSpPr>
              <a:spLocks noChangeShapeType="1"/>
            </p:cNvSpPr>
            <p:nvPr/>
          </p:nvSpPr>
          <p:spPr bwMode="gray">
            <a:xfrm>
              <a:off x="5795963" y="1671638"/>
              <a:ext cx="1168400" cy="0"/>
            </a:xfrm>
            <a:prstGeom prst="line">
              <a:avLst/>
            </a:prstGeom>
            <a:noFill/>
            <a:ln w="9525">
              <a:solidFill>
                <a:srgbClr val="FFFFFF"/>
              </a:solidFill>
              <a:prstDash val="sysDot"/>
              <a:round/>
              <a:headEnd/>
              <a:tailEnd/>
            </a:ln>
            <a:effectLst>
              <a:prstShdw prst="shdw17" dist="17961" dir="13500000">
                <a:srgbClr val="000000">
                  <a:alpha val="50000"/>
                </a:srgbClr>
              </a:prstShdw>
            </a:effectLst>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62" name="TextBox 23"/>
            <p:cNvSpPr txBox="1">
              <a:spLocks noChangeArrowheads="1"/>
            </p:cNvSpPr>
            <p:nvPr/>
          </p:nvSpPr>
          <p:spPr bwMode="auto">
            <a:xfrm>
              <a:off x="5651500" y="1671638"/>
              <a:ext cx="144145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eaLnBrk="1" hangingPunct="1"/>
              <a:r>
                <a:rPr lang="zh-CN" altLang="en-US" sz="1400">
                  <a:solidFill>
                    <a:srgbClr val="000000"/>
                  </a:solidFill>
                  <a:latin typeface="微软雅黑" pitchFamily="34" charset="-122"/>
                  <a:ea typeface="微软雅黑" pitchFamily="34" charset="-122"/>
                </a:rPr>
                <a:t>发送字节数</a:t>
              </a:r>
              <a:endParaRPr lang="en-US" altLang="zh-CN" sz="1400">
                <a:solidFill>
                  <a:srgbClr val="000000"/>
                </a:solidFill>
                <a:latin typeface="微软雅黑" pitchFamily="34" charset="-122"/>
                <a:ea typeface="微软雅黑" pitchFamily="34" charset="-122"/>
              </a:endParaRPr>
            </a:p>
            <a:p>
              <a:pPr eaLnBrk="1" hangingPunct="1"/>
              <a:r>
                <a:rPr lang="zh-CN" altLang="en-US" sz="1400">
                  <a:solidFill>
                    <a:srgbClr val="000000"/>
                  </a:solidFill>
                  <a:latin typeface="微软雅黑" pitchFamily="34" charset="-122"/>
                  <a:ea typeface="微软雅黑" pitchFamily="34" charset="-122"/>
                </a:rPr>
                <a:t>发送单播包数</a:t>
              </a:r>
              <a:endParaRPr lang="en-US" altLang="zh-CN" sz="1400">
                <a:solidFill>
                  <a:srgbClr val="000000"/>
                </a:solidFill>
                <a:latin typeface="微软雅黑" pitchFamily="34" charset="-122"/>
                <a:ea typeface="微软雅黑" pitchFamily="34" charset="-122"/>
              </a:endParaRPr>
            </a:p>
            <a:p>
              <a:pPr eaLnBrk="1" hangingPunct="1"/>
              <a:r>
                <a:rPr lang="zh-CN" altLang="en-US" sz="1400">
                  <a:solidFill>
                    <a:srgbClr val="000000"/>
                  </a:solidFill>
                  <a:latin typeface="微软雅黑" pitchFamily="34" charset="-122"/>
                  <a:ea typeface="微软雅黑" pitchFamily="34" charset="-122"/>
                </a:rPr>
                <a:t>发送非单播包数</a:t>
              </a:r>
              <a:endParaRPr lang="en-US" altLang="zh-CN" sz="1400">
                <a:solidFill>
                  <a:srgbClr val="000000"/>
                </a:solidFill>
                <a:latin typeface="微软雅黑" pitchFamily="34" charset="-122"/>
                <a:ea typeface="微软雅黑" pitchFamily="34" charset="-122"/>
              </a:endParaRPr>
            </a:p>
            <a:p>
              <a:pPr eaLnBrk="1" hangingPunct="1"/>
              <a:r>
                <a:rPr lang="zh-CN" altLang="en-US" sz="1400">
                  <a:solidFill>
                    <a:srgbClr val="000000"/>
                  </a:solidFill>
                  <a:latin typeface="微软雅黑" pitchFamily="34" charset="-122"/>
                  <a:ea typeface="微软雅黑" pitchFamily="34" charset="-122"/>
                </a:rPr>
                <a:t>发送错误包数</a:t>
              </a:r>
              <a:endParaRPr lang="en-US" altLang="zh-CN" sz="1400">
                <a:solidFill>
                  <a:srgbClr val="000000"/>
                </a:solidFill>
                <a:latin typeface="微软雅黑" pitchFamily="34" charset="-122"/>
                <a:ea typeface="微软雅黑" pitchFamily="34" charset="-122"/>
              </a:endParaRPr>
            </a:p>
            <a:p>
              <a:pPr eaLnBrk="1" hangingPunct="1"/>
              <a:r>
                <a:rPr lang="zh-CN" altLang="en-US" sz="1400">
                  <a:solidFill>
                    <a:srgbClr val="000000"/>
                  </a:solidFill>
                  <a:latin typeface="微软雅黑" pitchFamily="34" charset="-122"/>
                  <a:ea typeface="微软雅黑" pitchFamily="34" charset="-122"/>
                </a:rPr>
                <a:t>发送丢弃包数</a:t>
              </a:r>
              <a:endParaRPr lang="en-US" altLang="zh-CN" sz="1400">
                <a:solidFill>
                  <a:srgbClr val="000000"/>
                </a:solidFill>
                <a:latin typeface="微软雅黑" pitchFamily="34" charset="-122"/>
                <a:ea typeface="微软雅黑" pitchFamily="34" charset="-122"/>
              </a:endParaRPr>
            </a:p>
            <a:p>
              <a:pPr eaLnBrk="1" hangingPunct="1"/>
              <a:endParaRPr lang="zh-CN" altLang="en-US" sz="1400">
                <a:solidFill>
                  <a:srgbClr val="000000"/>
                </a:solidFill>
                <a:latin typeface="微软雅黑" pitchFamily="34" charset="-122"/>
                <a:ea typeface="微软雅黑" pitchFamily="34" charset="-122"/>
              </a:endParaRPr>
            </a:p>
          </p:txBody>
        </p:sp>
        <p:sp>
          <p:nvSpPr>
            <p:cNvPr id="63" name="Rectangle 9"/>
            <p:cNvSpPr/>
            <p:nvPr/>
          </p:nvSpPr>
          <p:spPr bwMode="auto">
            <a:xfrm>
              <a:off x="7235826" y="1412875"/>
              <a:ext cx="1368425" cy="2289175"/>
            </a:xfrm>
            <a:prstGeom prst="rect">
              <a:avLst/>
            </a:prstGeom>
            <a:solidFill>
              <a:schemeClr val="accent5">
                <a:lumMod val="40000"/>
                <a:lumOff val="60000"/>
              </a:schemeClr>
            </a:solidFill>
            <a:ln w="19050" algn="ctr">
              <a:solidFill>
                <a:srgbClr val="333333"/>
              </a:solidFill>
              <a:prstDash val="sysDot"/>
              <a:miter lim="800000"/>
              <a:headEnd/>
              <a:tailEnd/>
            </a:ln>
            <a:effectLst/>
            <a:extLst/>
          </p:spPr>
          <p:txBody>
            <a:bodyPr lIns="36000" tIns="0" rIns="36000" bIns="0"/>
            <a:lstStyle/>
            <a:p>
              <a:pPr algn="ctr" eaLnBrk="1" fontAlgn="auto" hangingPunct="1">
                <a:spcBef>
                  <a:spcPts val="0"/>
                </a:spcBef>
                <a:spcAft>
                  <a:spcPts val="0"/>
                </a:spcAft>
                <a:defRPr/>
              </a:pPr>
              <a:r>
                <a:rPr lang="zh-CN" altLang="en-US" kern="0" dirty="0">
                  <a:solidFill>
                    <a:prstClr val="black"/>
                  </a:solidFill>
                </a:rPr>
                <a:t>接收包信息</a:t>
              </a:r>
              <a:endParaRPr lang="en-US" kern="0" dirty="0">
                <a:solidFill>
                  <a:prstClr val="black"/>
                </a:solidFill>
              </a:endParaRPr>
            </a:p>
          </p:txBody>
        </p:sp>
        <p:sp>
          <p:nvSpPr>
            <p:cNvPr id="64" name="Line 25"/>
            <p:cNvSpPr>
              <a:spLocks noChangeShapeType="1"/>
            </p:cNvSpPr>
            <p:nvPr/>
          </p:nvSpPr>
          <p:spPr bwMode="gray">
            <a:xfrm>
              <a:off x="7380288" y="1671638"/>
              <a:ext cx="1168400" cy="0"/>
            </a:xfrm>
            <a:prstGeom prst="line">
              <a:avLst/>
            </a:prstGeom>
            <a:noFill/>
            <a:ln w="9525">
              <a:solidFill>
                <a:srgbClr val="FFFFFF"/>
              </a:solidFill>
              <a:prstDash val="sysDot"/>
              <a:round/>
              <a:headEnd/>
              <a:tailEnd/>
            </a:ln>
            <a:effectLst>
              <a:prstShdw prst="shdw17" dist="17961" dir="13500000">
                <a:srgbClr val="000000">
                  <a:alpha val="50000"/>
                </a:srgbClr>
              </a:prstShdw>
            </a:effectLst>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65" name="TextBox 26"/>
            <p:cNvSpPr txBox="1">
              <a:spLocks noChangeArrowheads="1"/>
            </p:cNvSpPr>
            <p:nvPr/>
          </p:nvSpPr>
          <p:spPr bwMode="auto">
            <a:xfrm>
              <a:off x="7235825" y="1671638"/>
              <a:ext cx="1439863"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eaLnBrk="1" hangingPunct="1"/>
              <a:r>
                <a:rPr lang="zh-CN" altLang="en-US" sz="1400">
                  <a:solidFill>
                    <a:srgbClr val="000000"/>
                  </a:solidFill>
                  <a:latin typeface="微软雅黑" pitchFamily="34" charset="-122"/>
                  <a:ea typeface="微软雅黑" pitchFamily="34" charset="-122"/>
                </a:rPr>
                <a:t>接收字节数</a:t>
              </a:r>
              <a:endParaRPr lang="en-US" altLang="zh-CN" sz="1400">
                <a:solidFill>
                  <a:srgbClr val="000000"/>
                </a:solidFill>
                <a:latin typeface="微软雅黑" pitchFamily="34" charset="-122"/>
                <a:ea typeface="微软雅黑" pitchFamily="34" charset="-122"/>
              </a:endParaRPr>
            </a:p>
            <a:p>
              <a:pPr eaLnBrk="1" hangingPunct="1"/>
              <a:r>
                <a:rPr lang="zh-CN" altLang="en-US" sz="1400">
                  <a:solidFill>
                    <a:srgbClr val="000000"/>
                  </a:solidFill>
                  <a:latin typeface="微软雅黑" pitchFamily="34" charset="-122"/>
                  <a:ea typeface="微软雅黑" pitchFamily="34" charset="-122"/>
                </a:rPr>
                <a:t>接收单播包数</a:t>
              </a:r>
              <a:endParaRPr lang="en-US" altLang="zh-CN" sz="1400">
                <a:solidFill>
                  <a:srgbClr val="000000"/>
                </a:solidFill>
                <a:latin typeface="微软雅黑" pitchFamily="34" charset="-122"/>
                <a:ea typeface="微软雅黑" pitchFamily="34" charset="-122"/>
              </a:endParaRPr>
            </a:p>
            <a:p>
              <a:pPr eaLnBrk="1" hangingPunct="1"/>
              <a:r>
                <a:rPr lang="zh-CN" altLang="en-US" sz="1400">
                  <a:solidFill>
                    <a:srgbClr val="000000"/>
                  </a:solidFill>
                  <a:latin typeface="微软雅黑" pitchFamily="34" charset="-122"/>
                  <a:ea typeface="微软雅黑" pitchFamily="34" charset="-122"/>
                </a:rPr>
                <a:t>接收非单播包数</a:t>
              </a:r>
              <a:endParaRPr lang="en-US" altLang="zh-CN" sz="1400">
                <a:solidFill>
                  <a:srgbClr val="000000"/>
                </a:solidFill>
                <a:latin typeface="微软雅黑" pitchFamily="34" charset="-122"/>
                <a:ea typeface="微软雅黑" pitchFamily="34" charset="-122"/>
              </a:endParaRPr>
            </a:p>
            <a:p>
              <a:pPr eaLnBrk="1" hangingPunct="1"/>
              <a:r>
                <a:rPr lang="zh-CN" altLang="en-US" sz="1400">
                  <a:solidFill>
                    <a:srgbClr val="000000"/>
                  </a:solidFill>
                  <a:latin typeface="微软雅黑" pitchFamily="34" charset="-122"/>
                  <a:ea typeface="微软雅黑" pitchFamily="34" charset="-122"/>
                </a:rPr>
                <a:t>接收错误包数</a:t>
              </a:r>
              <a:endParaRPr lang="en-US" altLang="zh-CN" sz="1400">
                <a:solidFill>
                  <a:srgbClr val="000000"/>
                </a:solidFill>
                <a:latin typeface="微软雅黑" pitchFamily="34" charset="-122"/>
                <a:ea typeface="微软雅黑" pitchFamily="34" charset="-122"/>
              </a:endParaRPr>
            </a:p>
            <a:p>
              <a:pPr eaLnBrk="1" hangingPunct="1"/>
              <a:r>
                <a:rPr lang="zh-CN" altLang="en-US" sz="1400">
                  <a:solidFill>
                    <a:srgbClr val="000000"/>
                  </a:solidFill>
                  <a:latin typeface="微软雅黑" pitchFamily="34" charset="-122"/>
                  <a:ea typeface="微软雅黑" pitchFamily="34" charset="-122"/>
                </a:rPr>
                <a:t>接收丢弃包数</a:t>
              </a:r>
              <a:endParaRPr lang="en-US" altLang="zh-CN" sz="1400">
                <a:solidFill>
                  <a:srgbClr val="000000"/>
                </a:solidFill>
                <a:latin typeface="微软雅黑" pitchFamily="34" charset="-122"/>
                <a:ea typeface="微软雅黑" pitchFamily="34" charset="-122"/>
              </a:endParaRPr>
            </a:p>
            <a:p>
              <a:pPr eaLnBrk="1" hangingPunct="1"/>
              <a:endParaRPr lang="zh-CN" altLang="en-US" sz="1400">
                <a:solidFill>
                  <a:srgbClr val="000000"/>
                </a:solidFill>
                <a:latin typeface="微软雅黑" pitchFamily="34" charset="-122"/>
                <a:ea typeface="微软雅黑" pitchFamily="34" charset="-122"/>
              </a:endParaRPr>
            </a:p>
          </p:txBody>
        </p:sp>
        <p:sp>
          <p:nvSpPr>
            <p:cNvPr id="66" name="Rectangle 9"/>
            <p:cNvSpPr/>
            <p:nvPr/>
          </p:nvSpPr>
          <p:spPr bwMode="auto">
            <a:xfrm>
              <a:off x="6969126" y="4567238"/>
              <a:ext cx="1520825" cy="2057400"/>
            </a:xfrm>
            <a:prstGeom prst="rect">
              <a:avLst/>
            </a:prstGeom>
            <a:solidFill>
              <a:schemeClr val="accent5">
                <a:lumMod val="40000"/>
                <a:lumOff val="60000"/>
              </a:schemeClr>
            </a:solidFill>
            <a:ln w="19050" algn="ctr">
              <a:solidFill>
                <a:srgbClr val="333333"/>
              </a:solidFill>
              <a:prstDash val="sysDot"/>
              <a:miter lim="800000"/>
              <a:headEnd/>
              <a:tailEnd/>
            </a:ln>
            <a:effectLst/>
            <a:extLst/>
          </p:spPr>
          <p:txBody>
            <a:bodyPr lIns="36000" tIns="0" rIns="36000" bIns="0"/>
            <a:lstStyle/>
            <a:p>
              <a:pPr algn="ctr" eaLnBrk="1" fontAlgn="auto" hangingPunct="1">
                <a:spcBef>
                  <a:spcPts val="0"/>
                </a:spcBef>
                <a:spcAft>
                  <a:spcPts val="0"/>
                </a:spcAft>
                <a:defRPr/>
              </a:pPr>
              <a:r>
                <a:rPr lang="en-US" altLang="zh-CN" kern="0" dirty="0">
                  <a:solidFill>
                    <a:prstClr val="black"/>
                  </a:solidFill>
                </a:rPr>
                <a:t>ONU</a:t>
              </a:r>
              <a:r>
                <a:rPr lang="zh-CN" altLang="en-US" kern="0" dirty="0">
                  <a:solidFill>
                    <a:prstClr val="black"/>
                  </a:solidFill>
                </a:rPr>
                <a:t>基本信息</a:t>
              </a:r>
              <a:endParaRPr lang="en-US" kern="0" dirty="0">
                <a:solidFill>
                  <a:prstClr val="black"/>
                </a:solidFill>
              </a:endParaRPr>
            </a:p>
          </p:txBody>
        </p:sp>
        <p:sp>
          <p:nvSpPr>
            <p:cNvPr id="67" name="Line 25"/>
            <p:cNvSpPr>
              <a:spLocks noChangeShapeType="1"/>
            </p:cNvSpPr>
            <p:nvPr/>
          </p:nvSpPr>
          <p:spPr bwMode="gray">
            <a:xfrm>
              <a:off x="7216776" y="4854575"/>
              <a:ext cx="1168400" cy="0"/>
            </a:xfrm>
            <a:prstGeom prst="line">
              <a:avLst/>
            </a:prstGeom>
            <a:noFill/>
            <a:ln w="9525">
              <a:solidFill>
                <a:srgbClr val="FFFFFF"/>
              </a:solidFill>
              <a:prstDash val="sysDot"/>
              <a:round/>
              <a:headEnd/>
              <a:tailEnd/>
            </a:ln>
            <a:effectLst>
              <a:prstShdw prst="shdw17" dist="17961" dir="13500000">
                <a:srgbClr val="000000">
                  <a:alpha val="50000"/>
                </a:srgbClr>
              </a:prstShdw>
            </a:effectLst>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68" name="TextBox 29"/>
            <p:cNvSpPr txBox="1"/>
            <p:nvPr/>
          </p:nvSpPr>
          <p:spPr>
            <a:xfrm>
              <a:off x="7040563" y="4854575"/>
              <a:ext cx="1576388" cy="2246313"/>
            </a:xfrm>
            <a:prstGeom prst="rect">
              <a:avLst/>
            </a:prstGeom>
            <a:noFill/>
          </p:spPr>
          <p:txBody>
            <a:bodyPr>
              <a:spAutoFit/>
            </a:bodyPr>
            <a:lstStyle/>
            <a:p>
              <a:pPr eaLnBrk="1" fontAlgn="auto" hangingPunct="1">
                <a:spcBef>
                  <a:spcPts val="0"/>
                </a:spcBef>
                <a:spcAft>
                  <a:spcPts val="0"/>
                </a:spcAft>
                <a:defRPr/>
              </a:pPr>
              <a:r>
                <a:rPr lang="en-US" altLang="zh-CN" sz="1400" dirty="0">
                  <a:solidFill>
                    <a:prstClr val="black"/>
                  </a:solidFill>
                  <a:latin typeface="+mn-ea"/>
                  <a:ea typeface="+mn-ea"/>
                </a:rPr>
                <a:t>OLT</a:t>
              </a:r>
              <a:r>
                <a:rPr lang="zh-CN" altLang="en-US" sz="1400" dirty="0">
                  <a:solidFill>
                    <a:prstClr val="black"/>
                  </a:solidFill>
                  <a:latin typeface="+mn-ea"/>
                  <a:ea typeface="+mn-ea"/>
                </a:rPr>
                <a:t>名称</a:t>
              </a:r>
              <a:endParaRPr lang="en-US" altLang="zh-CN" sz="1400" dirty="0">
                <a:solidFill>
                  <a:prstClr val="black"/>
                </a:solidFill>
                <a:latin typeface="+mn-ea"/>
                <a:ea typeface="+mn-ea"/>
              </a:endParaRPr>
            </a:p>
            <a:p>
              <a:pPr eaLnBrk="1" fontAlgn="auto" hangingPunct="1">
                <a:spcBef>
                  <a:spcPts val="0"/>
                </a:spcBef>
                <a:spcAft>
                  <a:spcPts val="0"/>
                </a:spcAft>
                <a:defRPr/>
              </a:pPr>
              <a:r>
                <a:rPr lang="en-US" altLang="zh-CN" sz="1400" dirty="0">
                  <a:solidFill>
                    <a:prstClr val="black"/>
                  </a:solidFill>
                  <a:latin typeface="+mn-ea"/>
                  <a:ea typeface="+mn-ea"/>
                </a:rPr>
                <a:t>OLT</a:t>
              </a:r>
              <a:r>
                <a:rPr lang="zh-CN" altLang="en-US" sz="1400" dirty="0">
                  <a:solidFill>
                    <a:prstClr val="black"/>
                  </a:solidFill>
                  <a:latin typeface="+mn-ea"/>
                  <a:ea typeface="+mn-ea"/>
                </a:rPr>
                <a:t>端口名称</a:t>
              </a:r>
              <a:endParaRPr lang="en-US" altLang="zh-CN" sz="1400" dirty="0">
                <a:solidFill>
                  <a:prstClr val="black"/>
                </a:solidFill>
                <a:latin typeface="+mn-ea"/>
                <a:ea typeface="+mn-ea"/>
              </a:endParaRPr>
            </a:p>
            <a:p>
              <a:pPr eaLnBrk="1" fontAlgn="auto" hangingPunct="1">
                <a:spcBef>
                  <a:spcPts val="0"/>
                </a:spcBef>
                <a:spcAft>
                  <a:spcPts val="0"/>
                </a:spcAft>
                <a:defRPr/>
              </a:pPr>
              <a:r>
                <a:rPr lang="en-US" altLang="zh-CN" sz="1400" dirty="0">
                  <a:solidFill>
                    <a:prstClr val="black"/>
                  </a:solidFill>
                  <a:latin typeface="+mn-ea"/>
                  <a:ea typeface="+mn-ea"/>
                </a:rPr>
                <a:t>OUN</a:t>
              </a:r>
              <a:r>
                <a:rPr lang="zh-CN" altLang="en-US" sz="1400" dirty="0">
                  <a:solidFill>
                    <a:prstClr val="black"/>
                  </a:solidFill>
                  <a:latin typeface="+mn-ea"/>
                  <a:ea typeface="+mn-ea"/>
                </a:rPr>
                <a:t>名称</a:t>
              </a:r>
              <a:endParaRPr lang="en-US" altLang="zh-CN" sz="1400" dirty="0">
                <a:solidFill>
                  <a:prstClr val="black"/>
                </a:solidFill>
                <a:latin typeface="+mn-ea"/>
                <a:ea typeface="+mn-ea"/>
              </a:endParaRPr>
            </a:p>
            <a:p>
              <a:pPr eaLnBrk="1" fontAlgn="auto" hangingPunct="1">
                <a:spcBef>
                  <a:spcPts val="0"/>
                </a:spcBef>
                <a:spcAft>
                  <a:spcPts val="0"/>
                </a:spcAft>
                <a:defRPr/>
              </a:pPr>
              <a:r>
                <a:rPr lang="en-US" altLang="zh-CN" sz="1400" dirty="0">
                  <a:solidFill>
                    <a:prstClr val="black"/>
                  </a:solidFill>
                  <a:latin typeface="+mn-ea"/>
                  <a:ea typeface="+mn-ea"/>
                </a:rPr>
                <a:t>ONU</a:t>
              </a:r>
              <a:r>
                <a:rPr lang="zh-CN" altLang="en-US" sz="1400" dirty="0">
                  <a:solidFill>
                    <a:prstClr val="black"/>
                  </a:solidFill>
                  <a:latin typeface="+mn-ea"/>
                  <a:ea typeface="+mn-ea"/>
                </a:rPr>
                <a:t>类型</a:t>
              </a:r>
              <a:endParaRPr lang="en-US" altLang="zh-CN" sz="1400" dirty="0">
                <a:solidFill>
                  <a:prstClr val="black"/>
                </a:solidFill>
                <a:latin typeface="+mn-ea"/>
                <a:ea typeface="+mn-ea"/>
              </a:endParaRPr>
            </a:p>
            <a:p>
              <a:pPr eaLnBrk="1" fontAlgn="auto" hangingPunct="1">
                <a:spcBef>
                  <a:spcPts val="0"/>
                </a:spcBef>
                <a:spcAft>
                  <a:spcPts val="0"/>
                </a:spcAft>
                <a:defRPr/>
              </a:pPr>
              <a:r>
                <a:rPr lang="en-US" altLang="zh-CN" sz="1400" dirty="0">
                  <a:solidFill>
                    <a:prstClr val="black"/>
                  </a:solidFill>
                  <a:latin typeface="+mn-ea"/>
                  <a:ea typeface="+mn-ea"/>
                </a:rPr>
                <a:t>ONU-IP</a:t>
              </a:r>
              <a:r>
                <a:rPr lang="zh-CN" altLang="en-US" sz="1400" dirty="0">
                  <a:solidFill>
                    <a:prstClr val="black"/>
                  </a:solidFill>
                  <a:latin typeface="+mn-ea"/>
                  <a:ea typeface="+mn-ea"/>
                </a:rPr>
                <a:t>地址</a:t>
              </a:r>
              <a:endParaRPr lang="en-US" altLang="zh-CN" sz="1400" dirty="0">
                <a:solidFill>
                  <a:prstClr val="black"/>
                </a:solidFill>
                <a:latin typeface="+mn-ea"/>
                <a:ea typeface="+mn-ea"/>
              </a:endParaRPr>
            </a:p>
            <a:p>
              <a:pPr eaLnBrk="1" fontAlgn="auto" hangingPunct="1">
                <a:spcBef>
                  <a:spcPts val="0"/>
                </a:spcBef>
                <a:spcAft>
                  <a:spcPts val="0"/>
                </a:spcAft>
                <a:defRPr/>
              </a:pPr>
              <a:r>
                <a:rPr lang="en-US" altLang="zh-CN" sz="1400" dirty="0">
                  <a:solidFill>
                    <a:prstClr val="black"/>
                  </a:solidFill>
                  <a:latin typeface="+mn-ea"/>
                  <a:ea typeface="+mn-ea"/>
                </a:rPr>
                <a:t>ONU-MAC</a:t>
              </a:r>
              <a:r>
                <a:rPr lang="zh-CN" altLang="en-US" sz="1400" dirty="0">
                  <a:solidFill>
                    <a:prstClr val="black"/>
                  </a:solidFill>
                  <a:latin typeface="+mn-ea"/>
                  <a:ea typeface="+mn-ea"/>
                </a:rPr>
                <a:t>地址</a:t>
              </a:r>
              <a:endParaRPr lang="en-US" altLang="zh-CN" sz="1400" dirty="0">
                <a:solidFill>
                  <a:prstClr val="black"/>
                </a:solidFill>
                <a:latin typeface="+mn-ea"/>
                <a:ea typeface="+mn-ea"/>
              </a:endParaRPr>
            </a:p>
            <a:p>
              <a:pPr eaLnBrk="1" fontAlgn="auto" hangingPunct="1">
                <a:spcBef>
                  <a:spcPts val="0"/>
                </a:spcBef>
                <a:spcAft>
                  <a:spcPts val="0"/>
                </a:spcAft>
                <a:defRPr/>
              </a:pPr>
              <a:r>
                <a:rPr lang="zh-CN" altLang="en-US" sz="1400" dirty="0">
                  <a:solidFill>
                    <a:prstClr val="black"/>
                  </a:solidFill>
                  <a:latin typeface="+mn-ea"/>
                  <a:ea typeface="+mn-ea"/>
                </a:rPr>
                <a:t>管理</a:t>
              </a:r>
              <a:r>
                <a:rPr lang="en-US" altLang="zh-CN" sz="1400" dirty="0">
                  <a:solidFill>
                    <a:prstClr val="black"/>
                  </a:solidFill>
                  <a:latin typeface="+mn-ea"/>
                  <a:ea typeface="+mn-ea"/>
                </a:rPr>
                <a:t>VLAN</a:t>
              </a:r>
            </a:p>
            <a:p>
              <a:pPr eaLnBrk="1" fontAlgn="auto" hangingPunct="1">
                <a:spcBef>
                  <a:spcPts val="0"/>
                </a:spcBef>
                <a:spcAft>
                  <a:spcPts val="0"/>
                </a:spcAft>
                <a:defRPr/>
              </a:pPr>
              <a:r>
                <a:rPr lang="zh-CN" altLang="en-US" sz="1400" dirty="0">
                  <a:solidFill>
                    <a:prstClr val="black"/>
                  </a:solidFill>
                  <a:latin typeface="+mn-ea"/>
                  <a:ea typeface="+mn-ea"/>
                </a:rPr>
                <a:t>认证方式</a:t>
              </a:r>
            </a:p>
            <a:p>
              <a:pPr eaLnBrk="1" fontAlgn="auto" hangingPunct="1">
                <a:spcBef>
                  <a:spcPts val="0"/>
                </a:spcBef>
                <a:spcAft>
                  <a:spcPts val="0"/>
                </a:spcAft>
                <a:defRPr/>
              </a:pPr>
              <a:endParaRPr lang="en-US" altLang="zh-CN" sz="1400" dirty="0">
                <a:solidFill>
                  <a:prstClr val="black"/>
                </a:solidFill>
                <a:latin typeface="+mn-ea"/>
                <a:ea typeface="+mn-ea"/>
              </a:endParaRPr>
            </a:p>
            <a:p>
              <a:pPr eaLnBrk="1" fontAlgn="auto" hangingPunct="1">
                <a:spcBef>
                  <a:spcPts val="0"/>
                </a:spcBef>
                <a:spcAft>
                  <a:spcPts val="0"/>
                </a:spcAft>
                <a:defRPr/>
              </a:pPr>
              <a:endParaRPr lang="zh-CN" altLang="en-US" sz="1400" dirty="0">
                <a:solidFill>
                  <a:prstClr val="black"/>
                </a:solidFill>
                <a:latin typeface="+mn-ea"/>
                <a:ea typeface="+mn-ea"/>
              </a:endParaRPr>
            </a:p>
          </p:txBody>
        </p:sp>
        <p:cxnSp>
          <p:nvCxnSpPr>
            <p:cNvPr id="69" name="Elbow Connector 18"/>
            <p:cNvCxnSpPr>
              <a:cxnSpLocks noChangeShapeType="1"/>
              <a:stCxn id="51" idx="2"/>
              <a:endCxn id="44" idx="0"/>
            </p:cNvCxnSpPr>
            <p:nvPr/>
          </p:nvCxnSpPr>
          <p:spPr bwMode="auto">
            <a:xfrm rot="16200000" flipH="1">
              <a:off x="861219" y="3258344"/>
              <a:ext cx="806450" cy="369888"/>
            </a:xfrm>
            <a:prstGeom prst="bentConnector3">
              <a:avLst>
                <a:gd name="adj1" fmla="val 50000"/>
              </a:avLst>
            </a:prstGeom>
            <a:noFill/>
            <a:ln w="9525" algn="ctr">
              <a:solidFill>
                <a:srgbClr val="000000"/>
              </a:solidFill>
              <a:round/>
              <a:headEnd/>
              <a:tailEnd/>
            </a:ln>
            <a:extLst>
              <a:ext uri="{909E8E84-426E-40DD-AFC4-6F175D3DCCD1}">
                <a14:hiddenFill xmlns:a14="http://schemas.microsoft.com/office/drawing/2010/main">
                  <a:noFill/>
                </a14:hiddenFill>
              </a:ext>
            </a:extLst>
          </p:spPr>
        </p:cxnSp>
        <p:cxnSp>
          <p:nvCxnSpPr>
            <p:cNvPr id="70" name="Elbow Connector 18"/>
            <p:cNvCxnSpPr>
              <a:cxnSpLocks noChangeShapeType="1"/>
              <a:stCxn id="55" idx="0"/>
              <a:endCxn id="63" idx="0"/>
            </p:cNvCxnSpPr>
            <p:nvPr/>
          </p:nvCxnSpPr>
          <p:spPr bwMode="auto">
            <a:xfrm rot="5400000" flipH="1" flipV="1">
              <a:off x="4764088" y="-219075"/>
              <a:ext cx="1524000" cy="4787900"/>
            </a:xfrm>
            <a:prstGeom prst="bentConnector3">
              <a:avLst>
                <a:gd name="adj1" fmla="val 115000"/>
              </a:avLst>
            </a:prstGeom>
            <a:noFill/>
            <a:ln w="9525" algn="ctr">
              <a:solidFill>
                <a:srgbClr val="000000"/>
              </a:solidFill>
              <a:round/>
              <a:headEnd/>
              <a:tailEnd/>
            </a:ln>
            <a:extLst>
              <a:ext uri="{909E8E84-426E-40DD-AFC4-6F175D3DCCD1}">
                <a14:hiddenFill xmlns:a14="http://schemas.microsoft.com/office/drawing/2010/main">
                  <a:noFill/>
                </a14:hiddenFill>
              </a:ext>
            </a:extLst>
          </p:spPr>
        </p:cxnSp>
        <p:cxnSp>
          <p:nvCxnSpPr>
            <p:cNvPr id="71" name="Elbow Connector 18"/>
            <p:cNvCxnSpPr>
              <a:cxnSpLocks noChangeShapeType="1"/>
              <a:stCxn id="55" idx="0"/>
              <a:endCxn id="60" idx="0"/>
            </p:cNvCxnSpPr>
            <p:nvPr/>
          </p:nvCxnSpPr>
          <p:spPr bwMode="auto">
            <a:xfrm rot="5400000" flipH="1" flipV="1">
              <a:off x="3971926" y="573087"/>
              <a:ext cx="1524000" cy="3203575"/>
            </a:xfrm>
            <a:prstGeom prst="bentConnector3">
              <a:avLst>
                <a:gd name="adj1" fmla="val 115000"/>
              </a:avLst>
            </a:prstGeom>
            <a:noFill/>
            <a:ln w="9525" algn="ctr">
              <a:solidFill>
                <a:srgbClr val="000000"/>
              </a:solidFill>
              <a:round/>
              <a:headEnd/>
              <a:tailEnd/>
            </a:ln>
            <a:extLst>
              <a:ext uri="{909E8E84-426E-40DD-AFC4-6F175D3DCCD1}">
                <a14:hiddenFill xmlns:a14="http://schemas.microsoft.com/office/drawing/2010/main">
                  <a:noFill/>
                </a14:hiddenFill>
              </a:ext>
            </a:extLst>
          </p:spPr>
        </p:cxnSp>
        <p:cxnSp>
          <p:nvCxnSpPr>
            <p:cNvPr id="72" name="Elbow Connector 18"/>
            <p:cNvCxnSpPr>
              <a:cxnSpLocks noChangeShapeType="1"/>
              <a:stCxn id="55" idx="0"/>
              <a:endCxn id="57" idx="0"/>
            </p:cNvCxnSpPr>
            <p:nvPr/>
          </p:nvCxnSpPr>
          <p:spPr bwMode="auto">
            <a:xfrm rot="5400000" flipH="1" flipV="1">
              <a:off x="3216276" y="1328737"/>
              <a:ext cx="1524000" cy="1692275"/>
            </a:xfrm>
            <a:prstGeom prst="bentConnector3">
              <a:avLst>
                <a:gd name="adj1" fmla="val 115000"/>
              </a:avLst>
            </a:prstGeom>
            <a:noFill/>
            <a:ln w="9525" algn="ctr">
              <a:solidFill>
                <a:srgbClr val="000000"/>
              </a:solidFill>
              <a:round/>
              <a:headEnd/>
              <a:tailEnd/>
            </a:ln>
            <a:extLst>
              <a:ext uri="{909E8E84-426E-40DD-AFC4-6F175D3DCCD1}">
                <a14:hiddenFill xmlns:a14="http://schemas.microsoft.com/office/drawing/2010/main">
                  <a:noFill/>
                </a14:hiddenFill>
              </a:ext>
            </a:extLst>
          </p:spPr>
        </p:cxnSp>
        <p:cxnSp>
          <p:nvCxnSpPr>
            <p:cNvPr id="73" name="Elbow Connector 18"/>
            <p:cNvCxnSpPr>
              <a:cxnSpLocks noChangeShapeType="1"/>
              <a:stCxn id="44" idx="2"/>
              <a:endCxn id="52" idx="0"/>
            </p:cNvCxnSpPr>
            <p:nvPr/>
          </p:nvCxnSpPr>
          <p:spPr bwMode="auto">
            <a:xfrm rot="5400000">
              <a:off x="1093789" y="4583906"/>
              <a:ext cx="446087" cy="266700"/>
            </a:xfrm>
            <a:prstGeom prst="bentConnector3">
              <a:avLst>
                <a:gd name="adj1" fmla="val 50000"/>
              </a:avLst>
            </a:prstGeom>
            <a:noFill/>
            <a:ln w="9525" algn="ctr">
              <a:solidFill>
                <a:srgbClr val="000000"/>
              </a:solidFill>
              <a:round/>
              <a:headEnd/>
              <a:tailEnd/>
            </a:ln>
            <a:extLst>
              <a:ext uri="{909E8E84-426E-40DD-AFC4-6F175D3DCCD1}">
                <a14:hiddenFill xmlns:a14="http://schemas.microsoft.com/office/drawing/2010/main">
                  <a:noFill/>
                </a14:hiddenFill>
              </a:ext>
            </a:extLst>
          </p:spPr>
        </p:cxnSp>
        <p:cxnSp>
          <p:nvCxnSpPr>
            <p:cNvPr id="74" name="Elbow Connector 18"/>
            <p:cNvCxnSpPr>
              <a:cxnSpLocks noChangeShapeType="1"/>
              <a:stCxn id="45" idx="3"/>
              <a:endCxn id="66" idx="1"/>
            </p:cNvCxnSpPr>
            <p:nvPr/>
          </p:nvCxnSpPr>
          <p:spPr bwMode="auto">
            <a:xfrm>
              <a:off x="5567363" y="4241800"/>
              <a:ext cx="1401762" cy="1354138"/>
            </a:xfrm>
            <a:prstGeom prst="bentConnector3">
              <a:avLst>
                <a:gd name="adj1" fmla="val 50000"/>
              </a:avLst>
            </a:prstGeom>
            <a:noFill/>
            <a:ln w="9525" algn="ctr">
              <a:solidFill>
                <a:srgbClr val="000000"/>
              </a:solidFill>
              <a:round/>
              <a:headEnd/>
              <a:tailEnd/>
            </a:ln>
            <a:extLst>
              <a:ext uri="{909E8E84-426E-40DD-AFC4-6F175D3DCCD1}">
                <a14:hiddenFill xmlns:a14="http://schemas.microsoft.com/office/drawing/2010/main">
                  <a:noFill/>
                </a14:hiddenFill>
              </a:ext>
            </a:extLst>
          </p:spPr>
        </p:cxnSp>
        <p:cxnSp>
          <p:nvCxnSpPr>
            <p:cNvPr id="75" name="直接箭头连接符 74"/>
            <p:cNvCxnSpPr/>
            <p:nvPr/>
          </p:nvCxnSpPr>
          <p:spPr bwMode="auto">
            <a:xfrm flipH="1" flipV="1">
              <a:off x="3276601" y="3608388"/>
              <a:ext cx="1143000" cy="534987"/>
            </a:xfrm>
            <a:prstGeom prst="straightConnector1">
              <a:avLst/>
            </a:prstGeom>
            <a:ln w="44450">
              <a:solidFill>
                <a:schemeClr val="accent4">
                  <a:lumMod val="65000"/>
                  <a:lumOff val="35000"/>
                </a:schemeClr>
              </a:solidFill>
              <a:prstDash val="solid"/>
              <a:headEnd type="diamond" w="lg" len="lg"/>
              <a:tailEnd type="none" w="med" len="med"/>
            </a:ln>
          </p:spPr>
          <p:style>
            <a:lnRef idx="1">
              <a:schemeClr val="accent2"/>
            </a:lnRef>
            <a:fillRef idx="0">
              <a:schemeClr val="accent2"/>
            </a:fillRef>
            <a:effectRef idx="0">
              <a:schemeClr val="accent2"/>
            </a:effectRef>
            <a:fontRef idx="minor">
              <a:schemeClr val="tx1"/>
            </a:fontRef>
          </p:style>
        </p:cxnSp>
        <p:sp>
          <p:nvSpPr>
            <p:cNvPr id="76" name="Rectangle 9"/>
            <p:cNvSpPr/>
            <p:nvPr/>
          </p:nvSpPr>
          <p:spPr bwMode="auto">
            <a:xfrm>
              <a:off x="4275138" y="4999038"/>
              <a:ext cx="1696401" cy="1655762"/>
            </a:xfrm>
            <a:prstGeom prst="rect">
              <a:avLst/>
            </a:prstGeom>
            <a:solidFill>
              <a:schemeClr val="accent5">
                <a:lumMod val="40000"/>
                <a:lumOff val="60000"/>
              </a:schemeClr>
            </a:solidFill>
            <a:ln w="19050" algn="ctr">
              <a:solidFill>
                <a:srgbClr val="333333"/>
              </a:solidFill>
              <a:prstDash val="sysDot"/>
              <a:miter lim="800000"/>
              <a:headEnd/>
              <a:tailEnd/>
            </a:ln>
            <a:effectLst/>
            <a:extLst/>
          </p:spPr>
          <p:txBody>
            <a:bodyPr lIns="36000" tIns="0" rIns="36000" bIns="0"/>
            <a:lstStyle/>
            <a:p>
              <a:pPr algn="ctr" eaLnBrk="1" fontAlgn="auto" hangingPunct="1">
                <a:spcBef>
                  <a:spcPts val="0"/>
                </a:spcBef>
                <a:spcAft>
                  <a:spcPts val="0"/>
                </a:spcAft>
                <a:defRPr/>
              </a:pPr>
              <a:r>
                <a:rPr lang="zh-CN" altLang="en-US" kern="0" dirty="0">
                  <a:solidFill>
                    <a:prstClr val="black"/>
                  </a:solidFill>
                </a:rPr>
                <a:t>分光器基本信息</a:t>
              </a:r>
              <a:endParaRPr lang="en-US" kern="0" dirty="0">
                <a:solidFill>
                  <a:prstClr val="black"/>
                </a:solidFill>
              </a:endParaRPr>
            </a:p>
          </p:txBody>
        </p:sp>
        <p:sp>
          <p:nvSpPr>
            <p:cNvPr id="77" name="Line 25"/>
            <p:cNvSpPr>
              <a:spLocks noChangeShapeType="1"/>
            </p:cNvSpPr>
            <p:nvPr/>
          </p:nvSpPr>
          <p:spPr bwMode="gray">
            <a:xfrm>
              <a:off x="4419601" y="5256213"/>
              <a:ext cx="1168400" cy="0"/>
            </a:xfrm>
            <a:prstGeom prst="line">
              <a:avLst/>
            </a:prstGeom>
            <a:noFill/>
            <a:ln w="9525">
              <a:solidFill>
                <a:srgbClr val="FFFFFF"/>
              </a:solidFill>
              <a:prstDash val="sysDot"/>
              <a:round/>
              <a:headEnd/>
              <a:tailEnd/>
            </a:ln>
            <a:effectLst>
              <a:prstShdw prst="shdw17" dist="17961" dir="13500000">
                <a:srgbClr val="000000">
                  <a:alpha val="50000"/>
                </a:srgbClr>
              </a:prstShdw>
            </a:effectLst>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78" name="TextBox 39"/>
            <p:cNvSpPr txBox="1">
              <a:spLocks noChangeArrowheads="1"/>
            </p:cNvSpPr>
            <p:nvPr/>
          </p:nvSpPr>
          <p:spPr bwMode="auto">
            <a:xfrm>
              <a:off x="4275138" y="5256213"/>
              <a:ext cx="136842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eaLnBrk="1" hangingPunct="1"/>
              <a:r>
                <a:rPr lang="zh-CN" altLang="en-US" sz="1400">
                  <a:solidFill>
                    <a:srgbClr val="000000"/>
                  </a:solidFill>
                  <a:latin typeface="微软雅黑" pitchFamily="34" charset="-122"/>
                  <a:ea typeface="微软雅黑" pitchFamily="34" charset="-122"/>
                </a:rPr>
                <a:t>分光器名称</a:t>
              </a:r>
              <a:endParaRPr lang="en-US" altLang="zh-CN" sz="1400">
                <a:solidFill>
                  <a:srgbClr val="000000"/>
                </a:solidFill>
                <a:latin typeface="微软雅黑" pitchFamily="34" charset="-122"/>
                <a:ea typeface="微软雅黑" pitchFamily="34" charset="-122"/>
              </a:endParaRPr>
            </a:p>
            <a:p>
              <a:pPr eaLnBrk="1" hangingPunct="1"/>
              <a:r>
                <a:rPr lang="zh-CN" altLang="en-US" sz="1400">
                  <a:solidFill>
                    <a:srgbClr val="000000"/>
                  </a:solidFill>
                  <a:latin typeface="微软雅黑" pitchFamily="34" charset="-122"/>
                  <a:ea typeface="微软雅黑" pitchFamily="34" charset="-122"/>
                </a:rPr>
                <a:t>分光器类型</a:t>
              </a:r>
              <a:endParaRPr lang="en-US" altLang="zh-CN" sz="1400">
                <a:solidFill>
                  <a:srgbClr val="000000"/>
                </a:solidFill>
                <a:latin typeface="微软雅黑" pitchFamily="34" charset="-122"/>
                <a:ea typeface="微软雅黑" pitchFamily="34" charset="-122"/>
              </a:endParaRPr>
            </a:p>
            <a:p>
              <a:pPr eaLnBrk="1" hangingPunct="1"/>
              <a:r>
                <a:rPr lang="zh-CN" altLang="en-US" sz="1400">
                  <a:solidFill>
                    <a:srgbClr val="000000"/>
                  </a:solidFill>
                  <a:latin typeface="微软雅黑" pitchFamily="34" charset="-122"/>
                  <a:ea typeface="微软雅黑" pitchFamily="34" charset="-122"/>
                </a:rPr>
                <a:t>分光器型号</a:t>
              </a:r>
              <a:endParaRPr lang="en-US" altLang="zh-CN" sz="1400">
                <a:solidFill>
                  <a:srgbClr val="000000"/>
                </a:solidFill>
                <a:latin typeface="微软雅黑" pitchFamily="34" charset="-122"/>
                <a:ea typeface="微软雅黑" pitchFamily="34" charset="-122"/>
              </a:endParaRPr>
            </a:p>
            <a:p>
              <a:pPr eaLnBrk="1" hangingPunct="1"/>
              <a:r>
                <a:rPr lang="zh-CN" altLang="en-US" sz="1400">
                  <a:solidFill>
                    <a:srgbClr val="000000"/>
                  </a:solidFill>
                  <a:latin typeface="微软雅黑" pitchFamily="34" charset="-122"/>
                  <a:ea typeface="微软雅黑" pitchFamily="34" charset="-122"/>
                </a:rPr>
                <a:t>光功率</a:t>
              </a:r>
              <a:endParaRPr lang="en-US" altLang="zh-CN" sz="1400">
                <a:solidFill>
                  <a:srgbClr val="000000"/>
                </a:solidFill>
                <a:latin typeface="微软雅黑" pitchFamily="34" charset="-122"/>
                <a:ea typeface="微软雅黑" pitchFamily="34" charset="-122"/>
              </a:endParaRPr>
            </a:p>
            <a:p>
              <a:pPr eaLnBrk="1" hangingPunct="1"/>
              <a:r>
                <a:rPr lang="zh-CN" altLang="en-US" sz="1400">
                  <a:solidFill>
                    <a:srgbClr val="000000"/>
                  </a:solidFill>
                  <a:latin typeface="微软雅黑" pitchFamily="34" charset="-122"/>
                  <a:ea typeface="微软雅黑" pitchFamily="34" charset="-122"/>
                </a:rPr>
                <a:t>分光比</a:t>
              </a:r>
              <a:endParaRPr lang="en-US" altLang="zh-CN" sz="1400">
                <a:solidFill>
                  <a:srgbClr val="000000"/>
                </a:solidFill>
                <a:latin typeface="微软雅黑" pitchFamily="34" charset="-122"/>
                <a:ea typeface="微软雅黑" pitchFamily="34" charset="-122"/>
              </a:endParaRPr>
            </a:p>
            <a:p>
              <a:pPr eaLnBrk="1" hangingPunct="1"/>
              <a:r>
                <a:rPr lang="zh-CN" altLang="en-US" sz="1400">
                  <a:solidFill>
                    <a:srgbClr val="000000"/>
                  </a:solidFill>
                  <a:latin typeface="微软雅黑" pitchFamily="34" charset="-122"/>
                  <a:ea typeface="微软雅黑" pitchFamily="34" charset="-122"/>
                </a:rPr>
                <a:t>分光级别</a:t>
              </a:r>
              <a:endParaRPr lang="en-US" altLang="zh-CN" sz="1400">
                <a:solidFill>
                  <a:srgbClr val="000000"/>
                </a:solidFill>
                <a:latin typeface="微软雅黑" pitchFamily="34" charset="-122"/>
                <a:ea typeface="微软雅黑" pitchFamily="34" charset="-122"/>
              </a:endParaRPr>
            </a:p>
          </p:txBody>
        </p:sp>
        <p:cxnSp>
          <p:nvCxnSpPr>
            <p:cNvPr id="79" name="Elbow Connector 18"/>
            <p:cNvCxnSpPr>
              <a:cxnSpLocks noChangeShapeType="1"/>
              <a:stCxn id="46" idx="2"/>
              <a:endCxn id="76" idx="1"/>
            </p:cNvCxnSpPr>
            <p:nvPr/>
          </p:nvCxnSpPr>
          <p:spPr bwMode="auto">
            <a:xfrm rot="16200000" flipH="1">
              <a:off x="3550047" y="5101828"/>
              <a:ext cx="324644" cy="1125538"/>
            </a:xfrm>
            <a:prstGeom prst="bentConnector2">
              <a:avLst/>
            </a:prstGeom>
            <a:noFill/>
            <a:ln w="9525" algn="ctr">
              <a:solidFill>
                <a:srgbClr val="000000"/>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925340858"/>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angle 2"/>
          <p:cNvSpPr>
            <a:spLocks noChangeArrowheads="1"/>
          </p:cNvSpPr>
          <p:nvPr/>
        </p:nvSpPr>
        <p:spPr bwMode="auto">
          <a:xfrm>
            <a:off x="735013" y="144463"/>
            <a:ext cx="8158162" cy="836612"/>
          </a:xfrm>
          <a:prstGeom prst="rect">
            <a:avLst/>
          </a:prstGeom>
          <a:noFill/>
          <a:ln w="9525">
            <a:noFill/>
            <a:miter lim="800000"/>
            <a:headEnd/>
            <a:tailEnd/>
          </a:ln>
        </p:spPr>
        <p:txBody>
          <a:bodyPr lIns="108000" anchor="ctr"/>
          <a:lstStyle/>
          <a:p>
            <a:pPr algn="r" eaLnBrk="0" hangingPunct="0">
              <a:defRPr/>
            </a:pPr>
            <a:r>
              <a:rPr lang="zh-CN" altLang="en-US" sz="3200" dirty="0" smtClean="0">
                <a:latin typeface="黑体" pitchFamily="2" charset="-122"/>
                <a:ea typeface="黑体" pitchFamily="2" charset="-122"/>
              </a:rPr>
              <a:t>配电网</a:t>
            </a:r>
            <a:r>
              <a:rPr lang="en-US" altLang="zh-CN" sz="3200" dirty="0" smtClean="0">
                <a:latin typeface="黑体" pitchFamily="2" charset="-122"/>
                <a:ea typeface="黑体" pitchFamily="2" charset="-122"/>
              </a:rPr>
              <a:t>-</a:t>
            </a:r>
            <a:r>
              <a:rPr lang="zh-CN" altLang="en-US" sz="3200" dirty="0" smtClean="0">
                <a:latin typeface="黑体" pitchFamily="2" charset="-122"/>
                <a:ea typeface="黑体" pitchFamily="2" charset="-122"/>
              </a:rPr>
              <a:t>资源</a:t>
            </a:r>
            <a:endParaRPr lang="zh-CN" altLang="en-US" sz="3200" dirty="0">
              <a:latin typeface="黑体" pitchFamily="2" charset="-122"/>
              <a:ea typeface="黑体" pitchFamily="2" charset="-122"/>
            </a:endParaRPr>
          </a:p>
        </p:txBody>
      </p:sp>
      <p:sp>
        <p:nvSpPr>
          <p:cNvPr id="4" name="Rectangle 9"/>
          <p:cNvSpPr/>
          <p:nvPr/>
        </p:nvSpPr>
        <p:spPr bwMode="auto">
          <a:xfrm>
            <a:off x="1225550" y="1052513"/>
            <a:ext cx="1754188" cy="2798762"/>
          </a:xfrm>
          <a:prstGeom prst="rect">
            <a:avLst/>
          </a:prstGeom>
          <a:solidFill>
            <a:schemeClr val="accent5">
              <a:lumMod val="40000"/>
              <a:lumOff val="60000"/>
            </a:schemeClr>
          </a:solidFill>
          <a:ln w="19050" algn="ctr">
            <a:solidFill>
              <a:srgbClr val="333333"/>
            </a:solidFill>
            <a:prstDash val="sysDot"/>
            <a:miter lim="800000"/>
            <a:headEnd/>
            <a:tailEnd/>
          </a:ln>
          <a:effectLst/>
          <a:extLst/>
        </p:spPr>
        <p:txBody>
          <a:bodyPr lIns="36000" tIns="0" rIns="36000" bIns="0"/>
          <a:lstStyle/>
          <a:p>
            <a:pPr algn="ctr" eaLnBrk="1" fontAlgn="auto" hangingPunct="1">
              <a:spcBef>
                <a:spcPts val="0"/>
              </a:spcBef>
              <a:spcAft>
                <a:spcPts val="0"/>
              </a:spcAft>
              <a:defRPr/>
            </a:pPr>
            <a:r>
              <a:rPr lang="zh-CN" altLang="en-US" kern="0" dirty="0">
                <a:solidFill>
                  <a:prstClr val="black"/>
                </a:solidFill>
              </a:rPr>
              <a:t>交换机基本信息</a:t>
            </a:r>
            <a:endParaRPr lang="en-US" kern="0" dirty="0">
              <a:solidFill>
                <a:prstClr val="black"/>
              </a:solidFill>
            </a:endParaRPr>
          </a:p>
        </p:txBody>
      </p:sp>
      <p:sp>
        <p:nvSpPr>
          <p:cNvPr id="5" name="Line 25"/>
          <p:cNvSpPr>
            <a:spLocks noChangeShapeType="1"/>
          </p:cNvSpPr>
          <p:nvPr/>
        </p:nvSpPr>
        <p:spPr bwMode="gray">
          <a:xfrm>
            <a:off x="1447800" y="1341438"/>
            <a:ext cx="1168400" cy="0"/>
          </a:xfrm>
          <a:prstGeom prst="line">
            <a:avLst/>
          </a:prstGeom>
          <a:noFill/>
          <a:ln w="9525">
            <a:solidFill>
              <a:srgbClr val="FFFFFF"/>
            </a:solidFill>
            <a:prstDash val="sysDot"/>
            <a:round/>
            <a:headEnd/>
            <a:tailEnd/>
          </a:ln>
          <a:effectLst>
            <a:prstShdw prst="shdw17" dist="17961" dir="13500000">
              <a:srgbClr val="000000">
                <a:alpha val="50000"/>
              </a:srgbClr>
            </a:prstShdw>
          </a:effectLst>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6" name="TextBox 10"/>
          <p:cNvSpPr txBox="1">
            <a:spLocks noChangeArrowheads="1"/>
          </p:cNvSpPr>
          <p:nvPr/>
        </p:nvSpPr>
        <p:spPr bwMode="auto">
          <a:xfrm>
            <a:off x="1309688" y="1306513"/>
            <a:ext cx="1368425"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eaLnBrk="1" hangingPunct="1"/>
            <a:r>
              <a:rPr lang="zh-CN" altLang="en-US" sz="1400" dirty="0" smtClean="0">
                <a:solidFill>
                  <a:srgbClr val="000000"/>
                </a:solidFill>
                <a:latin typeface="微软雅黑" pitchFamily="34" charset="-122"/>
                <a:ea typeface="微软雅黑" pitchFamily="34" charset="-122"/>
              </a:rPr>
              <a:t>运行状态</a:t>
            </a:r>
            <a:endParaRPr lang="en-US" altLang="zh-CN" sz="1400" dirty="0">
              <a:solidFill>
                <a:srgbClr val="000000"/>
              </a:solidFill>
              <a:latin typeface="微软雅黑" pitchFamily="34" charset="-122"/>
              <a:ea typeface="微软雅黑" pitchFamily="34" charset="-122"/>
            </a:endParaRPr>
          </a:p>
          <a:p>
            <a:pPr eaLnBrk="1" hangingPunct="1"/>
            <a:r>
              <a:rPr lang="zh-CN" altLang="en-US" sz="1400" dirty="0">
                <a:solidFill>
                  <a:srgbClr val="000000"/>
                </a:solidFill>
                <a:latin typeface="微软雅黑" pitchFamily="34" charset="-122"/>
                <a:ea typeface="微软雅黑" pitchFamily="34" charset="-122"/>
              </a:rPr>
              <a:t>设备名称</a:t>
            </a:r>
            <a:endParaRPr lang="en-US" altLang="zh-CN" sz="1400" dirty="0">
              <a:solidFill>
                <a:srgbClr val="000000"/>
              </a:solidFill>
              <a:latin typeface="微软雅黑" pitchFamily="34" charset="-122"/>
              <a:ea typeface="微软雅黑" pitchFamily="34" charset="-122"/>
            </a:endParaRPr>
          </a:p>
          <a:p>
            <a:pPr eaLnBrk="1" hangingPunct="1"/>
            <a:r>
              <a:rPr lang="zh-CN" altLang="en-US" sz="1400" dirty="0">
                <a:solidFill>
                  <a:srgbClr val="000000"/>
                </a:solidFill>
                <a:latin typeface="微软雅黑" pitchFamily="34" charset="-122"/>
                <a:ea typeface="微软雅黑" pitchFamily="34" charset="-122"/>
              </a:rPr>
              <a:t>设备类型</a:t>
            </a:r>
            <a:endParaRPr lang="en-US" altLang="zh-CN" sz="1400" dirty="0">
              <a:solidFill>
                <a:srgbClr val="000000"/>
              </a:solidFill>
              <a:latin typeface="微软雅黑" pitchFamily="34" charset="-122"/>
              <a:ea typeface="微软雅黑" pitchFamily="34" charset="-122"/>
            </a:endParaRPr>
          </a:p>
          <a:p>
            <a:pPr eaLnBrk="1" hangingPunct="1"/>
            <a:r>
              <a:rPr lang="zh-CN" altLang="en-US" sz="1400" dirty="0">
                <a:solidFill>
                  <a:srgbClr val="000000"/>
                </a:solidFill>
                <a:latin typeface="微软雅黑" pitchFamily="34" charset="-122"/>
                <a:ea typeface="微软雅黑" pitchFamily="34" charset="-122"/>
              </a:rPr>
              <a:t>所属区域</a:t>
            </a:r>
            <a:endParaRPr lang="en-US" altLang="zh-CN" sz="1400" dirty="0">
              <a:solidFill>
                <a:srgbClr val="000000"/>
              </a:solidFill>
              <a:latin typeface="微软雅黑" pitchFamily="34" charset="-122"/>
              <a:ea typeface="微软雅黑" pitchFamily="34" charset="-122"/>
            </a:endParaRPr>
          </a:p>
          <a:p>
            <a:pPr eaLnBrk="1" hangingPunct="1"/>
            <a:r>
              <a:rPr lang="zh-CN" altLang="en-US" sz="1400" dirty="0">
                <a:solidFill>
                  <a:srgbClr val="000000"/>
                </a:solidFill>
                <a:latin typeface="微软雅黑" pitchFamily="34" charset="-122"/>
                <a:ea typeface="微软雅黑" pitchFamily="34" charset="-122"/>
              </a:rPr>
              <a:t>所属局站</a:t>
            </a:r>
            <a:endParaRPr lang="en-US" altLang="zh-CN" sz="1400" dirty="0">
              <a:solidFill>
                <a:srgbClr val="000000"/>
              </a:solidFill>
              <a:latin typeface="微软雅黑" pitchFamily="34" charset="-122"/>
              <a:ea typeface="微软雅黑" pitchFamily="34" charset="-122"/>
            </a:endParaRPr>
          </a:p>
          <a:p>
            <a:pPr eaLnBrk="1" hangingPunct="1"/>
            <a:r>
              <a:rPr lang="zh-CN" altLang="en-US" sz="1400" dirty="0">
                <a:solidFill>
                  <a:srgbClr val="000000"/>
                </a:solidFill>
                <a:latin typeface="微软雅黑" pitchFamily="34" charset="-122"/>
                <a:ea typeface="微软雅黑" pitchFamily="34" charset="-122"/>
              </a:rPr>
              <a:t>所属厂家</a:t>
            </a:r>
            <a:endParaRPr lang="en-US" altLang="zh-CN" sz="1400" dirty="0">
              <a:solidFill>
                <a:srgbClr val="000000"/>
              </a:solidFill>
              <a:latin typeface="微软雅黑" pitchFamily="34" charset="-122"/>
              <a:ea typeface="微软雅黑" pitchFamily="34" charset="-122"/>
            </a:endParaRPr>
          </a:p>
          <a:p>
            <a:pPr eaLnBrk="1" hangingPunct="1"/>
            <a:r>
              <a:rPr lang="zh-CN" altLang="en-US" sz="1400" dirty="0">
                <a:solidFill>
                  <a:srgbClr val="000000"/>
                </a:solidFill>
                <a:latin typeface="微软雅黑" pitchFamily="34" charset="-122"/>
                <a:ea typeface="微软雅黑" pitchFamily="34" charset="-122"/>
              </a:rPr>
              <a:t>投运状态</a:t>
            </a:r>
            <a:endParaRPr lang="en-US" altLang="zh-CN" sz="1400" dirty="0">
              <a:solidFill>
                <a:srgbClr val="000000"/>
              </a:solidFill>
              <a:latin typeface="微软雅黑" pitchFamily="34" charset="-122"/>
              <a:ea typeface="微软雅黑" pitchFamily="34" charset="-122"/>
            </a:endParaRPr>
          </a:p>
          <a:p>
            <a:pPr eaLnBrk="1" hangingPunct="1"/>
            <a:r>
              <a:rPr lang="zh-CN" altLang="en-US" sz="1400" dirty="0">
                <a:solidFill>
                  <a:srgbClr val="000000"/>
                </a:solidFill>
                <a:latin typeface="微软雅黑" pitchFamily="34" charset="-122"/>
                <a:ea typeface="微软雅黑" pitchFamily="34" charset="-122"/>
              </a:rPr>
              <a:t>所属项目</a:t>
            </a:r>
            <a:endParaRPr lang="en-US" altLang="zh-CN" sz="1400" dirty="0">
              <a:solidFill>
                <a:srgbClr val="000000"/>
              </a:solidFill>
              <a:latin typeface="微软雅黑" pitchFamily="34" charset="-122"/>
              <a:ea typeface="微软雅黑" pitchFamily="34" charset="-122"/>
            </a:endParaRPr>
          </a:p>
          <a:p>
            <a:pPr eaLnBrk="1" hangingPunct="1"/>
            <a:r>
              <a:rPr lang="en-US" altLang="zh-CN" sz="1400" dirty="0">
                <a:solidFill>
                  <a:srgbClr val="000000"/>
                </a:solidFill>
                <a:latin typeface="微软雅黑" pitchFamily="34" charset="-122"/>
                <a:ea typeface="微软雅黑" pitchFamily="34" charset="-122"/>
              </a:rPr>
              <a:t>IP</a:t>
            </a:r>
            <a:r>
              <a:rPr lang="zh-CN" altLang="en-US" sz="1400" dirty="0">
                <a:solidFill>
                  <a:srgbClr val="000000"/>
                </a:solidFill>
                <a:latin typeface="微软雅黑" pitchFamily="34" charset="-122"/>
                <a:ea typeface="微软雅黑" pitchFamily="34" charset="-122"/>
              </a:rPr>
              <a:t>地址 </a:t>
            </a:r>
            <a:endParaRPr lang="en-US" altLang="zh-CN" sz="1400" dirty="0">
              <a:solidFill>
                <a:srgbClr val="000000"/>
              </a:solidFill>
              <a:latin typeface="微软雅黑" pitchFamily="34" charset="-122"/>
              <a:ea typeface="微软雅黑" pitchFamily="34" charset="-122"/>
            </a:endParaRPr>
          </a:p>
          <a:p>
            <a:pPr eaLnBrk="1" hangingPunct="1"/>
            <a:r>
              <a:rPr lang="zh-CN" altLang="en-US" sz="1400" dirty="0">
                <a:solidFill>
                  <a:srgbClr val="000000"/>
                </a:solidFill>
                <a:latin typeface="微软雅黑" pitchFamily="34" charset="-122"/>
                <a:ea typeface="微软雅黑" pitchFamily="34" charset="-122"/>
              </a:rPr>
              <a:t>物理位置</a:t>
            </a:r>
          </a:p>
        </p:txBody>
      </p:sp>
      <p:sp>
        <p:nvSpPr>
          <p:cNvPr id="7" name="Rectangle 9"/>
          <p:cNvSpPr/>
          <p:nvPr/>
        </p:nvSpPr>
        <p:spPr bwMode="auto">
          <a:xfrm>
            <a:off x="230188" y="5370513"/>
            <a:ext cx="1677516" cy="1474787"/>
          </a:xfrm>
          <a:prstGeom prst="rect">
            <a:avLst/>
          </a:prstGeom>
          <a:solidFill>
            <a:schemeClr val="accent5">
              <a:lumMod val="40000"/>
              <a:lumOff val="60000"/>
            </a:schemeClr>
          </a:solidFill>
          <a:ln w="19050" algn="ctr">
            <a:solidFill>
              <a:srgbClr val="333333"/>
            </a:solidFill>
            <a:prstDash val="sysDot"/>
            <a:miter lim="800000"/>
            <a:headEnd/>
            <a:tailEnd/>
          </a:ln>
          <a:effectLst/>
          <a:extLst/>
        </p:spPr>
        <p:txBody>
          <a:bodyPr lIns="36000" tIns="0" rIns="36000" bIns="0"/>
          <a:lstStyle/>
          <a:p>
            <a:pPr algn="ctr" eaLnBrk="1" fontAlgn="auto" hangingPunct="1">
              <a:spcBef>
                <a:spcPts val="0"/>
              </a:spcBef>
              <a:spcAft>
                <a:spcPts val="0"/>
              </a:spcAft>
              <a:defRPr/>
            </a:pPr>
            <a:r>
              <a:rPr lang="zh-CN" altLang="en-US" kern="0" dirty="0">
                <a:solidFill>
                  <a:prstClr val="black"/>
                </a:solidFill>
              </a:rPr>
              <a:t>交换机性能信息</a:t>
            </a:r>
            <a:endParaRPr lang="en-US" kern="0" dirty="0">
              <a:solidFill>
                <a:prstClr val="black"/>
              </a:solidFill>
            </a:endParaRPr>
          </a:p>
        </p:txBody>
      </p:sp>
      <p:sp>
        <p:nvSpPr>
          <p:cNvPr id="8" name="Line 25"/>
          <p:cNvSpPr>
            <a:spLocks noChangeShapeType="1"/>
          </p:cNvSpPr>
          <p:nvPr/>
        </p:nvSpPr>
        <p:spPr bwMode="gray">
          <a:xfrm>
            <a:off x="374650" y="5661025"/>
            <a:ext cx="1168400" cy="0"/>
          </a:xfrm>
          <a:prstGeom prst="line">
            <a:avLst/>
          </a:prstGeom>
          <a:noFill/>
          <a:ln w="9525">
            <a:solidFill>
              <a:srgbClr val="FFFFFF"/>
            </a:solidFill>
            <a:prstDash val="sysDot"/>
            <a:round/>
            <a:headEnd/>
            <a:tailEnd/>
          </a:ln>
          <a:effectLst>
            <a:prstShdw prst="shdw17" dist="17961" dir="13500000">
              <a:srgbClr val="000000">
                <a:alpha val="50000"/>
              </a:srgbClr>
            </a:prstShdw>
          </a:effectLst>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0" name="TextBox 13"/>
          <p:cNvSpPr txBox="1">
            <a:spLocks noChangeArrowheads="1"/>
          </p:cNvSpPr>
          <p:nvPr/>
        </p:nvSpPr>
        <p:spPr bwMode="auto">
          <a:xfrm>
            <a:off x="250825" y="5699125"/>
            <a:ext cx="1368425" cy="1169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eaLnBrk="1" hangingPunct="1"/>
            <a:r>
              <a:rPr lang="en-US" altLang="zh-CN" sz="1400">
                <a:solidFill>
                  <a:srgbClr val="000000"/>
                </a:solidFill>
                <a:latin typeface="微软雅黑" pitchFamily="34" charset="-122"/>
                <a:ea typeface="微软雅黑" pitchFamily="34" charset="-122"/>
              </a:rPr>
              <a:t>CPU</a:t>
            </a:r>
            <a:r>
              <a:rPr lang="zh-CN" altLang="en-US" sz="1400">
                <a:solidFill>
                  <a:srgbClr val="000000"/>
                </a:solidFill>
                <a:latin typeface="微软雅黑" pitchFamily="34" charset="-122"/>
                <a:ea typeface="微软雅黑" pitchFamily="34" charset="-122"/>
              </a:rPr>
              <a:t>大小</a:t>
            </a:r>
            <a:endParaRPr lang="en-US" altLang="zh-CN" sz="1400">
              <a:solidFill>
                <a:srgbClr val="000000"/>
              </a:solidFill>
              <a:latin typeface="微软雅黑" pitchFamily="34" charset="-122"/>
              <a:ea typeface="微软雅黑" pitchFamily="34" charset="-122"/>
            </a:endParaRPr>
          </a:p>
          <a:p>
            <a:pPr eaLnBrk="1" hangingPunct="1"/>
            <a:r>
              <a:rPr lang="en-US" altLang="zh-CN" sz="1400">
                <a:solidFill>
                  <a:srgbClr val="000000"/>
                </a:solidFill>
                <a:latin typeface="微软雅黑" pitchFamily="34" charset="-122"/>
                <a:ea typeface="微软雅黑" pitchFamily="34" charset="-122"/>
              </a:rPr>
              <a:t>CPU</a:t>
            </a:r>
            <a:r>
              <a:rPr lang="zh-CN" altLang="en-US" sz="1400">
                <a:solidFill>
                  <a:srgbClr val="000000"/>
                </a:solidFill>
                <a:latin typeface="微软雅黑" pitchFamily="34" charset="-122"/>
                <a:ea typeface="微软雅黑" pitchFamily="34" charset="-122"/>
              </a:rPr>
              <a:t>使用率</a:t>
            </a:r>
            <a:endParaRPr lang="en-US" altLang="zh-CN" sz="1400">
              <a:solidFill>
                <a:srgbClr val="000000"/>
              </a:solidFill>
              <a:latin typeface="微软雅黑" pitchFamily="34" charset="-122"/>
              <a:ea typeface="微软雅黑" pitchFamily="34" charset="-122"/>
            </a:endParaRPr>
          </a:p>
          <a:p>
            <a:pPr eaLnBrk="1" hangingPunct="1"/>
            <a:r>
              <a:rPr lang="zh-CN" altLang="en-US" sz="1400">
                <a:solidFill>
                  <a:srgbClr val="000000"/>
                </a:solidFill>
                <a:latin typeface="微软雅黑" pitchFamily="34" charset="-122"/>
                <a:ea typeface="微软雅黑" pitchFamily="34" charset="-122"/>
              </a:rPr>
              <a:t>内存大小</a:t>
            </a:r>
            <a:endParaRPr lang="en-US" altLang="zh-CN" sz="1400">
              <a:solidFill>
                <a:srgbClr val="000000"/>
              </a:solidFill>
              <a:latin typeface="微软雅黑" pitchFamily="34" charset="-122"/>
              <a:ea typeface="微软雅黑" pitchFamily="34" charset="-122"/>
            </a:endParaRPr>
          </a:p>
          <a:p>
            <a:pPr eaLnBrk="1" hangingPunct="1"/>
            <a:r>
              <a:rPr lang="zh-CN" altLang="en-US" sz="1400">
                <a:solidFill>
                  <a:srgbClr val="000000"/>
                </a:solidFill>
                <a:latin typeface="微软雅黑" pitchFamily="34" charset="-122"/>
                <a:ea typeface="微软雅黑" pitchFamily="34" charset="-122"/>
              </a:rPr>
              <a:t>内存使用率</a:t>
            </a:r>
            <a:endParaRPr lang="en-US" altLang="zh-CN" sz="1400">
              <a:solidFill>
                <a:srgbClr val="000000"/>
              </a:solidFill>
              <a:latin typeface="微软雅黑" pitchFamily="34" charset="-122"/>
              <a:ea typeface="微软雅黑" pitchFamily="34" charset="-122"/>
            </a:endParaRPr>
          </a:p>
          <a:p>
            <a:pPr eaLnBrk="1" hangingPunct="1"/>
            <a:endParaRPr lang="zh-CN" altLang="en-US" sz="1400">
              <a:solidFill>
                <a:srgbClr val="000000"/>
              </a:solidFill>
              <a:latin typeface="微软雅黑" pitchFamily="34" charset="-122"/>
              <a:ea typeface="微软雅黑" pitchFamily="34" charset="-122"/>
            </a:endParaRPr>
          </a:p>
        </p:txBody>
      </p:sp>
      <p:sp>
        <p:nvSpPr>
          <p:cNvPr id="11" name="AutoShape 45"/>
          <p:cNvSpPr>
            <a:spLocks noChangeArrowheads="1"/>
          </p:cNvSpPr>
          <p:nvPr/>
        </p:nvSpPr>
        <p:spPr bwMode="gray">
          <a:xfrm>
            <a:off x="3275013" y="4203700"/>
            <a:ext cx="1008062" cy="649288"/>
          </a:xfrm>
          <a:prstGeom prst="roundRect">
            <a:avLst>
              <a:gd name="adj" fmla="val 11921"/>
            </a:avLst>
          </a:prstGeom>
          <a:solidFill>
            <a:srgbClr val="00B0F0"/>
          </a:solidFill>
          <a:ln w="38100">
            <a:solidFill>
              <a:schemeClr val="accent1">
                <a:lumMod val="60000"/>
                <a:lumOff val="40000"/>
              </a:schemeClr>
            </a:solidFill>
            <a:round/>
            <a:headEnd/>
            <a:tailEnd/>
          </a:ln>
          <a:effectLst>
            <a:outerShdw blurRad="50800" dist="38100" dir="2700000" algn="tl" rotWithShape="0">
              <a:prstClr val="black">
                <a:alpha val="40000"/>
              </a:prstClr>
            </a:outerShdw>
          </a:effectLst>
        </p:spPr>
        <p:txBody>
          <a:bodyPr wrap="none" anchor="ctr"/>
          <a:lstStyle/>
          <a:p>
            <a:pPr algn="ctr" eaLnBrk="1" fontAlgn="auto" hangingPunct="1">
              <a:spcBef>
                <a:spcPts val="0"/>
              </a:spcBef>
              <a:spcAft>
                <a:spcPts val="0"/>
              </a:spcAft>
              <a:defRPr/>
            </a:pPr>
            <a:r>
              <a:rPr lang="zh-CN" altLang="en-US" sz="2000" kern="0" dirty="0">
                <a:solidFill>
                  <a:srgbClr val="FFFFFF"/>
                </a:solidFill>
                <a:effectLst>
                  <a:outerShdw blurRad="38100" dist="38100" dir="2700000" algn="tl">
                    <a:srgbClr val="C0C0C0"/>
                  </a:outerShdw>
                </a:effectLst>
              </a:rPr>
              <a:t>端口</a:t>
            </a:r>
            <a:endParaRPr lang="en-US" altLang="zh-CN" sz="2000" kern="0" dirty="0">
              <a:solidFill>
                <a:srgbClr val="FFFFFF"/>
              </a:solidFill>
              <a:effectLst>
                <a:outerShdw blurRad="38100" dist="38100" dir="2700000" algn="tl">
                  <a:srgbClr val="C0C0C0"/>
                </a:outerShdw>
              </a:effectLst>
            </a:endParaRPr>
          </a:p>
        </p:txBody>
      </p:sp>
      <p:sp>
        <p:nvSpPr>
          <p:cNvPr id="12" name="Rectangle 9"/>
          <p:cNvSpPr/>
          <p:nvPr/>
        </p:nvSpPr>
        <p:spPr bwMode="auto">
          <a:xfrm>
            <a:off x="4427264" y="2708275"/>
            <a:ext cx="1512888" cy="2289175"/>
          </a:xfrm>
          <a:prstGeom prst="rect">
            <a:avLst/>
          </a:prstGeom>
          <a:solidFill>
            <a:schemeClr val="accent5">
              <a:lumMod val="40000"/>
              <a:lumOff val="60000"/>
            </a:schemeClr>
          </a:solidFill>
          <a:ln w="19050" algn="ctr">
            <a:solidFill>
              <a:srgbClr val="333333"/>
            </a:solidFill>
            <a:prstDash val="sysDot"/>
            <a:miter lim="800000"/>
            <a:headEnd/>
            <a:tailEnd/>
          </a:ln>
          <a:effectLst/>
          <a:extLst/>
        </p:spPr>
        <p:txBody>
          <a:bodyPr lIns="36000" tIns="0" rIns="36000" bIns="0"/>
          <a:lstStyle/>
          <a:p>
            <a:pPr algn="ctr" eaLnBrk="1" fontAlgn="auto" hangingPunct="1">
              <a:spcBef>
                <a:spcPts val="0"/>
              </a:spcBef>
              <a:spcAft>
                <a:spcPts val="0"/>
              </a:spcAft>
              <a:defRPr/>
            </a:pPr>
            <a:r>
              <a:rPr lang="zh-CN" altLang="en-US" kern="0" dirty="0">
                <a:solidFill>
                  <a:prstClr val="black"/>
                </a:solidFill>
              </a:rPr>
              <a:t>端口基本信息</a:t>
            </a:r>
            <a:endParaRPr lang="en-US" kern="0" dirty="0">
              <a:solidFill>
                <a:prstClr val="black"/>
              </a:solidFill>
            </a:endParaRPr>
          </a:p>
        </p:txBody>
      </p:sp>
      <p:sp>
        <p:nvSpPr>
          <p:cNvPr id="13" name="Line 25"/>
          <p:cNvSpPr>
            <a:spLocks noChangeShapeType="1"/>
          </p:cNvSpPr>
          <p:nvPr/>
        </p:nvSpPr>
        <p:spPr bwMode="gray">
          <a:xfrm>
            <a:off x="4643438" y="2967038"/>
            <a:ext cx="1168400" cy="0"/>
          </a:xfrm>
          <a:prstGeom prst="line">
            <a:avLst/>
          </a:prstGeom>
          <a:noFill/>
          <a:ln w="9525">
            <a:solidFill>
              <a:srgbClr val="FFFFFF"/>
            </a:solidFill>
            <a:prstDash val="sysDot"/>
            <a:round/>
            <a:headEnd/>
            <a:tailEnd/>
          </a:ln>
          <a:effectLst>
            <a:prstShdw prst="shdw17" dist="17961" dir="13500000">
              <a:srgbClr val="000000">
                <a:alpha val="50000"/>
              </a:srgbClr>
            </a:prstShdw>
          </a:effectLst>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4" name="TextBox 18"/>
          <p:cNvSpPr txBox="1">
            <a:spLocks noChangeArrowheads="1"/>
          </p:cNvSpPr>
          <p:nvPr/>
        </p:nvSpPr>
        <p:spPr bwMode="auto">
          <a:xfrm>
            <a:off x="4498975" y="2967038"/>
            <a:ext cx="1368425"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eaLnBrk="1" hangingPunct="1"/>
            <a:r>
              <a:rPr lang="zh-CN" altLang="en-US" sz="1400">
                <a:solidFill>
                  <a:srgbClr val="000000"/>
                </a:solidFill>
                <a:latin typeface="微软雅黑" pitchFamily="34" charset="-122"/>
                <a:ea typeface="微软雅黑" pitchFamily="34" charset="-122"/>
              </a:rPr>
              <a:t>端口名称</a:t>
            </a:r>
            <a:endParaRPr lang="en-US" altLang="zh-CN" sz="1400">
              <a:solidFill>
                <a:srgbClr val="000000"/>
              </a:solidFill>
              <a:latin typeface="微软雅黑" pitchFamily="34" charset="-122"/>
              <a:ea typeface="微软雅黑" pitchFamily="34" charset="-122"/>
            </a:endParaRPr>
          </a:p>
          <a:p>
            <a:pPr eaLnBrk="1" hangingPunct="1"/>
            <a:r>
              <a:rPr lang="zh-CN" altLang="en-US" sz="1400">
                <a:solidFill>
                  <a:srgbClr val="000000"/>
                </a:solidFill>
                <a:latin typeface="微软雅黑" pitchFamily="34" charset="-122"/>
                <a:ea typeface="微软雅黑" pitchFamily="34" charset="-122"/>
              </a:rPr>
              <a:t>端口类型</a:t>
            </a:r>
            <a:endParaRPr lang="en-US" altLang="zh-CN" sz="1400">
              <a:solidFill>
                <a:srgbClr val="000000"/>
              </a:solidFill>
              <a:latin typeface="微软雅黑" pitchFamily="34" charset="-122"/>
              <a:ea typeface="微软雅黑" pitchFamily="34" charset="-122"/>
            </a:endParaRPr>
          </a:p>
          <a:p>
            <a:pPr eaLnBrk="1" hangingPunct="1"/>
            <a:r>
              <a:rPr lang="zh-CN" altLang="en-US" sz="1400">
                <a:solidFill>
                  <a:srgbClr val="000000"/>
                </a:solidFill>
                <a:latin typeface="微软雅黑" pitchFamily="34" charset="-122"/>
                <a:ea typeface="微软雅黑" pitchFamily="34" charset="-122"/>
              </a:rPr>
              <a:t>工作模式</a:t>
            </a:r>
            <a:endParaRPr lang="en-US" altLang="zh-CN" sz="1400">
              <a:solidFill>
                <a:srgbClr val="000000"/>
              </a:solidFill>
              <a:latin typeface="微软雅黑" pitchFamily="34" charset="-122"/>
              <a:ea typeface="微软雅黑" pitchFamily="34" charset="-122"/>
            </a:endParaRPr>
          </a:p>
          <a:p>
            <a:pPr eaLnBrk="1" hangingPunct="1"/>
            <a:r>
              <a:rPr lang="zh-CN" altLang="en-US" sz="1400">
                <a:solidFill>
                  <a:srgbClr val="000000"/>
                </a:solidFill>
                <a:latin typeface="微软雅黑" pitchFamily="34" charset="-122"/>
                <a:ea typeface="微软雅黑" pitchFamily="34" charset="-122"/>
              </a:rPr>
              <a:t>使用状态</a:t>
            </a:r>
            <a:endParaRPr lang="en-US" altLang="zh-CN" sz="1400">
              <a:solidFill>
                <a:srgbClr val="000000"/>
              </a:solidFill>
              <a:latin typeface="微软雅黑" pitchFamily="34" charset="-122"/>
              <a:ea typeface="微软雅黑" pitchFamily="34" charset="-122"/>
            </a:endParaRPr>
          </a:p>
          <a:p>
            <a:pPr eaLnBrk="1" hangingPunct="1"/>
            <a:r>
              <a:rPr lang="zh-CN" altLang="en-US" sz="1400">
                <a:solidFill>
                  <a:srgbClr val="000000"/>
                </a:solidFill>
                <a:latin typeface="微软雅黑" pitchFamily="34" charset="-122"/>
                <a:ea typeface="微软雅黑" pitchFamily="34" charset="-122"/>
              </a:rPr>
              <a:t>端口速率</a:t>
            </a:r>
            <a:endParaRPr lang="en-US" altLang="zh-CN" sz="1400">
              <a:solidFill>
                <a:srgbClr val="000000"/>
              </a:solidFill>
              <a:latin typeface="微软雅黑" pitchFamily="34" charset="-122"/>
              <a:ea typeface="微软雅黑" pitchFamily="34" charset="-122"/>
            </a:endParaRPr>
          </a:p>
          <a:p>
            <a:pPr eaLnBrk="1" hangingPunct="1"/>
            <a:r>
              <a:rPr lang="en-US" altLang="zh-CN" sz="1400">
                <a:solidFill>
                  <a:srgbClr val="000000"/>
                </a:solidFill>
                <a:latin typeface="微软雅黑" pitchFamily="34" charset="-122"/>
                <a:ea typeface="微软雅黑" pitchFamily="34" charset="-122"/>
              </a:rPr>
              <a:t>MAC</a:t>
            </a:r>
            <a:r>
              <a:rPr lang="zh-CN" altLang="en-US" sz="1400">
                <a:solidFill>
                  <a:srgbClr val="000000"/>
                </a:solidFill>
                <a:latin typeface="微软雅黑" pitchFamily="34" charset="-122"/>
                <a:ea typeface="微软雅黑" pitchFamily="34" charset="-122"/>
              </a:rPr>
              <a:t>地址</a:t>
            </a:r>
            <a:endParaRPr lang="en-US" altLang="zh-CN" sz="1400">
              <a:solidFill>
                <a:srgbClr val="000000"/>
              </a:solidFill>
              <a:latin typeface="微软雅黑" pitchFamily="34" charset="-122"/>
              <a:ea typeface="微软雅黑" pitchFamily="34" charset="-122"/>
            </a:endParaRPr>
          </a:p>
          <a:p>
            <a:pPr eaLnBrk="1" hangingPunct="1"/>
            <a:r>
              <a:rPr lang="zh-CN" altLang="en-US" sz="1400">
                <a:solidFill>
                  <a:srgbClr val="000000"/>
                </a:solidFill>
                <a:latin typeface="微软雅黑" pitchFamily="34" charset="-122"/>
                <a:ea typeface="微软雅黑" pitchFamily="34" charset="-122"/>
              </a:rPr>
              <a:t>端口状态</a:t>
            </a:r>
            <a:endParaRPr lang="en-US" altLang="zh-CN" sz="1400">
              <a:solidFill>
                <a:srgbClr val="000000"/>
              </a:solidFill>
              <a:latin typeface="微软雅黑" pitchFamily="34" charset="-122"/>
              <a:ea typeface="微软雅黑" pitchFamily="34" charset="-122"/>
            </a:endParaRPr>
          </a:p>
        </p:txBody>
      </p:sp>
      <p:sp>
        <p:nvSpPr>
          <p:cNvPr id="15" name="Rectangle 9"/>
          <p:cNvSpPr/>
          <p:nvPr/>
        </p:nvSpPr>
        <p:spPr bwMode="auto">
          <a:xfrm>
            <a:off x="6011863" y="2708275"/>
            <a:ext cx="1368425" cy="2289175"/>
          </a:xfrm>
          <a:prstGeom prst="rect">
            <a:avLst/>
          </a:prstGeom>
          <a:solidFill>
            <a:schemeClr val="accent5">
              <a:lumMod val="40000"/>
              <a:lumOff val="60000"/>
            </a:schemeClr>
          </a:solidFill>
          <a:ln w="19050" algn="ctr">
            <a:solidFill>
              <a:srgbClr val="333333"/>
            </a:solidFill>
            <a:prstDash val="sysDot"/>
            <a:miter lim="800000"/>
            <a:headEnd/>
            <a:tailEnd/>
          </a:ln>
          <a:effectLst/>
          <a:extLst/>
        </p:spPr>
        <p:txBody>
          <a:bodyPr lIns="36000" tIns="0" rIns="36000" bIns="0"/>
          <a:lstStyle/>
          <a:p>
            <a:pPr algn="ctr" eaLnBrk="1" fontAlgn="auto" hangingPunct="1">
              <a:spcBef>
                <a:spcPts val="0"/>
              </a:spcBef>
              <a:spcAft>
                <a:spcPts val="0"/>
              </a:spcAft>
              <a:defRPr/>
            </a:pPr>
            <a:r>
              <a:rPr lang="zh-CN" altLang="en-US" kern="0" dirty="0">
                <a:solidFill>
                  <a:prstClr val="black"/>
                </a:solidFill>
              </a:rPr>
              <a:t>发送包信息</a:t>
            </a:r>
            <a:endParaRPr lang="en-US" kern="0" dirty="0">
              <a:solidFill>
                <a:prstClr val="black"/>
              </a:solidFill>
            </a:endParaRPr>
          </a:p>
        </p:txBody>
      </p:sp>
      <p:sp>
        <p:nvSpPr>
          <p:cNvPr id="16" name="Line 25"/>
          <p:cNvSpPr>
            <a:spLocks noChangeShapeType="1"/>
          </p:cNvSpPr>
          <p:nvPr/>
        </p:nvSpPr>
        <p:spPr bwMode="gray">
          <a:xfrm>
            <a:off x="6156325" y="2967038"/>
            <a:ext cx="1168400" cy="0"/>
          </a:xfrm>
          <a:prstGeom prst="line">
            <a:avLst/>
          </a:prstGeom>
          <a:noFill/>
          <a:ln w="9525">
            <a:solidFill>
              <a:srgbClr val="FFFFFF"/>
            </a:solidFill>
            <a:prstDash val="sysDot"/>
            <a:round/>
            <a:headEnd/>
            <a:tailEnd/>
          </a:ln>
          <a:effectLst>
            <a:prstShdw prst="shdw17" dist="17961" dir="13500000">
              <a:srgbClr val="000000">
                <a:alpha val="50000"/>
              </a:srgbClr>
            </a:prstShdw>
          </a:effectLst>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17" name="TextBox 21"/>
          <p:cNvSpPr txBox="1">
            <a:spLocks noChangeArrowheads="1"/>
          </p:cNvSpPr>
          <p:nvPr/>
        </p:nvSpPr>
        <p:spPr bwMode="auto">
          <a:xfrm>
            <a:off x="6011863" y="2967038"/>
            <a:ext cx="1439862"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eaLnBrk="1" hangingPunct="1"/>
            <a:r>
              <a:rPr lang="zh-CN" altLang="en-US" sz="1400">
                <a:solidFill>
                  <a:srgbClr val="000000"/>
                </a:solidFill>
                <a:latin typeface="微软雅黑" pitchFamily="34" charset="-122"/>
                <a:ea typeface="微软雅黑" pitchFamily="34" charset="-122"/>
              </a:rPr>
              <a:t>发送流量</a:t>
            </a:r>
            <a:endParaRPr lang="en-US" altLang="zh-CN" sz="1400">
              <a:solidFill>
                <a:srgbClr val="000000"/>
              </a:solidFill>
              <a:latin typeface="微软雅黑" pitchFamily="34" charset="-122"/>
              <a:ea typeface="微软雅黑" pitchFamily="34" charset="-122"/>
            </a:endParaRPr>
          </a:p>
          <a:p>
            <a:pPr eaLnBrk="1" hangingPunct="1"/>
            <a:r>
              <a:rPr lang="zh-CN" altLang="en-US" sz="1400">
                <a:solidFill>
                  <a:srgbClr val="000000"/>
                </a:solidFill>
                <a:latin typeface="微软雅黑" pitchFamily="34" charset="-122"/>
                <a:ea typeface="微软雅黑" pitchFamily="34" charset="-122"/>
              </a:rPr>
              <a:t>发送字节数</a:t>
            </a:r>
            <a:endParaRPr lang="en-US" altLang="zh-CN" sz="1400">
              <a:solidFill>
                <a:srgbClr val="000000"/>
              </a:solidFill>
              <a:latin typeface="微软雅黑" pitchFamily="34" charset="-122"/>
              <a:ea typeface="微软雅黑" pitchFamily="34" charset="-122"/>
            </a:endParaRPr>
          </a:p>
          <a:p>
            <a:pPr eaLnBrk="1" hangingPunct="1"/>
            <a:r>
              <a:rPr lang="zh-CN" altLang="en-US" sz="1400">
                <a:solidFill>
                  <a:srgbClr val="000000"/>
                </a:solidFill>
                <a:latin typeface="微软雅黑" pitchFamily="34" charset="-122"/>
                <a:ea typeface="微软雅黑" pitchFamily="34" charset="-122"/>
              </a:rPr>
              <a:t>发送单播包数</a:t>
            </a:r>
            <a:endParaRPr lang="en-US" altLang="zh-CN" sz="1400">
              <a:solidFill>
                <a:srgbClr val="000000"/>
              </a:solidFill>
              <a:latin typeface="微软雅黑" pitchFamily="34" charset="-122"/>
              <a:ea typeface="微软雅黑" pitchFamily="34" charset="-122"/>
            </a:endParaRPr>
          </a:p>
          <a:p>
            <a:pPr eaLnBrk="1" hangingPunct="1"/>
            <a:r>
              <a:rPr lang="zh-CN" altLang="en-US" sz="1400">
                <a:solidFill>
                  <a:srgbClr val="000000"/>
                </a:solidFill>
                <a:latin typeface="微软雅黑" pitchFamily="34" charset="-122"/>
                <a:ea typeface="微软雅黑" pitchFamily="34" charset="-122"/>
              </a:rPr>
              <a:t>发送非单播包数</a:t>
            </a:r>
            <a:endParaRPr lang="en-US" altLang="zh-CN" sz="1400">
              <a:solidFill>
                <a:srgbClr val="000000"/>
              </a:solidFill>
              <a:latin typeface="微软雅黑" pitchFamily="34" charset="-122"/>
              <a:ea typeface="微软雅黑" pitchFamily="34" charset="-122"/>
            </a:endParaRPr>
          </a:p>
          <a:p>
            <a:pPr eaLnBrk="1" hangingPunct="1"/>
            <a:r>
              <a:rPr lang="zh-CN" altLang="en-US" sz="1400">
                <a:solidFill>
                  <a:srgbClr val="000000"/>
                </a:solidFill>
                <a:latin typeface="微软雅黑" pitchFamily="34" charset="-122"/>
                <a:ea typeface="微软雅黑" pitchFamily="34" charset="-122"/>
              </a:rPr>
              <a:t>发送错误包数</a:t>
            </a:r>
            <a:endParaRPr lang="en-US" altLang="zh-CN" sz="1400">
              <a:solidFill>
                <a:srgbClr val="000000"/>
              </a:solidFill>
              <a:latin typeface="微软雅黑" pitchFamily="34" charset="-122"/>
              <a:ea typeface="微软雅黑" pitchFamily="34" charset="-122"/>
            </a:endParaRPr>
          </a:p>
          <a:p>
            <a:pPr eaLnBrk="1" hangingPunct="1"/>
            <a:r>
              <a:rPr lang="zh-CN" altLang="en-US" sz="1400">
                <a:solidFill>
                  <a:srgbClr val="000000"/>
                </a:solidFill>
                <a:latin typeface="微软雅黑" pitchFamily="34" charset="-122"/>
                <a:ea typeface="微软雅黑" pitchFamily="34" charset="-122"/>
              </a:rPr>
              <a:t>发送丢弃包数</a:t>
            </a:r>
            <a:endParaRPr lang="en-US" altLang="zh-CN" sz="1400">
              <a:solidFill>
                <a:srgbClr val="000000"/>
              </a:solidFill>
              <a:latin typeface="微软雅黑" pitchFamily="34" charset="-122"/>
              <a:ea typeface="微软雅黑" pitchFamily="34" charset="-122"/>
            </a:endParaRPr>
          </a:p>
          <a:p>
            <a:pPr eaLnBrk="1" hangingPunct="1"/>
            <a:endParaRPr lang="zh-CN" altLang="en-US" sz="1400">
              <a:solidFill>
                <a:srgbClr val="000000"/>
              </a:solidFill>
              <a:latin typeface="微软雅黑" pitchFamily="34" charset="-122"/>
              <a:ea typeface="微软雅黑" pitchFamily="34" charset="-122"/>
            </a:endParaRPr>
          </a:p>
        </p:txBody>
      </p:sp>
      <p:sp>
        <p:nvSpPr>
          <p:cNvPr id="18" name="Rectangle 9"/>
          <p:cNvSpPr/>
          <p:nvPr/>
        </p:nvSpPr>
        <p:spPr bwMode="auto">
          <a:xfrm>
            <a:off x="7596188" y="2708275"/>
            <a:ext cx="1368425" cy="2289175"/>
          </a:xfrm>
          <a:prstGeom prst="rect">
            <a:avLst/>
          </a:prstGeom>
          <a:solidFill>
            <a:schemeClr val="accent5">
              <a:lumMod val="40000"/>
              <a:lumOff val="60000"/>
            </a:schemeClr>
          </a:solidFill>
          <a:ln w="19050" algn="ctr">
            <a:solidFill>
              <a:srgbClr val="333333"/>
            </a:solidFill>
            <a:prstDash val="sysDot"/>
            <a:miter lim="800000"/>
            <a:headEnd/>
            <a:tailEnd/>
          </a:ln>
          <a:effectLst/>
          <a:extLst/>
        </p:spPr>
        <p:txBody>
          <a:bodyPr lIns="36000" tIns="0" rIns="36000" bIns="0"/>
          <a:lstStyle/>
          <a:p>
            <a:pPr algn="ctr" eaLnBrk="1" fontAlgn="auto" hangingPunct="1">
              <a:spcBef>
                <a:spcPts val="0"/>
              </a:spcBef>
              <a:spcAft>
                <a:spcPts val="0"/>
              </a:spcAft>
              <a:defRPr/>
            </a:pPr>
            <a:r>
              <a:rPr lang="zh-CN" altLang="en-US" kern="0" dirty="0">
                <a:solidFill>
                  <a:prstClr val="black"/>
                </a:solidFill>
              </a:rPr>
              <a:t>接收包信息</a:t>
            </a:r>
            <a:endParaRPr lang="en-US" kern="0" dirty="0">
              <a:solidFill>
                <a:prstClr val="black"/>
              </a:solidFill>
            </a:endParaRPr>
          </a:p>
        </p:txBody>
      </p:sp>
      <p:sp>
        <p:nvSpPr>
          <p:cNvPr id="19" name="Line 25"/>
          <p:cNvSpPr>
            <a:spLocks noChangeShapeType="1"/>
          </p:cNvSpPr>
          <p:nvPr/>
        </p:nvSpPr>
        <p:spPr bwMode="gray">
          <a:xfrm>
            <a:off x="7740650" y="2967038"/>
            <a:ext cx="1168400" cy="0"/>
          </a:xfrm>
          <a:prstGeom prst="line">
            <a:avLst/>
          </a:prstGeom>
          <a:noFill/>
          <a:ln w="9525">
            <a:solidFill>
              <a:srgbClr val="FFFFFF"/>
            </a:solidFill>
            <a:prstDash val="sysDot"/>
            <a:round/>
            <a:headEnd/>
            <a:tailEnd/>
          </a:ln>
          <a:effectLst>
            <a:prstShdw prst="shdw17" dist="17961" dir="13500000">
              <a:srgbClr val="000000">
                <a:alpha val="50000"/>
              </a:srgbClr>
            </a:prstShdw>
          </a:effectLst>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20" name="TextBox 24"/>
          <p:cNvSpPr txBox="1">
            <a:spLocks noChangeArrowheads="1"/>
          </p:cNvSpPr>
          <p:nvPr/>
        </p:nvSpPr>
        <p:spPr bwMode="auto">
          <a:xfrm>
            <a:off x="7596188" y="2967038"/>
            <a:ext cx="1439862"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eaLnBrk="1" hangingPunct="1"/>
            <a:r>
              <a:rPr lang="zh-CN" altLang="en-US" sz="1400">
                <a:solidFill>
                  <a:srgbClr val="000000"/>
                </a:solidFill>
                <a:latin typeface="微软雅黑" pitchFamily="34" charset="-122"/>
                <a:ea typeface="微软雅黑" pitchFamily="34" charset="-122"/>
              </a:rPr>
              <a:t>接收流量</a:t>
            </a:r>
            <a:endParaRPr lang="en-US" altLang="zh-CN" sz="1400">
              <a:solidFill>
                <a:srgbClr val="000000"/>
              </a:solidFill>
              <a:latin typeface="微软雅黑" pitchFamily="34" charset="-122"/>
              <a:ea typeface="微软雅黑" pitchFamily="34" charset="-122"/>
            </a:endParaRPr>
          </a:p>
          <a:p>
            <a:pPr eaLnBrk="1" hangingPunct="1"/>
            <a:r>
              <a:rPr lang="zh-CN" altLang="en-US" sz="1400">
                <a:solidFill>
                  <a:srgbClr val="000000"/>
                </a:solidFill>
                <a:latin typeface="微软雅黑" pitchFamily="34" charset="-122"/>
                <a:ea typeface="微软雅黑" pitchFamily="34" charset="-122"/>
              </a:rPr>
              <a:t>接收字节数</a:t>
            </a:r>
            <a:endParaRPr lang="en-US" altLang="zh-CN" sz="1400">
              <a:solidFill>
                <a:srgbClr val="000000"/>
              </a:solidFill>
              <a:latin typeface="微软雅黑" pitchFamily="34" charset="-122"/>
              <a:ea typeface="微软雅黑" pitchFamily="34" charset="-122"/>
            </a:endParaRPr>
          </a:p>
          <a:p>
            <a:pPr eaLnBrk="1" hangingPunct="1"/>
            <a:r>
              <a:rPr lang="zh-CN" altLang="en-US" sz="1400">
                <a:solidFill>
                  <a:srgbClr val="000000"/>
                </a:solidFill>
                <a:latin typeface="微软雅黑" pitchFamily="34" charset="-122"/>
                <a:ea typeface="微软雅黑" pitchFamily="34" charset="-122"/>
              </a:rPr>
              <a:t>接收单播包数</a:t>
            </a:r>
            <a:endParaRPr lang="en-US" altLang="zh-CN" sz="1400">
              <a:solidFill>
                <a:srgbClr val="000000"/>
              </a:solidFill>
              <a:latin typeface="微软雅黑" pitchFamily="34" charset="-122"/>
              <a:ea typeface="微软雅黑" pitchFamily="34" charset="-122"/>
            </a:endParaRPr>
          </a:p>
          <a:p>
            <a:pPr eaLnBrk="1" hangingPunct="1"/>
            <a:r>
              <a:rPr lang="zh-CN" altLang="en-US" sz="1400">
                <a:solidFill>
                  <a:srgbClr val="000000"/>
                </a:solidFill>
                <a:latin typeface="微软雅黑" pitchFamily="34" charset="-122"/>
                <a:ea typeface="微软雅黑" pitchFamily="34" charset="-122"/>
              </a:rPr>
              <a:t>接收非单播包数</a:t>
            </a:r>
            <a:endParaRPr lang="en-US" altLang="zh-CN" sz="1400">
              <a:solidFill>
                <a:srgbClr val="000000"/>
              </a:solidFill>
              <a:latin typeface="微软雅黑" pitchFamily="34" charset="-122"/>
              <a:ea typeface="微软雅黑" pitchFamily="34" charset="-122"/>
            </a:endParaRPr>
          </a:p>
          <a:p>
            <a:pPr eaLnBrk="1" hangingPunct="1"/>
            <a:r>
              <a:rPr lang="zh-CN" altLang="en-US" sz="1400">
                <a:solidFill>
                  <a:srgbClr val="000000"/>
                </a:solidFill>
                <a:latin typeface="微软雅黑" pitchFamily="34" charset="-122"/>
                <a:ea typeface="微软雅黑" pitchFamily="34" charset="-122"/>
              </a:rPr>
              <a:t>接收错误包数</a:t>
            </a:r>
            <a:endParaRPr lang="en-US" altLang="zh-CN" sz="1400">
              <a:solidFill>
                <a:srgbClr val="000000"/>
              </a:solidFill>
              <a:latin typeface="微软雅黑" pitchFamily="34" charset="-122"/>
              <a:ea typeface="微软雅黑" pitchFamily="34" charset="-122"/>
            </a:endParaRPr>
          </a:p>
          <a:p>
            <a:pPr eaLnBrk="1" hangingPunct="1"/>
            <a:r>
              <a:rPr lang="zh-CN" altLang="en-US" sz="1400">
                <a:solidFill>
                  <a:srgbClr val="000000"/>
                </a:solidFill>
                <a:latin typeface="微软雅黑" pitchFamily="34" charset="-122"/>
                <a:ea typeface="微软雅黑" pitchFamily="34" charset="-122"/>
              </a:rPr>
              <a:t>接收丢弃包数</a:t>
            </a:r>
            <a:endParaRPr lang="en-US" altLang="zh-CN" sz="1400">
              <a:solidFill>
                <a:srgbClr val="000000"/>
              </a:solidFill>
              <a:latin typeface="微软雅黑" pitchFamily="34" charset="-122"/>
              <a:ea typeface="微软雅黑" pitchFamily="34" charset="-122"/>
            </a:endParaRPr>
          </a:p>
          <a:p>
            <a:pPr eaLnBrk="1" hangingPunct="1"/>
            <a:endParaRPr lang="zh-CN" altLang="en-US" sz="1400">
              <a:solidFill>
                <a:srgbClr val="000000"/>
              </a:solidFill>
              <a:latin typeface="微软雅黑" pitchFamily="34" charset="-122"/>
              <a:ea typeface="微软雅黑" pitchFamily="34" charset="-122"/>
            </a:endParaRPr>
          </a:p>
        </p:txBody>
      </p:sp>
      <p:cxnSp>
        <p:nvCxnSpPr>
          <p:cNvPr id="21" name="Elbow Connector 18"/>
          <p:cNvCxnSpPr>
            <a:cxnSpLocks noChangeShapeType="1"/>
            <a:stCxn id="4" idx="2"/>
            <a:endCxn id="28" idx="0"/>
          </p:cNvCxnSpPr>
          <p:nvPr/>
        </p:nvCxnSpPr>
        <p:spPr bwMode="auto">
          <a:xfrm rot="5400000">
            <a:off x="1873648" y="3974703"/>
            <a:ext cx="352425" cy="105568"/>
          </a:xfrm>
          <a:prstGeom prst="bentConnector3">
            <a:avLst>
              <a:gd name="adj1" fmla="val 50000"/>
            </a:avLst>
          </a:prstGeom>
          <a:noFill/>
          <a:ln w="9525" algn="ctr">
            <a:solidFill>
              <a:srgbClr val="000000"/>
            </a:solidFill>
            <a:round/>
            <a:headEnd/>
            <a:tailEnd/>
          </a:ln>
          <a:extLst>
            <a:ext uri="{909E8E84-426E-40DD-AFC4-6F175D3DCCD1}">
              <a14:hiddenFill xmlns:a14="http://schemas.microsoft.com/office/drawing/2010/main">
                <a:noFill/>
              </a14:hiddenFill>
            </a:ext>
          </a:extLst>
        </p:spPr>
      </p:cxnSp>
      <p:cxnSp>
        <p:nvCxnSpPr>
          <p:cNvPr id="22" name="Elbow Connector 18"/>
          <p:cNvCxnSpPr>
            <a:cxnSpLocks noChangeShapeType="1"/>
            <a:stCxn id="11" idx="0"/>
            <a:endCxn id="18" idx="0"/>
          </p:cNvCxnSpPr>
          <p:nvPr/>
        </p:nvCxnSpPr>
        <p:spPr bwMode="auto">
          <a:xfrm rot="5400000" flipH="1" flipV="1">
            <a:off x="5282406" y="1205707"/>
            <a:ext cx="1495425" cy="4500562"/>
          </a:xfrm>
          <a:prstGeom prst="bentConnector3">
            <a:avLst>
              <a:gd name="adj1" fmla="val 115287"/>
            </a:avLst>
          </a:prstGeom>
          <a:noFill/>
          <a:ln w="9525" algn="ctr">
            <a:solidFill>
              <a:srgbClr val="000000"/>
            </a:solidFill>
            <a:round/>
            <a:headEnd/>
            <a:tailEnd/>
          </a:ln>
          <a:extLst>
            <a:ext uri="{909E8E84-426E-40DD-AFC4-6F175D3DCCD1}">
              <a14:hiddenFill xmlns:a14="http://schemas.microsoft.com/office/drawing/2010/main">
                <a:noFill/>
              </a14:hiddenFill>
            </a:ext>
          </a:extLst>
        </p:spPr>
      </p:cxnSp>
      <p:cxnSp>
        <p:nvCxnSpPr>
          <p:cNvPr id="23" name="Elbow Connector 18"/>
          <p:cNvCxnSpPr>
            <a:cxnSpLocks noChangeShapeType="1"/>
            <a:stCxn id="11" idx="0"/>
            <a:endCxn id="15" idx="0"/>
          </p:cNvCxnSpPr>
          <p:nvPr/>
        </p:nvCxnSpPr>
        <p:spPr bwMode="auto">
          <a:xfrm rot="5400000" flipH="1" flipV="1">
            <a:off x="4490244" y="1997869"/>
            <a:ext cx="1495425" cy="2916237"/>
          </a:xfrm>
          <a:prstGeom prst="bentConnector3">
            <a:avLst>
              <a:gd name="adj1" fmla="val 115287"/>
            </a:avLst>
          </a:prstGeom>
          <a:noFill/>
          <a:ln w="9525" algn="ctr">
            <a:solidFill>
              <a:srgbClr val="000000"/>
            </a:solidFill>
            <a:round/>
            <a:headEnd/>
            <a:tailEnd/>
          </a:ln>
          <a:extLst>
            <a:ext uri="{909E8E84-426E-40DD-AFC4-6F175D3DCCD1}">
              <a14:hiddenFill xmlns:a14="http://schemas.microsoft.com/office/drawing/2010/main">
                <a:noFill/>
              </a14:hiddenFill>
            </a:ext>
          </a:extLst>
        </p:spPr>
      </p:cxnSp>
      <p:cxnSp>
        <p:nvCxnSpPr>
          <p:cNvPr id="24" name="Elbow Connector 18"/>
          <p:cNvCxnSpPr>
            <a:cxnSpLocks noChangeShapeType="1"/>
            <a:stCxn id="11" idx="0"/>
            <a:endCxn id="12" idx="0"/>
          </p:cNvCxnSpPr>
          <p:nvPr/>
        </p:nvCxnSpPr>
        <p:spPr bwMode="auto">
          <a:xfrm rot="5400000" flipH="1" flipV="1">
            <a:off x="3733664" y="2753656"/>
            <a:ext cx="1495425" cy="1404664"/>
          </a:xfrm>
          <a:prstGeom prst="bentConnector3">
            <a:avLst>
              <a:gd name="adj1" fmla="val 115287"/>
            </a:avLst>
          </a:prstGeom>
          <a:noFill/>
          <a:ln w="9525" algn="ctr">
            <a:solidFill>
              <a:srgbClr val="000000"/>
            </a:solidFill>
            <a:round/>
            <a:headEnd/>
            <a:tailEnd/>
          </a:ln>
          <a:extLst>
            <a:ext uri="{909E8E84-426E-40DD-AFC4-6F175D3DCCD1}">
              <a14:hiddenFill xmlns:a14="http://schemas.microsoft.com/office/drawing/2010/main">
                <a:noFill/>
              </a14:hiddenFill>
            </a:ext>
          </a:extLst>
        </p:spPr>
      </p:cxnSp>
      <p:cxnSp>
        <p:nvCxnSpPr>
          <p:cNvPr id="25" name="Elbow Connector 18"/>
          <p:cNvCxnSpPr>
            <a:cxnSpLocks noChangeShapeType="1"/>
            <a:stCxn id="28" idx="2"/>
            <a:endCxn id="7" idx="0"/>
          </p:cNvCxnSpPr>
          <p:nvPr/>
        </p:nvCxnSpPr>
        <p:spPr bwMode="auto">
          <a:xfrm rot="5400000">
            <a:off x="1274249" y="4647685"/>
            <a:ext cx="517525" cy="928130"/>
          </a:xfrm>
          <a:prstGeom prst="bentConnector3">
            <a:avLst>
              <a:gd name="adj1" fmla="val 50000"/>
            </a:avLst>
          </a:prstGeom>
          <a:noFill/>
          <a:ln w="9525" algn="ctr">
            <a:solidFill>
              <a:srgbClr val="000000"/>
            </a:solidFill>
            <a:round/>
            <a:headEnd/>
            <a:tailEnd/>
          </a:ln>
          <a:extLst>
            <a:ext uri="{909E8E84-426E-40DD-AFC4-6F175D3DCCD1}">
              <a14:hiddenFill xmlns:a14="http://schemas.microsoft.com/office/drawing/2010/main">
                <a:noFill/>
              </a14:hiddenFill>
            </a:ext>
          </a:extLst>
        </p:spPr>
      </p:cxnSp>
      <p:sp>
        <p:nvSpPr>
          <p:cNvPr id="26" name="Rectangle 9"/>
          <p:cNvSpPr/>
          <p:nvPr/>
        </p:nvSpPr>
        <p:spPr bwMode="auto">
          <a:xfrm>
            <a:off x="2266950" y="5356225"/>
            <a:ext cx="1728986" cy="1489075"/>
          </a:xfrm>
          <a:prstGeom prst="rect">
            <a:avLst/>
          </a:prstGeom>
          <a:solidFill>
            <a:schemeClr val="accent5">
              <a:lumMod val="40000"/>
              <a:lumOff val="60000"/>
            </a:schemeClr>
          </a:solidFill>
          <a:ln w="19050" algn="ctr">
            <a:solidFill>
              <a:srgbClr val="333333"/>
            </a:solidFill>
            <a:prstDash val="sysDot"/>
            <a:miter lim="800000"/>
            <a:headEnd/>
            <a:tailEnd/>
          </a:ln>
          <a:effectLst/>
          <a:extLst/>
        </p:spPr>
        <p:txBody>
          <a:bodyPr lIns="36000" tIns="0" rIns="36000" bIns="0"/>
          <a:lstStyle/>
          <a:p>
            <a:pPr algn="ctr" eaLnBrk="1" fontAlgn="auto" hangingPunct="1">
              <a:spcBef>
                <a:spcPts val="0"/>
              </a:spcBef>
              <a:spcAft>
                <a:spcPts val="0"/>
              </a:spcAft>
              <a:defRPr/>
            </a:pPr>
            <a:r>
              <a:rPr lang="zh-CN" altLang="en-US" kern="0" dirty="0">
                <a:solidFill>
                  <a:prstClr val="black"/>
                </a:solidFill>
              </a:rPr>
              <a:t>交换机其他信息</a:t>
            </a:r>
            <a:endParaRPr lang="en-US" altLang="zh-CN" kern="0" dirty="0">
              <a:solidFill>
                <a:prstClr val="black"/>
              </a:solidFill>
            </a:endParaRPr>
          </a:p>
        </p:txBody>
      </p:sp>
      <p:sp>
        <p:nvSpPr>
          <p:cNvPr id="27" name="Line 25"/>
          <p:cNvSpPr>
            <a:spLocks noChangeShapeType="1"/>
          </p:cNvSpPr>
          <p:nvPr/>
        </p:nvSpPr>
        <p:spPr bwMode="gray">
          <a:xfrm>
            <a:off x="2395538" y="5661025"/>
            <a:ext cx="1168400" cy="0"/>
          </a:xfrm>
          <a:prstGeom prst="line">
            <a:avLst/>
          </a:prstGeom>
          <a:noFill/>
          <a:ln w="9525">
            <a:solidFill>
              <a:srgbClr val="FFFFFF"/>
            </a:solidFill>
            <a:prstDash val="sysDot"/>
            <a:round/>
            <a:headEnd/>
            <a:tailEnd/>
          </a:ln>
          <a:effectLst>
            <a:prstShdw prst="shdw17" dist="17961" dir="13500000">
              <a:srgbClr val="000000">
                <a:alpha val="50000"/>
              </a:srgbClr>
            </a:prstShdw>
          </a:effectLst>
          <a:extLst>
            <a:ext uri="{909E8E84-426E-40DD-AFC4-6F175D3DCCD1}">
              <a14:hiddenFill xmlns:a14="http://schemas.microsoft.com/office/drawing/2010/main">
                <a:noFill/>
              </a14:hiddenFill>
            </a:ext>
          </a:extLst>
        </p:spPr>
        <p:txBody>
          <a:bodyPr/>
          <a:lstStyle/>
          <a:p>
            <a:pPr eaLnBrk="1" fontAlgn="auto" hangingPunct="1">
              <a:spcBef>
                <a:spcPts val="0"/>
              </a:spcBef>
              <a:spcAft>
                <a:spcPts val="0"/>
              </a:spcAft>
              <a:defRPr/>
            </a:pPr>
            <a:endParaRPr lang="zh-CN" altLang="en-US" kern="0">
              <a:solidFill>
                <a:sysClr val="windowText" lastClr="000000"/>
              </a:solidFill>
            </a:endParaRPr>
          </a:p>
        </p:txBody>
      </p:sp>
      <p:sp>
        <p:nvSpPr>
          <p:cNvPr id="28" name="AutoShape 38"/>
          <p:cNvSpPr>
            <a:spLocks noChangeArrowheads="1"/>
          </p:cNvSpPr>
          <p:nvPr/>
        </p:nvSpPr>
        <p:spPr bwMode="gray">
          <a:xfrm>
            <a:off x="1474788" y="4203700"/>
            <a:ext cx="1044575" cy="649288"/>
          </a:xfrm>
          <a:prstGeom prst="roundRect">
            <a:avLst>
              <a:gd name="adj" fmla="val 11921"/>
            </a:avLst>
          </a:prstGeom>
          <a:solidFill>
            <a:srgbClr val="00B0F0"/>
          </a:solidFill>
          <a:ln w="38100">
            <a:solidFill>
              <a:schemeClr val="accent1">
                <a:lumMod val="60000"/>
                <a:lumOff val="40000"/>
              </a:schemeClr>
            </a:solidFill>
            <a:round/>
            <a:headEnd/>
            <a:tailEnd/>
          </a:ln>
          <a:effectLst>
            <a:outerShdw blurRad="50800" dist="38100" dir="2700000" algn="tl" rotWithShape="0">
              <a:prstClr val="black">
                <a:alpha val="40000"/>
              </a:prstClr>
            </a:outerShdw>
          </a:effectLst>
        </p:spPr>
        <p:txBody>
          <a:bodyPr wrap="none" anchor="ctr"/>
          <a:lstStyle/>
          <a:p>
            <a:pPr algn="ctr" eaLnBrk="1" fontAlgn="auto" hangingPunct="1">
              <a:spcBef>
                <a:spcPts val="0"/>
              </a:spcBef>
              <a:spcAft>
                <a:spcPts val="0"/>
              </a:spcAft>
              <a:defRPr/>
            </a:pPr>
            <a:r>
              <a:rPr lang="zh-CN" altLang="en-US" sz="2000" kern="0" dirty="0">
                <a:solidFill>
                  <a:srgbClr val="FFFFFF"/>
                </a:solidFill>
                <a:effectLst>
                  <a:outerShdw blurRad="38100" dist="38100" dir="2700000" algn="tl">
                    <a:srgbClr val="C0C0C0"/>
                  </a:outerShdw>
                </a:effectLst>
              </a:rPr>
              <a:t>交换机</a:t>
            </a:r>
            <a:endParaRPr lang="en-US" altLang="zh-CN" sz="2000" kern="0" dirty="0">
              <a:solidFill>
                <a:srgbClr val="FFFFFF"/>
              </a:solidFill>
              <a:effectLst>
                <a:outerShdw blurRad="38100" dist="38100" dir="2700000" algn="tl">
                  <a:srgbClr val="C0C0C0"/>
                </a:outerShdw>
              </a:effectLst>
            </a:endParaRPr>
          </a:p>
        </p:txBody>
      </p:sp>
      <p:cxnSp>
        <p:nvCxnSpPr>
          <p:cNvPr id="29" name="肘形连接符 27"/>
          <p:cNvCxnSpPr>
            <a:cxnSpLocks noChangeShapeType="1"/>
            <a:stCxn id="28" idx="2"/>
            <a:endCxn id="26" idx="0"/>
          </p:cNvCxnSpPr>
          <p:nvPr/>
        </p:nvCxnSpPr>
        <p:spPr bwMode="auto">
          <a:xfrm rot="16200000" flipH="1">
            <a:off x="2312641" y="4537422"/>
            <a:ext cx="503237" cy="1134367"/>
          </a:xfrm>
          <a:prstGeom prst="bentConnector3">
            <a:avLst>
              <a:gd name="adj1" fmla="val 50000"/>
            </a:avLst>
          </a:prstGeom>
          <a:noFill/>
          <a:ln w="9525" algn="ctr">
            <a:solidFill>
              <a:srgbClr val="000000"/>
            </a:solidFill>
            <a:round/>
            <a:headEnd/>
            <a:tailEnd/>
          </a:ln>
          <a:extLst>
            <a:ext uri="{909E8E84-426E-40DD-AFC4-6F175D3DCCD1}">
              <a14:hiddenFill xmlns:a14="http://schemas.microsoft.com/office/drawing/2010/main">
                <a:noFill/>
              </a14:hiddenFill>
            </a:ext>
          </a:extLst>
        </p:spPr>
      </p:cxnSp>
      <p:sp>
        <p:nvSpPr>
          <p:cNvPr id="30" name="矩形 29"/>
          <p:cNvSpPr/>
          <p:nvPr/>
        </p:nvSpPr>
        <p:spPr>
          <a:xfrm>
            <a:off x="2266950" y="5675313"/>
            <a:ext cx="1512888" cy="1169987"/>
          </a:xfrm>
          <a:prstGeom prst="rect">
            <a:avLst/>
          </a:prstGeom>
        </p:spPr>
        <p:txBody>
          <a:bodyPr>
            <a:spAutoFit/>
          </a:bodyPr>
          <a:lstStyle/>
          <a:p>
            <a:pPr eaLnBrk="1" fontAlgn="auto" hangingPunct="1">
              <a:spcBef>
                <a:spcPts val="0"/>
              </a:spcBef>
              <a:spcAft>
                <a:spcPts val="0"/>
              </a:spcAft>
              <a:defRPr/>
            </a:pPr>
            <a:r>
              <a:rPr lang="zh-CN" altLang="en-US" sz="1400" kern="0" dirty="0">
                <a:solidFill>
                  <a:prstClr val="black"/>
                </a:solidFill>
              </a:rPr>
              <a:t>风扇工作状态</a:t>
            </a:r>
            <a:endParaRPr lang="en-US" altLang="zh-CN" sz="1400" kern="0" dirty="0">
              <a:solidFill>
                <a:prstClr val="black"/>
              </a:solidFill>
            </a:endParaRPr>
          </a:p>
          <a:p>
            <a:pPr eaLnBrk="1" fontAlgn="auto" hangingPunct="1">
              <a:spcBef>
                <a:spcPts val="0"/>
              </a:spcBef>
              <a:spcAft>
                <a:spcPts val="0"/>
              </a:spcAft>
              <a:defRPr/>
            </a:pPr>
            <a:r>
              <a:rPr lang="zh-CN" altLang="en-US" sz="1400" kern="0" dirty="0">
                <a:solidFill>
                  <a:prstClr val="black"/>
                </a:solidFill>
              </a:rPr>
              <a:t>电源工作状态</a:t>
            </a:r>
            <a:endParaRPr lang="en-US" altLang="zh-CN" sz="1400" kern="0" dirty="0">
              <a:solidFill>
                <a:prstClr val="black"/>
              </a:solidFill>
            </a:endParaRPr>
          </a:p>
          <a:p>
            <a:pPr eaLnBrk="1" fontAlgn="auto" hangingPunct="1">
              <a:spcBef>
                <a:spcPts val="0"/>
              </a:spcBef>
              <a:spcAft>
                <a:spcPts val="0"/>
              </a:spcAft>
              <a:defRPr/>
            </a:pPr>
            <a:r>
              <a:rPr lang="zh-CN" altLang="en-US" sz="1400" kern="0" dirty="0">
                <a:solidFill>
                  <a:prstClr val="black"/>
                </a:solidFill>
              </a:rPr>
              <a:t>温度</a:t>
            </a:r>
            <a:endParaRPr lang="en-US" altLang="zh-CN" sz="1400" kern="0" dirty="0">
              <a:solidFill>
                <a:prstClr val="black"/>
              </a:solidFill>
            </a:endParaRPr>
          </a:p>
          <a:p>
            <a:pPr eaLnBrk="1" fontAlgn="auto" hangingPunct="1">
              <a:spcBef>
                <a:spcPts val="0"/>
              </a:spcBef>
              <a:spcAft>
                <a:spcPts val="0"/>
              </a:spcAft>
              <a:defRPr/>
            </a:pPr>
            <a:r>
              <a:rPr lang="zh-CN" altLang="en-US" sz="1400" kern="0" dirty="0">
                <a:solidFill>
                  <a:prstClr val="black"/>
                </a:solidFill>
              </a:rPr>
              <a:t>邻居表</a:t>
            </a:r>
            <a:endParaRPr lang="en-US" altLang="zh-CN" sz="1400" kern="0" dirty="0">
              <a:solidFill>
                <a:prstClr val="black"/>
              </a:solidFill>
            </a:endParaRPr>
          </a:p>
          <a:p>
            <a:pPr eaLnBrk="1" fontAlgn="auto" hangingPunct="1">
              <a:spcBef>
                <a:spcPts val="0"/>
              </a:spcBef>
              <a:spcAft>
                <a:spcPts val="0"/>
              </a:spcAft>
              <a:defRPr/>
            </a:pPr>
            <a:r>
              <a:rPr lang="zh-CN" altLang="en-US" sz="1400" kern="0" dirty="0">
                <a:solidFill>
                  <a:prstClr val="black"/>
                </a:solidFill>
              </a:rPr>
              <a:t>路由表</a:t>
            </a:r>
            <a:endParaRPr lang="en-US" altLang="zh-CN" sz="1400" kern="0" dirty="0">
              <a:solidFill>
                <a:prstClr val="black"/>
              </a:solidFill>
            </a:endParaRPr>
          </a:p>
        </p:txBody>
      </p:sp>
      <p:cxnSp>
        <p:nvCxnSpPr>
          <p:cNvPr id="31" name="直接箭头连接符 30"/>
          <p:cNvCxnSpPr/>
          <p:nvPr/>
        </p:nvCxnSpPr>
        <p:spPr bwMode="auto">
          <a:xfrm>
            <a:off x="2678113" y="4508500"/>
            <a:ext cx="612775" cy="0"/>
          </a:xfrm>
          <a:prstGeom prst="straightConnector1">
            <a:avLst/>
          </a:prstGeom>
          <a:ln w="44450">
            <a:solidFill>
              <a:schemeClr val="accent4">
                <a:lumMod val="65000"/>
                <a:lumOff val="35000"/>
              </a:schemeClr>
            </a:solidFill>
            <a:prstDash val="solid"/>
            <a:headEnd type="diamond" w="lg" len="lg"/>
            <a:tailEnd type="none"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2805614"/>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6"/>
          <p:cNvSpPr>
            <a:spLocks noGrp="1" noChangeArrowheads="1"/>
          </p:cNvSpPr>
          <p:nvPr>
            <p:ph type="sldNum" sz="quarter" idx="4294967295"/>
          </p:nvPr>
        </p:nvSpPr>
        <p:spPr>
          <a:xfrm>
            <a:off x="7173913" y="6381750"/>
            <a:ext cx="1970087"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fontAlgn="base" hangingPunct="1">
              <a:spcBef>
                <a:spcPct val="0"/>
              </a:spcBef>
              <a:spcAft>
                <a:spcPct val="0"/>
              </a:spcAft>
            </a:pPr>
            <a:fld id="{F89A0E28-E569-470C-A72C-292253F3136B}" type="slidenum">
              <a:rPr lang="en-US" altLang="zh-CN" smtClean="0"/>
              <a:pPr eaLnBrk="1" fontAlgn="base" hangingPunct="1">
                <a:spcBef>
                  <a:spcPct val="0"/>
                </a:spcBef>
                <a:spcAft>
                  <a:spcPct val="0"/>
                </a:spcAft>
              </a:pPr>
              <a:t>4</a:t>
            </a:fld>
            <a:endParaRPr lang="en-US" altLang="zh-CN" smtClean="0"/>
          </a:p>
        </p:txBody>
      </p:sp>
      <p:sp>
        <p:nvSpPr>
          <p:cNvPr id="4102" name="Rectangle 2"/>
          <p:cNvSpPr>
            <a:spLocks noChangeArrowheads="1"/>
          </p:cNvSpPr>
          <p:nvPr/>
        </p:nvSpPr>
        <p:spPr bwMode="auto">
          <a:xfrm>
            <a:off x="858838" y="0"/>
            <a:ext cx="8267700" cy="105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anchor="ctr"/>
          <a:lstStyle/>
          <a:p>
            <a:pPr algn="r" eaLnBrk="0" fontAlgn="auto" hangingPunct="0">
              <a:spcBef>
                <a:spcPts val="0"/>
              </a:spcBef>
              <a:spcAft>
                <a:spcPts val="0"/>
              </a:spcAft>
              <a:defRPr/>
            </a:pPr>
            <a:r>
              <a:rPr lang="zh-CN" altLang="en-US" sz="3200" dirty="0" smtClean="0">
                <a:effectLst>
                  <a:outerShdw blurRad="38100" dist="38100" dir="2700000" algn="tl">
                    <a:srgbClr val="000000">
                      <a:alpha val="43137"/>
                    </a:srgbClr>
                  </a:outerShdw>
                </a:effectLst>
                <a:latin typeface="+mn-lt"/>
                <a:ea typeface="黑体" pitchFamily="2" charset="-122"/>
              </a:rPr>
              <a:t>骨干网现状</a:t>
            </a:r>
            <a:endParaRPr lang="zh-CN" altLang="en-US" sz="3200" dirty="0">
              <a:effectLst>
                <a:outerShdw blurRad="38100" dist="38100" dir="2700000" algn="tl">
                  <a:srgbClr val="000000">
                    <a:alpha val="43137"/>
                  </a:srgbClr>
                </a:outerShdw>
              </a:effectLst>
              <a:latin typeface="+mn-lt"/>
              <a:ea typeface="黑体" pitchFamily="2" charset="-122"/>
            </a:endParaRPr>
          </a:p>
        </p:txBody>
      </p:sp>
      <p:grpSp>
        <p:nvGrpSpPr>
          <p:cNvPr id="10245" name="Group 14"/>
          <p:cNvGrpSpPr>
            <a:grpSpLocks/>
          </p:cNvGrpSpPr>
          <p:nvPr/>
        </p:nvGrpSpPr>
        <p:grpSpPr bwMode="auto">
          <a:xfrm>
            <a:off x="0" y="1268413"/>
            <a:ext cx="9144000" cy="4897437"/>
            <a:chOff x="211" y="1369"/>
            <a:chExt cx="5366" cy="2756"/>
          </a:xfrm>
        </p:grpSpPr>
        <p:sp>
          <p:nvSpPr>
            <p:cNvPr id="185" name="AutoShape 15"/>
            <p:cNvSpPr>
              <a:spLocks noChangeArrowheads="1"/>
            </p:cNvSpPr>
            <p:nvPr/>
          </p:nvSpPr>
          <p:spPr bwMode="auto">
            <a:xfrm>
              <a:off x="211" y="1369"/>
              <a:ext cx="5366" cy="2756"/>
            </a:xfrm>
            <a:prstGeom prst="roundRect">
              <a:avLst>
                <a:gd name="adj" fmla="val 5375"/>
              </a:avLst>
            </a:prstGeom>
            <a:gradFill rotWithShape="1">
              <a:gsLst>
                <a:gs pos="0">
                  <a:srgbClr val="71BFC5"/>
                </a:gs>
                <a:gs pos="100000">
                  <a:schemeClr val="bg1">
                    <a:alpha val="0"/>
                  </a:schemeClr>
                </a:gs>
              </a:gsLst>
              <a:lin ang="5400000" scaled="1"/>
            </a:gradFill>
            <a:ln w="952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round/>
              <a:headEnd/>
              <a:tailEnd/>
            </a:ln>
          </p:spPr>
          <p:txBody>
            <a:bodyPr wrap="none" anchor="ctr"/>
            <a:lstStyle/>
            <a:p>
              <a:pPr>
                <a:defRPr/>
              </a:pPr>
              <a:endParaRPr lang="zh-CN" altLang="zh-CN">
                <a:solidFill>
                  <a:srgbClr val="000000"/>
                </a:solidFill>
                <a:latin typeface="Arial" pitchFamily="34" charset="0"/>
                <a:ea typeface="宋体" pitchFamily="2" charset="-122"/>
              </a:endParaRPr>
            </a:p>
          </p:txBody>
        </p:sp>
        <p:sp>
          <p:nvSpPr>
            <p:cNvPr id="186" name="AutoShape 16"/>
            <p:cNvSpPr>
              <a:spLocks noChangeArrowheads="1"/>
            </p:cNvSpPr>
            <p:nvPr/>
          </p:nvSpPr>
          <p:spPr bwMode="auto">
            <a:xfrm>
              <a:off x="221" y="1381"/>
              <a:ext cx="5346" cy="2716"/>
            </a:xfrm>
            <a:prstGeom prst="roundRect">
              <a:avLst>
                <a:gd name="adj" fmla="val 5375"/>
              </a:avLst>
            </a:prstGeom>
            <a:gradFill rotWithShape="1">
              <a:gsLst>
                <a:gs pos="0">
                  <a:schemeClr val="bg1"/>
                </a:gs>
                <a:gs pos="100000">
                  <a:schemeClr val="bg1">
                    <a:alpha val="0"/>
                  </a:schemeClr>
                </a:gs>
              </a:gsLst>
              <a:lin ang="5400000" scaled="1"/>
            </a:gradFill>
            <a:ln w="952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round/>
              <a:headEnd/>
              <a:tailEnd/>
            </a:ln>
          </p:spPr>
          <p:txBody>
            <a:bodyPr wrap="none" anchor="ctr"/>
            <a:lstStyle/>
            <a:p>
              <a:pPr>
                <a:defRPr/>
              </a:pPr>
              <a:endParaRPr lang="zh-CN" altLang="zh-CN" dirty="0">
                <a:solidFill>
                  <a:srgbClr val="000000"/>
                </a:solidFill>
                <a:latin typeface="Arial" pitchFamily="34" charset="0"/>
                <a:ea typeface="宋体" pitchFamily="2" charset="-122"/>
              </a:endParaRPr>
            </a:p>
          </p:txBody>
        </p:sp>
      </p:grpSp>
      <p:sp>
        <p:nvSpPr>
          <p:cNvPr id="10246" name="矩形 36"/>
          <p:cNvSpPr>
            <a:spLocks noChangeArrowheads="1"/>
          </p:cNvSpPr>
          <p:nvPr/>
        </p:nvSpPr>
        <p:spPr bwMode="auto">
          <a:xfrm>
            <a:off x="179388" y="1412875"/>
            <a:ext cx="885666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indent="457200"/>
            <a:r>
              <a:rPr lang="zh-CN" altLang="en-US" dirty="0" smtClean="0">
                <a:solidFill>
                  <a:srgbClr val="000000"/>
                </a:solidFill>
                <a:latin typeface="黑体" pitchFamily="49" charset="-122"/>
                <a:ea typeface="黑体" pitchFamily="49" charset="-122"/>
              </a:rPr>
              <a:t>在</a:t>
            </a:r>
            <a:r>
              <a:rPr lang="zh-CN" altLang="en-US" dirty="0">
                <a:solidFill>
                  <a:srgbClr val="000000"/>
                </a:solidFill>
                <a:latin typeface="黑体" pitchFamily="49" charset="-122"/>
                <a:ea typeface="黑体" pitchFamily="49" charset="-122"/>
              </a:rPr>
              <a:t>国网“三集五大</a:t>
            </a:r>
            <a:r>
              <a:rPr lang="en-US" altLang="zh-CN" dirty="0">
                <a:solidFill>
                  <a:srgbClr val="000000"/>
                </a:solidFill>
                <a:latin typeface="黑体" pitchFamily="49" charset="-122"/>
                <a:ea typeface="黑体" pitchFamily="49" charset="-122"/>
              </a:rPr>
              <a:t>”/</a:t>
            </a:r>
            <a:r>
              <a:rPr lang="zh-CN" altLang="en-US" dirty="0">
                <a:solidFill>
                  <a:srgbClr val="000000"/>
                </a:solidFill>
                <a:latin typeface="黑体" pitchFamily="49" charset="-122"/>
                <a:ea typeface="黑体" pitchFamily="49" charset="-122"/>
              </a:rPr>
              <a:t>智能电网等体系下</a:t>
            </a:r>
            <a:r>
              <a:rPr lang="zh-CN" altLang="en-US" dirty="0" smtClean="0">
                <a:solidFill>
                  <a:srgbClr val="000000"/>
                </a:solidFill>
                <a:latin typeface="黑体" pitchFamily="49" charset="-122"/>
                <a:ea typeface="黑体" pitchFamily="49" charset="-122"/>
              </a:rPr>
              <a:t>对骨干网通信运营</a:t>
            </a:r>
            <a:r>
              <a:rPr lang="zh-CN" altLang="en-US" dirty="0">
                <a:solidFill>
                  <a:srgbClr val="000000"/>
                </a:solidFill>
                <a:latin typeface="黑体" pitchFamily="49" charset="-122"/>
                <a:ea typeface="黑体" pitchFamily="49" charset="-122"/>
              </a:rPr>
              <a:t>进行深入研究和探讨</a:t>
            </a:r>
            <a:r>
              <a:rPr lang="zh-CN" altLang="en-US" dirty="0" smtClean="0">
                <a:solidFill>
                  <a:srgbClr val="000000"/>
                </a:solidFill>
                <a:latin typeface="黑体" pitchFamily="49" charset="-122"/>
                <a:ea typeface="黑体" pitchFamily="49" charset="-122"/>
              </a:rPr>
              <a:t>，实现了基于电网</a:t>
            </a:r>
            <a:r>
              <a:rPr lang="en-US" altLang="zh-CN" dirty="0" smtClean="0">
                <a:solidFill>
                  <a:srgbClr val="000000"/>
                </a:solidFill>
                <a:latin typeface="黑体" pitchFamily="49" charset="-122"/>
                <a:ea typeface="黑体" pitchFamily="49" charset="-122"/>
              </a:rPr>
              <a:t>GIS</a:t>
            </a:r>
            <a:r>
              <a:rPr lang="zh-CN" altLang="en-US" dirty="0" smtClean="0">
                <a:solidFill>
                  <a:srgbClr val="000000"/>
                </a:solidFill>
                <a:latin typeface="黑体" pitchFamily="49" charset="-122"/>
                <a:ea typeface="黑体" pitchFamily="49" charset="-122"/>
              </a:rPr>
              <a:t>平台的</a:t>
            </a:r>
            <a:r>
              <a:rPr lang="zh-CN" altLang="en-US" dirty="0">
                <a:solidFill>
                  <a:srgbClr val="000000"/>
                </a:solidFill>
                <a:latin typeface="黑体" pitchFamily="49" charset="-122"/>
                <a:ea typeface="黑体" pitchFamily="49" charset="-122"/>
              </a:rPr>
              <a:t>通信</a:t>
            </a:r>
            <a:r>
              <a:rPr lang="zh-CN" altLang="en-US" dirty="0" smtClean="0">
                <a:solidFill>
                  <a:srgbClr val="000000"/>
                </a:solidFill>
                <a:latin typeface="黑体" pitchFamily="49" charset="-122"/>
                <a:ea typeface="黑体" pitchFamily="49" charset="-122"/>
              </a:rPr>
              <a:t>管理系统集成应用，</a:t>
            </a:r>
            <a:r>
              <a:rPr lang="zh-CN" altLang="en-US" dirty="0">
                <a:solidFill>
                  <a:srgbClr val="000000"/>
                </a:solidFill>
                <a:latin typeface="黑体" pitchFamily="49" charset="-122"/>
                <a:ea typeface="黑体" pitchFamily="49" charset="-122"/>
              </a:rPr>
              <a:t>应用上高度体现</a:t>
            </a:r>
            <a:r>
              <a:rPr lang="zh-CN" altLang="en-US" dirty="0">
                <a:solidFill>
                  <a:srgbClr val="FF0000"/>
                </a:solidFill>
                <a:latin typeface="黑体" pitchFamily="49" charset="-122"/>
                <a:ea typeface="黑体" pitchFamily="49" charset="-122"/>
              </a:rPr>
              <a:t>空间化、决策化和科学化</a:t>
            </a:r>
            <a:r>
              <a:rPr lang="zh-CN" altLang="en-US" dirty="0">
                <a:solidFill>
                  <a:srgbClr val="000000"/>
                </a:solidFill>
                <a:latin typeface="黑体" pitchFamily="49" charset="-122"/>
                <a:ea typeface="黑体" pitchFamily="49" charset="-122"/>
              </a:rPr>
              <a:t>，提高通信网现代化管理水平和网络健壮性；按照试点先行、全面推广的建设思路分步实施</a:t>
            </a:r>
            <a:r>
              <a:rPr lang="zh-CN" altLang="en-US" dirty="0">
                <a:latin typeface="黑体" pitchFamily="49" charset="-122"/>
                <a:ea typeface="黑体" pitchFamily="49" charset="-122"/>
              </a:rPr>
              <a:t>。系统建设达到如下预期目标</a:t>
            </a:r>
            <a:endParaRPr lang="en-US" altLang="zh-CN" dirty="0">
              <a:latin typeface="黑体" pitchFamily="49" charset="-122"/>
              <a:ea typeface="黑体" pitchFamily="49" charset="-122"/>
            </a:endParaRPr>
          </a:p>
        </p:txBody>
      </p:sp>
      <p:sp>
        <p:nvSpPr>
          <p:cNvPr id="188" name="AutoShape 3"/>
          <p:cNvSpPr>
            <a:spLocks noChangeArrowheads="1"/>
          </p:cNvSpPr>
          <p:nvPr/>
        </p:nvSpPr>
        <p:spPr bwMode="gray">
          <a:xfrm>
            <a:off x="323850" y="2852936"/>
            <a:ext cx="8712200" cy="908050"/>
          </a:xfrm>
          <a:prstGeom prst="roundRect">
            <a:avLst>
              <a:gd name="adj" fmla="val 11921"/>
            </a:avLst>
          </a:prstGeom>
          <a:solidFill>
            <a:schemeClr val="accent4">
              <a:lumMod val="60000"/>
              <a:lumOff val="40000"/>
            </a:schemeClr>
          </a:solidFill>
          <a:ln w="25400">
            <a:solidFill>
              <a:srgbClr val="FEFEFE"/>
            </a:solidFill>
            <a:round/>
            <a:headEnd/>
            <a:tailEnd/>
          </a:ln>
          <a:effectLst>
            <a:outerShdw dist="53882" dir="2700000" algn="ctr" rotWithShape="0">
              <a:srgbClr val="000000">
                <a:alpha val="50000"/>
              </a:srgbClr>
            </a:outerShdw>
          </a:effectLst>
        </p:spPr>
        <p:txBody>
          <a:bodyPr wrap="none" anchor="ctr"/>
          <a:lstStyle/>
          <a:p>
            <a:pPr>
              <a:defRPr/>
            </a:pPr>
            <a:endParaRPr lang="zh-CN" altLang="en-US">
              <a:latin typeface="Arial" pitchFamily="34" charset="0"/>
              <a:ea typeface="宋体" pitchFamily="2" charset="-122"/>
            </a:endParaRPr>
          </a:p>
        </p:txBody>
      </p:sp>
      <p:sp>
        <p:nvSpPr>
          <p:cNvPr id="10248" name="AutoShape 4"/>
          <p:cNvSpPr>
            <a:spLocks noChangeArrowheads="1"/>
          </p:cNvSpPr>
          <p:nvPr/>
        </p:nvSpPr>
        <p:spPr bwMode="gray">
          <a:xfrm>
            <a:off x="323850" y="3946724"/>
            <a:ext cx="8712200" cy="933450"/>
          </a:xfrm>
          <a:prstGeom prst="roundRect">
            <a:avLst>
              <a:gd name="adj" fmla="val 11921"/>
            </a:avLst>
          </a:prstGeom>
          <a:solidFill>
            <a:srgbClr val="0070C0"/>
          </a:solidFill>
          <a:ln w="25400">
            <a:solidFill>
              <a:srgbClr val="FEFEFE"/>
            </a:solidFill>
            <a:round/>
            <a:headEnd/>
            <a:tailEnd/>
          </a:ln>
          <a:effectLst>
            <a:outerShdw dist="53882" dir="2700000" algn="ctr" rotWithShape="0">
              <a:srgbClr val="000000">
                <a:alpha val="50000"/>
              </a:srgbClr>
            </a:outerShdw>
          </a:effectLst>
        </p:spPr>
        <p:txBody>
          <a:bodyPr wrap="none" anchor="ctr"/>
          <a:lstStyle/>
          <a:p>
            <a:endParaRPr lang="zh-CN" altLang="en-US"/>
          </a:p>
        </p:txBody>
      </p:sp>
      <p:sp>
        <p:nvSpPr>
          <p:cNvPr id="190" name="AutoShape 5"/>
          <p:cNvSpPr>
            <a:spLocks noChangeArrowheads="1"/>
          </p:cNvSpPr>
          <p:nvPr/>
        </p:nvSpPr>
        <p:spPr bwMode="gray">
          <a:xfrm>
            <a:off x="323850" y="5026224"/>
            <a:ext cx="8712200" cy="893762"/>
          </a:xfrm>
          <a:prstGeom prst="roundRect">
            <a:avLst>
              <a:gd name="adj" fmla="val 11921"/>
            </a:avLst>
          </a:prstGeom>
          <a:solidFill>
            <a:schemeClr val="accent5">
              <a:lumMod val="75000"/>
            </a:schemeClr>
          </a:solidFill>
          <a:ln w="25400">
            <a:solidFill>
              <a:srgbClr val="FEFEFE"/>
            </a:solidFill>
            <a:round/>
            <a:headEnd/>
            <a:tailEnd/>
          </a:ln>
          <a:effectLst>
            <a:outerShdw dist="53882" dir="2700000" algn="ctr" rotWithShape="0">
              <a:srgbClr val="000000">
                <a:alpha val="50000"/>
              </a:srgbClr>
            </a:outerShdw>
          </a:effectLst>
        </p:spPr>
        <p:txBody>
          <a:bodyPr wrap="none" anchor="ctr"/>
          <a:lstStyle/>
          <a:p>
            <a:pPr>
              <a:defRPr/>
            </a:pPr>
            <a:endParaRPr lang="zh-CN" altLang="en-US">
              <a:latin typeface="Arial" pitchFamily="34" charset="0"/>
              <a:ea typeface="宋体" pitchFamily="2" charset="-122"/>
            </a:endParaRPr>
          </a:p>
        </p:txBody>
      </p:sp>
      <p:pic>
        <p:nvPicPr>
          <p:cNvPr id="10250" name="Picture 9" descr="Picture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17625" y="2546350"/>
            <a:ext cx="674688"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51" name="Text Box 15"/>
          <p:cNvSpPr txBox="1">
            <a:spLocks noChangeArrowheads="1"/>
          </p:cNvSpPr>
          <p:nvPr/>
        </p:nvSpPr>
        <p:spPr bwMode="gray">
          <a:xfrm>
            <a:off x="466725" y="3068836"/>
            <a:ext cx="84264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ts val="600"/>
              </a:spcBef>
            </a:pPr>
            <a:r>
              <a:rPr lang="zh-CN" altLang="en-US" sz="1600" b="1" dirty="0">
                <a:latin typeface="华文细黑" pitchFamily="2" charset="-122"/>
                <a:ea typeface="华文细黑" pitchFamily="2" charset="-122"/>
              </a:rPr>
              <a:t>对电力通信网中通信光缆资源进行规范化建模，建立统一的通信图层资源库，实现</a:t>
            </a:r>
            <a:r>
              <a:rPr lang="zh-CN" altLang="en-US" sz="1600" b="1" dirty="0" smtClean="0">
                <a:latin typeface="华文细黑" pitchFamily="2" charset="-122"/>
                <a:ea typeface="华文细黑" pitchFamily="2" charset="-122"/>
              </a:rPr>
              <a:t>通信站点资源</a:t>
            </a:r>
            <a:r>
              <a:rPr lang="zh-CN" altLang="en-US" sz="1600" b="1" dirty="0">
                <a:latin typeface="华文细黑" pitchFamily="2" charset="-122"/>
                <a:ea typeface="华文细黑" pitchFamily="2" charset="-122"/>
              </a:rPr>
              <a:t>、光缆</a:t>
            </a:r>
            <a:r>
              <a:rPr lang="en-US" altLang="zh-CN" sz="1600" b="1" dirty="0">
                <a:latin typeface="华文细黑" pitchFamily="2" charset="-122"/>
                <a:ea typeface="华文细黑" pitchFamily="2" charset="-122"/>
              </a:rPr>
              <a:t>/</a:t>
            </a:r>
            <a:r>
              <a:rPr lang="zh-CN" altLang="en-US" sz="1600" b="1" dirty="0">
                <a:latin typeface="华文细黑" pitchFamily="2" charset="-122"/>
                <a:ea typeface="华文细黑" pitchFamily="2" charset="-122"/>
              </a:rPr>
              <a:t>光纤资源的</a:t>
            </a:r>
            <a:r>
              <a:rPr lang="en-US" altLang="zh-CN" sz="1600" b="1" dirty="0">
                <a:latin typeface="华文细黑" pitchFamily="2" charset="-122"/>
                <a:ea typeface="华文细黑" pitchFamily="2" charset="-122"/>
              </a:rPr>
              <a:t>GIS</a:t>
            </a:r>
            <a:r>
              <a:rPr lang="zh-CN" altLang="en-US" sz="1600" b="1" dirty="0">
                <a:latin typeface="华文细黑" pitchFamily="2" charset="-122"/>
                <a:ea typeface="华文细黑" pitchFamily="2" charset="-122"/>
              </a:rPr>
              <a:t>图形化管理和数据维护</a:t>
            </a:r>
            <a:endParaRPr lang="en-US" altLang="zh-CN" sz="1600" b="1" dirty="0">
              <a:latin typeface="华文细黑" pitchFamily="2" charset="-122"/>
              <a:ea typeface="华文细黑" pitchFamily="2" charset="-122"/>
            </a:endParaRPr>
          </a:p>
        </p:txBody>
      </p:sp>
      <p:sp>
        <p:nvSpPr>
          <p:cNvPr id="10252" name="Text Box 16"/>
          <p:cNvSpPr txBox="1">
            <a:spLocks noChangeArrowheads="1"/>
          </p:cNvSpPr>
          <p:nvPr/>
        </p:nvSpPr>
        <p:spPr bwMode="gray">
          <a:xfrm>
            <a:off x="466725" y="4089599"/>
            <a:ext cx="842645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spcBef>
                <a:spcPts val="600"/>
              </a:spcBef>
            </a:pPr>
            <a:r>
              <a:rPr lang="zh-CN" altLang="en-US" sz="1600" b="1" dirty="0">
                <a:latin typeface="华文细黑" pitchFamily="2" charset="-122"/>
                <a:ea typeface="华文细黑" pitchFamily="2" charset="-122"/>
              </a:rPr>
              <a:t>进行主</a:t>
            </a:r>
            <a:r>
              <a:rPr lang="zh-CN" altLang="en-US" sz="1600" b="1" dirty="0" smtClean="0">
                <a:latin typeface="华文细黑" pitchFamily="2" charset="-122"/>
                <a:ea typeface="华文细黑" pitchFamily="2" charset="-122"/>
              </a:rPr>
              <a:t>网通信</a:t>
            </a:r>
            <a:r>
              <a:rPr lang="zh-CN" altLang="en-US" sz="1600" b="1" dirty="0">
                <a:latin typeface="华文细黑" pitchFamily="2" charset="-122"/>
                <a:ea typeface="华文细黑" pitchFamily="2" charset="-122"/>
              </a:rPr>
              <a:t>设备、光缆和业务等资源的管理，实现基于</a:t>
            </a:r>
            <a:r>
              <a:rPr lang="en-US" altLang="zh-CN" sz="1600" b="1" dirty="0">
                <a:latin typeface="华文细黑" pitchFamily="2" charset="-122"/>
                <a:ea typeface="华文细黑" pitchFamily="2" charset="-122"/>
              </a:rPr>
              <a:t>GIS</a:t>
            </a:r>
            <a:r>
              <a:rPr lang="zh-CN" altLang="en-US" sz="1600" b="1" dirty="0">
                <a:latin typeface="华文细黑" pitchFamily="2" charset="-122"/>
                <a:ea typeface="华文细黑" pitchFamily="2" charset="-122"/>
              </a:rPr>
              <a:t>的物理拓扑管理、故障定位、路由分析、光纤信息管理。</a:t>
            </a:r>
            <a:endParaRPr lang="en-US" altLang="zh-CN" sz="1600" b="1" dirty="0">
              <a:latin typeface="华文细黑" pitchFamily="2" charset="-122"/>
              <a:ea typeface="华文细黑" pitchFamily="2" charset="-122"/>
            </a:endParaRPr>
          </a:p>
        </p:txBody>
      </p:sp>
      <p:sp>
        <p:nvSpPr>
          <p:cNvPr id="10253" name="Text Box 17"/>
          <p:cNvSpPr txBox="1">
            <a:spLocks noChangeArrowheads="1"/>
          </p:cNvSpPr>
          <p:nvPr/>
        </p:nvSpPr>
        <p:spPr bwMode="gray">
          <a:xfrm>
            <a:off x="466725" y="5264349"/>
            <a:ext cx="72247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en-US" sz="1600" b="1" dirty="0">
                <a:latin typeface="华文细黑" pitchFamily="2" charset="-122"/>
                <a:ea typeface="华文细黑" pitchFamily="2" charset="-122"/>
              </a:rPr>
              <a:t>可与光缆监测等系统互联，实现实时光缆故障可视化展示</a:t>
            </a:r>
            <a:endParaRPr lang="en-US" altLang="zh-CN" sz="1600" dirty="0">
              <a:solidFill>
                <a:srgbClr val="FEFFFF"/>
              </a:solidFill>
            </a:endParaRPr>
          </a:p>
        </p:txBody>
      </p:sp>
    </p:spTree>
    <p:extLst>
      <p:ext uri="{BB962C8B-B14F-4D97-AF65-F5344CB8AC3E}">
        <p14:creationId xmlns:p14="http://schemas.microsoft.com/office/powerpoint/2010/main" val="2822908352"/>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angle 2"/>
          <p:cNvSpPr>
            <a:spLocks noChangeArrowheads="1"/>
          </p:cNvSpPr>
          <p:nvPr/>
        </p:nvSpPr>
        <p:spPr bwMode="auto">
          <a:xfrm>
            <a:off x="735013" y="144463"/>
            <a:ext cx="8158162" cy="836612"/>
          </a:xfrm>
          <a:prstGeom prst="rect">
            <a:avLst/>
          </a:prstGeom>
          <a:noFill/>
          <a:ln w="9525">
            <a:noFill/>
            <a:miter lim="800000"/>
            <a:headEnd/>
            <a:tailEnd/>
          </a:ln>
        </p:spPr>
        <p:txBody>
          <a:bodyPr lIns="108000" anchor="ctr"/>
          <a:lstStyle/>
          <a:p>
            <a:pPr algn="r" eaLnBrk="0" hangingPunct="0">
              <a:defRPr/>
            </a:pPr>
            <a:r>
              <a:rPr lang="zh-CN" altLang="en-US" sz="3200" dirty="0" smtClean="0">
                <a:latin typeface="黑体" pitchFamily="2" charset="-122"/>
                <a:ea typeface="黑体" pitchFamily="2" charset="-122"/>
              </a:rPr>
              <a:t>配电网</a:t>
            </a:r>
            <a:r>
              <a:rPr lang="en-US" altLang="zh-CN" sz="3200" dirty="0" smtClean="0">
                <a:latin typeface="黑体" pitchFamily="2" charset="-122"/>
                <a:ea typeface="黑体" pitchFamily="2" charset="-122"/>
              </a:rPr>
              <a:t>-</a:t>
            </a:r>
            <a:r>
              <a:rPr lang="zh-CN" altLang="en-US" sz="3200" dirty="0" smtClean="0">
                <a:latin typeface="黑体" pitchFamily="2" charset="-122"/>
                <a:ea typeface="黑体" pitchFamily="2" charset="-122"/>
              </a:rPr>
              <a:t>告警故障</a:t>
            </a:r>
            <a:endParaRPr lang="zh-CN" altLang="en-US" sz="3200" dirty="0">
              <a:latin typeface="黑体" pitchFamily="2" charset="-122"/>
              <a:ea typeface="黑体" pitchFamily="2" charset="-122"/>
            </a:endParaRPr>
          </a:p>
        </p:txBody>
      </p:sp>
      <p:sp>
        <p:nvSpPr>
          <p:cNvPr id="57" name="矩形 56"/>
          <p:cNvSpPr/>
          <p:nvPr/>
        </p:nvSpPr>
        <p:spPr>
          <a:xfrm>
            <a:off x="179388" y="1246188"/>
            <a:ext cx="8569325" cy="4940300"/>
          </a:xfrm>
          <a:prstGeom prst="rect">
            <a:avLst/>
          </a:prstGeom>
        </p:spPr>
        <p:txBody>
          <a:bodyPr>
            <a:spAutoFit/>
          </a:bodyPr>
          <a:lstStyle/>
          <a:p>
            <a:pPr eaLnBrk="1" hangingPunct="1">
              <a:lnSpc>
                <a:spcPct val="150000"/>
              </a:lnSpc>
              <a:spcBef>
                <a:spcPct val="20000"/>
              </a:spcBef>
              <a:buClr>
                <a:schemeClr val="tx2"/>
              </a:buClr>
              <a:defRPr/>
            </a:pPr>
            <a:r>
              <a:rPr lang="zh-CN" altLang="en-US" dirty="0"/>
              <a:t>      </a:t>
            </a:r>
            <a:r>
              <a:rPr lang="zh-CN" altLang="en-US" sz="1800" dirty="0"/>
              <a:t>其他信息模型：</a:t>
            </a:r>
            <a:endParaRPr lang="en-US" altLang="zh-CN" sz="1800" dirty="0"/>
          </a:p>
          <a:p>
            <a:pPr marL="285750" lvl="1" indent="-285750" eaLnBrk="1" hangingPunct="1">
              <a:spcBef>
                <a:spcPct val="50000"/>
              </a:spcBef>
              <a:buClr>
                <a:srgbClr val="F35B1B"/>
              </a:buClr>
              <a:buSzPct val="83000"/>
              <a:buFont typeface="Wingdings" pitchFamily="2" charset="2"/>
              <a:buChar char="l"/>
              <a:defRPr/>
            </a:pPr>
            <a:r>
              <a:rPr lang="zh-CN" altLang="en-US" b="0" kern="0" dirty="0">
                <a:solidFill>
                  <a:srgbClr val="000000"/>
                </a:solidFill>
              </a:rPr>
              <a:t>空间资源数据模型</a:t>
            </a:r>
            <a:endParaRPr lang="en-US" altLang="zh-CN" b="0" kern="0" dirty="0">
              <a:solidFill>
                <a:srgbClr val="000000"/>
              </a:solidFill>
            </a:endParaRPr>
          </a:p>
          <a:p>
            <a:pPr marL="0" lvl="1" eaLnBrk="1" hangingPunct="1">
              <a:spcBef>
                <a:spcPct val="50000"/>
              </a:spcBef>
              <a:buClr>
                <a:srgbClr val="F35B1B"/>
              </a:buClr>
              <a:buSzPct val="83000"/>
              <a:defRPr/>
            </a:pPr>
            <a:r>
              <a:rPr lang="zh-CN" altLang="en-US" b="0" kern="0" dirty="0">
                <a:solidFill>
                  <a:srgbClr val="000000"/>
                </a:solidFill>
              </a:rPr>
              <a:t>     站点、机房、环网柜、机柜、杆塔、管井等</a:t>
            </a:r>
            <a:endParaRPr lang="en-US" altLang="zh-CN" b="0" kern="0" dirty="0">
              <a:solidFill>
                <a:srgbClr val="000000"/>
              </a:solidFill>
            </a:endParaRPr>
          </a:p>
          <a:p>
            <a:pPr marL="285750" lvl="1" indent="-285750" eaLnBrk="1" hangingPunct="1">
              <a:spcBef>
                <a:spcPct val="50000"/>
              </a:spcBef>
              <a:buClr>
                <a:srgbClr val="F35B1B"/>
              </a:buClr>
              <a:buSzPct val="83000"/>
              <a:buFont typeface="Wingdings" pitchFamily="2" charset="2"/>
              <a:buChar char="l"/>
              <a:defRPr/>
            </a:pPr>
            <a:r>
              <a:rPr lang="zh-CN" altLang="en-US" b="0" kern="0" dirty="0">
                <a:solidFill>
                  <a:srgbClr val="000000"/>
                </a:solidFill>
              </a:rPr>
              <a:t>缆线资源模型</a:t>
            </a:r>
            <a:endParaRPr lang="en-US" altLang="zh-CN" b="0" kern="0" dirty="0">
              <a:solidFill>
                <a:srgbClr val="000000"/>
              </a:solidFill>
            </a:endParaRPr>
          </a:p>
          <a:p>
            <a:pPr marL="0" lvl="1" eaLnBrk="1" hangingPunct="1">
              <a:spcBef>
                <a:spcPct val="50000"/>
              </a:spcBef>
              <a:buClr>
                <a:srgbClr val="F35B1B"/>
              </a:buClr>
              <a:buSzPct val="83000"/>
              <a:defRPr/>
            </a:pPr>
            <a:r>
              <a:rPr lang="en-US" altLang="zh-CN" b="0" kern="0" dirty="0">
                <a:solidFill>
                  <a:srgbClr val="000000"/>
                </a:solidFill>
              </a:rPr>
              <a:t>     </a:t>
            </a:r>
            <a:r>
              <a:rPr lang="zh-CN" altLang="en-US" b="0" kern="0" dirty="0">
                <a:solidFill>
                  <a:srgbClr val="000000"/>
                </a:solidFill>
              </a:rPr>
              <a:t>光缆、光接头盒、光缆纤芯、电缆</a:t>
            </a:r>
            <a:endParaRPr lang="en-US" altLang="zh-CN" b="0" kern="0" dirty="0">
              <a:solidFill>
                <a:srgbClr val="000000"/>
              </a:solidFill>
            </a:endParaRPr>
          </a:p>
          <a:p>
            <a:pPr marL="285750" lvl="1" indent="-285750" eaLnBrk="1" hangingPunct="1">
              <a:spcBef>
                <a:spcPct val="50000"/>
              </a:spcBef>
              <a:buClr>
                <a:srgbClr val="F35B1B"/>
              </a:buClr>
              <a:buSzPct val="83000"/>
              <a:buFont typeface="Wingdings" pitchFamily="2" charset="2"/>
              <a:buChar char="l"/>
              <a:defRPr/>
            </a:pPr>
            <a:r>
              <a:rPr lang="zh-CN" altLang="en-US" b="0" kern="0" dirty="0">
                <a:solidFill>
                  <a:srgbClr val="000000"/>
                </a:solidFill>
              </a:rPr>
              <a:t>配线资源模型</a:t>
            </a:r>
            <a:endParaRPr lang="en-US" altLang="zh-CN" b="0" kern="0" dirty="0">
              <a:solidFill>
                <a:srgbClr val="000000"/>
              </a:solidFill>
            </a:endParaRPr>
          </a:p>
          <a:p>
            <a:pPr marL="0" lvl="1" eaLnBrk="1" hangingPunct="1">
              <a:spcBef>
                <a:spcPct val="50000"/>
              </a:spcBef>
              <a:buClr>
                <a:srgbClr val="F35B1B"/>
              </a:buClr>
              <a:buSzPct val="83000"/>
              <a:defRPr/>
            </a:pPr>
            <a:r>
              <a:rPr lang="en-US" altLang="zh-CN" b="0" kern="0" dirty="0">
                <a:solidFill>
                  <a:srgbClr val="000000"/>
                </a:solidFill>
              </a:rPr>
              <a:t>     ODF</a:t>
            </a:r>
            <a:r>
              <a:rPr lang="zh-CN" altLang="en-US" b="0" kern="0" dirty="0">
                <a:solidFill>
                  <a:srgbClr val="000000"/>
                </a:solidFill>
              </a:rPr>
              <a:t>、</a:t>
            </a:r>
            <a:r>
              <a:rPr lang="en-US" altLang="zh-CN" b="0" kern="0" dirty="0">
                <a:solidFill>
                  <a:srgbClr val="000000"/>
                </a:solidFill>
              </a:rPr>
              <a:t>DDF</a:t>
            </a:r>
            <a:r>
              <a:rPr lang="zh-CN" altLang="en-US" b="0" kern="0" dirty="0">
                <a:solidFill>
                  <a:srgbClr val="000000"/>
                </a:solidFill>
              </a:rPr>
              <a:t>、综合配线及连接关系等</a:t>
            </a:r>
            <a:endParaRPr lang="en-US" altLang="zh-CN" b="0" kern="0" dirty="0">
              <a:solidFill>
                <a:srgbClr val="000000"/>
              </a:solidFill>
            </a:endParaRPr>
          </a:p>
          <a:p>
            <a:pPr marL="285750" lvl="1" indent="-285750" eaLnBrk="1" hangingPunct="1">
              <a:spcBef>
                <a:spcPct val="50000"/>
              </a:spcBef>
              <a:buClr>
                <a:srgbClr val="F35B1B"/>
              </a:buClr>
              <a:buSzPct val="83000"/>
              <a:buFont typeface="Wingdings" pitchFamily="2" charset="2"/>
              <a:buChar char="l"/>
              <a:defRPr/>
            </a:pPr>
            <a:r>
              <a:rPr lang="zh-CN" altLang="en-US" b="0" kern="0" dirty="0">
                <a:solidFill>
                  <a:srgbClr val="000000"/>
                </a:solidFill>
              </a:rPr>
              <a:t>业务通道、光路资源模型</a:t>
            </a:r>
            <a:endParaRPr lang="en-US" altLang="zh-CN" b="0" kern="0" dirty="0">
              <a:solidFill>
                <a:srgbClr val="000000"/>
              </a:solidFill>
            </a:endParaRPr>
          </a:p>
          <a:p>
            <a:pPr marL="0" lvl="1" eaLnBrk="1" hangingPunct="1">
              <a:spcBef>
                <a:spcPct val="50000"/>
              </a:spcBef>
              <a:buClr>
                <a:srgbClr val="F35B1B"/>
              </a:buClr>
              <a:buSzPct val="83000"/>
              <a:defRPr/>
            </a:pPr>
            <a:r>
              <a:rPr lang="zh-CN" altLang="en-US" b="0" kern="0" dirty="0">
                <a:solidFill>
                  <a:srgbClr val="000000"/>
                </a:solidFill>
              </a:rPr>
              <a:t>     业务通道（通道、电路）、光路</a:t>
            </a:r>
            <a:endParaRPr lang="en-US" altLang="zh-CN" b="0" kern="0" dirty="0">
              <a:solidFill>
                <a:srgbClr val="000000"/>
              </a:solidFill>
            </a:endParaRPr>
          </a:p>
          <a:p>
            <a:pPr marL="285750" lvl="1" indent="-285750" eaLnBrk="1" hangingPunct="1">
              <a:spcBef>
                <a:spcPct val="50000"/>
              </a:spcBef>
              <a:buClr>
                <a:srgbClr val="F35B1B"/>
              </a:buClr>
              <a:buSzPct val="83000"/>
              <a:buFont typeface="Wingdings" pitchFamily="2" charset="2"/>
              <a:buChar char="l"/>
              <a:defRPr/>
            </a:pPr>
            <a:r>
              <a:rPr lang="zh-CN" altLang="en-US" b="0" kern="0" dirty="0">
                <a:solidFill>
                  <a:srgbClr val="000000"/>
                </a:solidFill>
              </a:rPr>
              <a:t>业务资源模型</a:t>
            </a:r>
            <a:endParaRPr lang="en-US" altLang="zh-CN" b="0" kern="0" dirty="0">
              <a:solidFill>
                <a:srgbClr val="000000"/>
              </a:solidFill>
            </a:endParaRPr>
          </a:p>
          <a:p>
            <a:pPr marL="0" lvl="1" eaLnBrk="1" hangingPunct="1">
              <a:spcBef>
                <a:spcPct val="50000"/>
              </a:spcBef>
              <a:buClr>
                <a:srgbClr val="F35B1B"/>
              </a:buClr>
              <a:buSzPct val="83000"/>
              <a:defRPr/>
            </a:pPr>
            <a:r>
              <a:rPr lang="zh-CN" altLang="en-US" b="0" kern="0" dirty="0">
                <a:solidFill>
                  <a:srgbClr val="000000"/>
                </a:solidFill>
              </a:rPr>
              <a:t>     配网自动化、用电信息采集等</a:t>
            </a:r>
            <a:endParaRPr lang="en-US" altLang="zh-CN" b="0" kern="0" dirty="0">
              <a:solidFill>
                <a:srgbClr val="000000"/>
              </a:solidFill>
            </a:endParaRPr>
          </a:p>
          <a:p>
            <a:pPr marL="285750" lvl="1" indent="-285750" eaLnBrk="1" hangingPunct="1">
              <a:spcBef>
                <a:spcPct val="50000"/>
              </a:spcBef>
              <a:buClr>
                <a:srgbClr val="F35B1B"/>
              </a:buClr>
              <a:buSzPct val="83000"/>
              <a:buFont typeface="Wingdings" pitchFamily="2" charset="2"/>
              <a:buChar char="l"/>
              <a:defRPr/>
            </a:pPr>
            <a:r>
              <a:rPr lang="zh-CN" altLang="en-US" b="0" kern="0" dirty="0">
                <a:solidFill>
                  <a:srgbClr val="000000"/>
                </a:solidFill>
              </a:rPr>
              <a:t>规则库模型</a:t>
            </a:r>
            <a:endParaRPr lang="en-US" altLang="zh-CN" b="0" kern="0" dirty="0">
              <a:solidFill>
                <a:srgbClr val="000000"/>
              </a:solidFill>
            </a:endParaRPr>
          </a:p>
          <a:p>
            <a:pPr marL="0" lvl="1" eaLnBrk="1" hangingPunct="1">
              <a:spcBef>
                <a:spcPct val="50000"/>
              </a:spcBef>
              <a:buClr>
                <a:srgbClr val="F35B1B"/>
              </a:buClr>
              <a:buSzPct val="83000"/>
              <a:defRPr/>
            </a:pPr>
            <a:r>
              <a:rPr lang="zh-CN" altLang="en-US" b="0" kern="0" dirty="0">
                <a:solidFill>
                  <a:srgbClr val="000000"/>
                </a:solidFill>
              </a:rPr>
              <a:t>     告警关联分析规则库、告警压缩规则库、告警重定义规则库、告警处理经验库等</a:t>
            </a:r>
            <a:endParaRPr lang="en-US" altLang="zh-CN" b="0" kern="0" dirty="0">
              <a:solidFill>
                <a:srgbClr val="000000"/>
              </a:solidFill>
            </a:endParaRPr>
          </a:p>
        </p:txBody>
      </p:sp>
    </p:spTree>
    <p:extLst>
      <p:ext uri="{BB962C8B-B14F-4D97-AF65-F5344CB8AC3E}">
        <p14:creationId xmlns:p14="http://schemas.microsoft.com/office/powerpoint/2010/main" val="342805614"/>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angle 2"/>
          <p:cNvSpPr>
            <a:spLocks noChangeArrowheads="1"/>
          </p:cNvSpPr>
          <p:nvPr/>
        </p:nvSpPr>
        <p:spPr bwMode="auto">
          <a:xfrm>
            <a:off x="735013" y="144463"/>
            <a:ext cx="8158162" cy="836612"/>
          </a:xfrm>
          <a:prstGeom prst="rect">
            <a:avLst/>
          </a:prstGeom>
          <a:noFill/>
          <a:ln w="9525">
            <a:noFill/>
            <a:miter lim="800000"/>
            <a:headEnd/>
            <a:tailEnd/>
          </a:ln>
        </p:spPr>
        <p:txBody>
          <a:bodyPr lIns="108000" anchor="ctr"/>
          <a:lstStyle/>
          <a:p>
            <a:pPr algn="r" eaLnBrk="0" hangingPunct="0">
              <a:defRPr/>
            </a:pPr>
            <a:r>
              <a:rPr lang="zh-CN" altLang="en-US" sz="3200" dirty="0" smtClean="0">
                <a:latin typeface="黑体" pitchFamily="2" charset="-122"/>
                <a:ea typeface="黑体" pitchFamily="2" charset="-122"/>
              </a:rPr>
              <a:t>配电网</a:t>
            </a:r>
            <a:r>
              <a:rPr lang="en-US" altLang="zh-CN" sz="3200" dirty="0" smtClean="0">
                <a:latin typeface="黑体" pitchFamily="2" charset="-122"/>
                <a:ea typeface="黑体" pitchFamily="2" charset="-122"/>
              </a:rPr>
              <a:t>-</a:t>
            </a:r>
            <a:r>
              <a:rPr lang="zh-CN" altLang="en-US" sz="3200" dirty="0" smtClean="0">
                <a:latin typeface="黑体" pitchFamily="2" charset="-122"/>
                <a:ea typeface="黑体" pitchFamily="2" charset="-122"/>
              </a:rPr>
              <a:t>资源入库</a:t>
            </a:r>
            <a:endParaRPr lang="zh-CN" altLang="en-US" sz="3200" dirty="0">
              <a:latin typeface="黑体" pitchFamily="2" charset="-122"/>
              <a:ea typeface="黑体" pitchFamily="2" charset="-122"/>
            </a:endParaRPr>
          </a:p>
        </p:txBody>
      </p:sp>
      <p:sp>
        <p:nvSpPr>
          <p:cNvPr id="19" name="Rectangle 4" descr="花束"/>
          <p:cNvSpPr>
            <a:spLocks noChangeArrowheads="1"/>
          </p:cNvSpPr>
          <p:nvPr/>
        </p:nvSpPr>
        <p:spPr bwMode="auto">
          <a:xfrm>
            <a:off x="76201" y="5732463"/>
            <a:ext cx="8959850" cy="1054100"/>
          </a:xfrm>
          <a:prstGeom prst="rect">
            <a:avLst/>
          </a:prstGeom>
          <a:noFill/>
          <a:ln w="22225" algn="ctr">
            <a:solidFill>
              <a:srgbClr val="5CB1FE"/>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lstStyle/>
          <a:p>
            <a:pPr eaLnBrk="1" fontAlgn="auto" hangingPunct="1">
              <a:spcBef>
                <a:spcPts val="0"/>
              </a:spcBef>
              <a:spcAft>
                <a:spcPts val="0"/>
              </a:spcAft>
              <a:defRPr/>
            </a:pPr>
            <a:r>
              <a:rPr lang="zh-CN" altLang="en-US" sz="1600" kern="0" dirty="0">
                <a:solidFill>
                  <a:sysClr val="windowText" lastClr="000000"/>
                </a:solidFill>
              </a:rPr>
              <a:t>功能描述：</a:t>
            </a:r>
            <a:endParaRPr lang="en-US" altLang="zh-CN" sz="1600" kern="0" dirty="0">
              <a:solidFill>
                <a:sysClr val="windowText" lastClr="000000"/>
              </a:solidFill>
            </a:endParaRPr>
          </a:p>
          <a:p>
            <a:pPr marL="285750" indent="-285750">
              <a:buFont typeface="Wingdings" panose="05000000000000000000" pitchFamily="2" charset="2"/>
              <a:buChar char="l"/>
              <a:defRPr/>
            </a:pPr>
            <a:r>
              <a:rPr lang="zh-CN" altLang="en-US" sz="1600" dirty="0"/>
              <a:t>系统提供数据维护向导功能对</a:t>
            </a:r>
            <a:r>
              <a:rPr lang="zh-CN" altLang="en-US" sz="1600" kern="0" dirty="0">
                <a:solidFill>
                  <a:srgbClr val="000000"/>
                </a:solidFill>
              </a:rPr>
              <a:t>静态资源数据录入、导入，建立统一的资源信息库</a:t>
            </a:r>
            <a:endParaRPr lang="en-US" altLang="zh-CN" sz="1600" kern="0" dirty="0">
              <a:solidFill>
                <a:srgbClr val="000000"/>
              </a:solidFill>
            </a:endParaRPr>
          </a:p>
          <a:p>
            <a:pPr marL="285750" indent="-285750">
              <a:buFont typeface="Wingdings" panose="05000000000000000000" pitchFamily="2" charset="2"/>
              <a:buChar char="l"/>
              <a:defRPr/>
            </a:pPr>
            <a:r>
              <a:rPr lang="zh-CN" altLang="en-US" sz="1600" dirty="0"/>
              <a:t>系统内的资源支持以资源台账的方式展示，可基于不同应用场景以定制的模板格式导出</a:t>
            </a:r>
          </a:p>
          <a:p>
            <a:pPr marL="285750" indent="-285750">
              <a:buFont typeface="Wingdings" panose="05000000000000000000" pitchFamily="2" charset="2"/>
              <a:buChar char="l"/>
              <a:defRPr/>
            </a:pPr>
            <a:r>
              <a:rPr lang="zh-CN" altLang="en-US" sz="1600" dirty="0"/>
              <a:t>具备对资源存量的统计分析、厂家服务评价等功能</a:t>
            </a:r>
            <a:endParaRPr lang="en-US" altLang="zh-CN" sz="1600" dirty="0"/>
          </a:p>
        </p:txBody>
      </p:sp>
      <p:pic>
        <p:nvPicPr>
          <p:cNvPr id="20"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3330575"/>
            <a:ext cx="8955088" cy="2305050"/>
          </a:xfrm>
          <a:prstGeom prst="rect">
            <a:avLst/>
          </a:prstGeom>
          <a:noFill/>
          <a:ln w="9525">
            <a:solidFill>
              <a:srgbClr val="00B0F0"/>
            </a:solidFill>
            <a:miter lim="800000"/>
            <a:headEnd/>
            <a:tailEnd/>
          </a:ln>
          <a:extLst>
            <a:ext uri="{909E8E84-426E-40DD-AFC4-6F175D3DCCD1}">
              <a14:hiddenFill xmlns:a14="http://schemas.microsoft.com/office/drawing/2010/main">
                <a:solidFill>
                  <a:srgbClr val="FFFFFF"/>
                </a:solidFill>
              </a14:hiddenFill>
            </a:ext>
          </a:extLst>
        </p:spPr>
      </p:pic>
      <p:pic>
        <p:nvPicPr>
          <p:cNvPr id="21"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1160463"/>
            <a:ext cx="4424363" cy="2130425"/>
          </a:xfrm>
          <a:prstGeom prst="rect">
            <a:avLst/>
          </a:prstGeom>
          <a:noFill/>
          <a:ln w="9525">
            <a:solidFill>
              <a:srgbClr val="00B0F0"/>
            </a:solidFill>
            <a:miter lim="800000"/>
            <a:headEnd/>
            <a:tailEnd/>
          </a:ln>
          <a:extLst>
            <a:ext uri="{909E8E84-426E-40DD-AFC4-6F175D3DCCD1}">
              <a14:hiddenFill xmlns:a14="http://schemas.microsoft.com/office/drawing/2010/main">
                <a:solidFill>
                  <a:srgbClr val="FFFFFF"/>
                </a:solidFill>
              </a14:hiddenFill>
            </a:ext>
          </a:extLst>
        </p:spPr>
      </p:pic>
      <p:pic>
        <p:nvPicPr>
          <p:cNvPr id="22" name="图片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43438" y="1131888"/>
            <a:ext cx="4387850" cy="2144712"/>
          </a:xfrm>
          <a:prstGeom prst="rect">
            <a:avLst/>
          </a:prstGeom>
          <a:noFill/>
          <a:ln w="9525">
            <a:solidFill>
              <a:srgbClr val="00B0F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340858"/>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angle 2"/>
          <p:cNvSpPr>
            <a:spLocks noChangeArrowheads="1"/>
          </p:cNvSpPr>
          <p:nvPr/>
        </p:nvSpPr>
        <p:spPr bwMode="auto">
          <a:xfrm>
            <a:off x="735013" y="144463"/>
            <a:ext cx="8158162" cy="836612"/>
          </a:xfrm>
          <a:prstGeom prst="rect">
            <a:avLst/>
          </a:prstGeom>
          <a:noFill/>
          <a:ln w="9525">
            <a:noFill/>
            <a:miter lim="800000"/>
            <a:headEnd/>
            <a:tailEnd/>
          </a:ln>
        </p:spPr>
        <p:txBody>
          <a:bodyPr lIns="108000" anchor="ctr"/>
          <a:lstStyle/>
          <a:p>
            <a:pPr algn="r" eaLnBrk="0" hangingPunct="0">
              <a:defRPr/>
            </a:pPr>
            <a:r>
              <a:rPr lang="zh-CN" altLang="en-US" sz="3200" dirty="0" smtClean="0">
                <a:latin typeface="黑体" pitchFamily="2" charset="-122"/>
                <a:ea typeface="黑体" pitchFamily="2" charset="-122"/>
              </a:rPr>
              <a:t>配电网</a:t>
            </a:r>
            <a:r>
              <a:rPr lang="en-US" altLang="zh-CN" sz="3200" dirty="0" smtClean="0">
                <a:latin typeface="黑体" pitchFamily="2" charset="-122"/>
                <a:ea typeface="黑体" pitchFamily="2" charset="-122"/>
              </a:rPr>
              <a:t>-</a:t>
            </a:r>
            <a:r>
              <a:rPr lang="zh-CN" altLang="en-US" sz="3200" dirty="0" smtClean="0">
                <a:latin typeface="黑体" pitchFamily="2" charset="-122"/>
                <a:ea typeface="黑体" pitchFamily="2" charset="-122"/>
              </a:rPr>
              <a:t>运行管理</a:t>
            </a:r>
            <a:endParaRPr lang="zh-CN" altLang="en-US" sz="3200" dirty="0">
              <a:latin typeface="黑体" pitchFamily="2" charset="-122"/>
              <a:ea typeface="黑体" pitchFamily="2" charset="-122"/>
            </a:endParaRPr>
          </a:p>
        </p:txBody>
      </p:sp>
      <p:graphicFrame>
        <p:nvGraphicFramePr>
          <p:cNvPr id="7" name="图示 6"/>
          <p:cNvGraphicFramePr/>
          <p:nvPr>
            <p:extLst>
              <p:ext uri="{D42A27DB-BD31-4B8C-83A1-F6EECF244321}">
                <p14:modId xmlns:p14="http://schemas.microsoft.com/office/powerpoint/2010/main" val="543457869"/>
              </p:ext>
            </p:extLst>
          </p:nvPr>
        </p:nvGraphicFramePr>
        <p:xfrm>
          <a:off x="1113601" y="1556792"/>
          <a:ext cx="7922895" cy="45313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圆角矩形 7"/>
          <p:cNvSpPr/>
          <p:nvPr/>
        </p:nvSpPr>
        <p:spPr bwMode="auto">
          <a:xfrm>
            <a:off x="249505" y="2708920"/>
            <a:ext cx="648072" cy="2232248"/>
          </a:xfrm>
          <a:prstGeom prst="roundRect">
            <a:avLst/>
          </a:prstGeom>
          <a:solidFill>
            <a:schemeClr val="bg1">
              <a:lumMod val="75000"/>
            </a:schemeClr>
          </a:solidFill>
          <a:ln w="9525">
            <a:solidFill>
              <a:srgbClr val="EEECE1"/>
            </a:solidFill>
            <a:round/>
            <a:headEnd/>
            <a:tailEnd/>
          </a:ln>
          <a:scene3d>
            <a:camera prst="orthographicFront"/>
            <a:lightRig rig="legacyFlat3" dir="b"/>
          </a:scene3d>
          <a:sp3d extrusionH="163500" prstMaterial="legacyMatte">
            <a:bevelT w="13500" h="13500" prst="angle"/>
            <a:bevelB w="13500" h="13500" prst="angle"/>
            <a:extrusionClr>
              <a:srgbClr val="EEECE1"/>
            </a:extrusionClr>
          </a:sp3d>
        </p:spPr>
        <p:txBody>
          <a:bodyPr anchor="ctr">
            <a:flatTx/>
          </a:bodyPr>
          <a:lstStyle/>
          <a:p>
            <a:pPr algn="ctr" eaLnBrk="1" fontAlgn="auto" hangingPunct="1">
              <a:spcBef>
                <a:spcPts val="0"/>
              </a:spcBef>
              <a:spcAft>
                <a:spcPts val="0"/>
              </a:spcAft>
              <a:defRPr/>
            </a:pPr>
            <a:r>
              <a:rPr lang="zh-CN" altLang="en-US" sz="2000" kern="0" dirty="0">
                <a:solidFill>
                  <a:prstClr val="white"/>
                </a:solidFill>
              </a:rPr>
              <a:t>运行支撑管理</a:t>
            </a:r>
          </a:p>
        </p:txBody>
      </p:sp>
      <p:sp>
        <p:nvSpPr>
          <p:cNvPr id="9" name="左大括号 8"/>
          <p:cNvSpPr/>
          <p:nvPr/>
        </p:nvSpPr>
        <p:spPr>
          <a:xfrm>
            <a:off x="969982" y="1772543"/>
            <a:ext cx="503237" cy="4105275"/>
          </a:xfrm>
          <a:prstGeom prst="leftBrace">
            <a:avLst/>
          </a:prstGeom>
        </p:spPr>
        <p:style>
          <a:lnRef idx="2">
            <a:schemeClr val="accent3"/>
          </a:lnRef>
          <a:fillRef idx="0">
            <a:schemeClr val="accent3"/>
          </a:fillRef>
          <a:effectRef idx="1">
            <a:schemeClr val="accent3"/>
          </a:effectRef>
          <a:fontRef idx="minor">
            <a:schemeClr val="tx1"/>
          </a:fontRef>
        </p:style>
        <p:txBody>
          <a:bodyPr anchor="ctr"/>
          <a:lstStyle/>
          <a:p>
            <a:pPr algn="ctr">
              <a:defRPr/>
            </a:pPr>
            <a:endParaRPr lang="zh-CN" altLang="en-US">
              <a:solidFill>
                <a:prstClr val="black"/>
              </a:solidFill>
            </a:endParaRPr>
          </a:p>
        </p:txBody>
      </p:sp>
    </p:spTree>
    <p:extLst>
      <p:ext uri="{BB962C8B-B14F-4D97-AF65-F5344CB8AC3E}">
        <p14:creationId xmlns:p14="http://schemas.microsoft.com/office/powerpoint/2010/main" val="42212757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angle 2"/>
          <p:cNvSpPr>
            <a:spLocks noChangeArrowheads="1"/>
          </p:cNvSpPr>
          <p:nvPr/>
        </p:nvSpPr>
        <p:spPr bwMode="auto">
          <a:xfrm>
            <a:off x="735013" y="144463"/>
            <a:ext cx="8158162" cy="836612"/>
          </a:xfrm>
          <a:prstGeom prst="rect">
            <a:avLst/>
          </a:prstGeom>
          <a:noFill/>
          <a:ln w="9525">
            <a:noFill/>
            <a:miter lim="800000"/>
            <a:headEnd/>
            <a:tailEnd/>
          </a:ln>
        </p:spPr>
        <p:txBody>
          <a:bodyPr lIns="108000" anchor="ctr"/>
          <a:lstStyle/>
          <a:p>
            <a:pPr algn="r" eaLnBrk="0" hangingPunct="0">
              <a:defRPr/>
            </a:pPr>
            <a:r>
              <a:rPr lang="zh-CN" altLang="en-US" sz="3200" dirty="0" smtClean="0">
                <a:latin typeface="黑体" pitchFamily="2" charset="-122"/>
                <a:ea typeface="黑体" pitchFamily="2" charset="-122"/>
              </a:rPr>
              <a:t>配电网</a:t>
            </a:r>
            <a:r>
              <a:rPr lang="en-US" altLang="zh-CN" sz="3200" dirty="0" smtClean="0">
                <a:latin typeface="黑体" pitchFamily="2" charset="-122"/>
                <a:ea typeface="黑体" pitchFamily="2" charset="-122"/>
              </a:rPr>
              <a:t>-</a:t>
            </a:r>
            <a:r>
              <a:rPr lang="zh-CN" altLang="en-US" sz="3200" dirty="0" smtClean="0">
                <a:latin typeface="黑体" pitchFamily="2" charset="-122"/>
                <a:ea typeface="黑体" pitchFamily="2" charset="-122"/>
              </a:rPr>
              <a:t>图形管理</a:t>
            </a:r>
            <a:endParaRPr lang="zh-CN" altLang="en-US" sz="3200" dirty="0">
              <a:latin typeface="黑体" pitchFamily="2" charset="-122"/>
              <a:ea typeface="黑体" pitchFamily="2" charset="-122"/>
            </a:endParaRPr>
          </a:p>
        </p:txBody>
      </p:sp>
      <p:graphicFrame>
        <p:nvGraphicFramePr>
          <p:cNvPr id="7" name="图示 6"/>
          <p:cNvGraphicFramePr/>
          <p:nvPr/>
        </p:nvGraphicFramePr>
        <p:xfrm>
          <a:off x="1259632" y="1844824"/>
          <a:ext cx="7922895" cy="45313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圆角矩形 7"/>
          <p:cNvSpPr/>
          <p:nvPr/>
        </p:nvSpPr>
        <p:spPr bwMode="auto">
          <a:xfrm>
            <a:off x="395536" y="2996952"/>
            <a:ext cx="648072" cy="2232248"/>
          </a:xfrm>
          <a:prstGeom prst="roundRect">
            <a:avLst/>
          </a:prstGeom>
          <a:solidFill>
            <a:schemeClr val="bg1">
              <a:lumMod val="75000"/>
            </a:schemeClr>
          </a:solidFill>
          <a:ln w="9525">
            <a:solidFill>
              <a:srgbClr val="EEECE1"/>
            </a:solidFill>
            <a:round/>
            <a:headEnd/>
            <a:tailEnd/>
          </a:ln>
          <a:scene3d>
            <a:camera prst="orthographicFront"/>
            <a:lightRig rig="legacyFlat3" dir="b"/>
          </a:scene3d>
          <a:sp3d extrusionH="163500" prstMaterial="legacyMatte">
            <a:bevelT w="13500" h="13500" prst="angle"/>
            <a:bevelB w="13500" h="13500" prst="angle"/>
            <a:extrusionClr>
              <a:srgbClr val="EEECE1"/>
            </a:extrusionClr>
          </a:sp3d>
        </p:spPr>
        <p:txBody>
          <a:bodyPr anchor="ctr">
            <a:flatTx/>
          </a:bodyPr>
          <a:lstStyle/>
          <a:p>
            <a:pPr algn="ctr" eaLnBrk="1" fontAlgn="auto" hangingPunct="1">
              <a:spcBef>
                <a:spcPts val="0"/>
              </a:spcBef>
              <a:spcAft>
                <a:spcPts val="0"/>
              </a:spcAft>
              <a:defRPr/>
            </a:pPr>
            <a:r>
              <a:rPr lang="en-US" altLang="zh-CN" sz="1800" kern="0" dirty="0">
                <a:solidFill>
                  <a:prstClr val="white"/>
                </a:solidFill>
              </a:rPr>
              <a:t>GIS</a:t>
            </a:r>
          </a:p>
          <a:p>
            <a:pPr algn="ctr" eaLnBrk="1" fontAlgn="auto" hangingPunct="1">
              <a:spcBef>
                <a:spcPts val="0"/>
              </a:spcBef>
              <a:spcAft>
                <a:spcPts val="0"/>
              </a:spcAft>
              <a:defRPr/>
            </a:pPr>
            <a:r>
              <a:rPr lang="zh-CN" altLang="en-US" sz="2000" kern="0" dirty="0">
                <a:solidFill>
                  <a:prstClr val="white"/>
                </a:solidFill>
              </a:rPr>
              <a:t>图形管理</a:t>
            </a:r>
          </a:p>
        </p:txBody>
      </p:sp>
      <p:sp>
        <p:nvSpPr>
          <p:cNvPr id="9" name="左大括号 8"/>
          <p:cNvSpPr/>
          <p:nvPr/>
        </p:nvSpPr>
        <p:spPr>
          <a:xfrm>
            <a:off x="1116013" y="2060575"/>
            <a:ext cx="503237" cy="4105275"/>
          </a:xfrm>
          <a:prstGeom prst="leftBrace">
            <a:avLst/>
          </a:prstGeom>
        </p:spPr>
        <p:style>
          <a:lnRef idx="2">
            <a:schemeClr val="accent3"/>
          </a:lnRef>
          <a:fillRef idx="0">
            <a:schemeClr val="accent3"/>
          </a:fillRef>
          <a:effectRef idx="1">
            <a:schemeClr val="accent3"/>
          </a:effectRef>
          <a:fontRef idx="minor">
            <a:schemeClr val="tx1"/>
          </a:fontRef>
        </p:style>
        <p:txBody>
          <a:bodyPr anchor="ctr"/>
          <a:lstStyle/>
          <a:p>
            <a:pPr algn="ctr">
              <a:defRPr/>
            </a:pPr>
            <a:endParaRPr lang="zh-CN" altLang="en-US">
              <a:solidFill>
                <a:prstClr val="black"/>
              </a:solidFill>
            </a:endParaRPr>
          </a:p>
        </p:txBody>
      </p:sp>
    </p:spTree>
    <p:extLst>
      <p:ext uri="{BB962C8B-B14F-4D97-AF65-F5344CB8AC3E}">
        <p14:creationId xmlns:p14="http://schemas.microsoft.com/office/powerpoint/2010/main" val="42212757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angle 2"/>
          <p:cNvSpPr>
            <a:spLocks noChangeArrowheads="1"/>
          </p:cNvSpPr>
          <p:nvPr/>
        </p:nvSpPr>
        <p:spPr bwMode="auto">
          <a:xfrm>
            <a:off x="735013" y="144463"/>
            <a:ext cx="8158162" cy="836612"/>
          </a:xfrm>
          <a:prstGeom prst="rect">
            <a:avLst/>
          </a:prstGeom>
          <a:noFill/>
          <a:ln w="9525">
            <a:noFill/>
            <a:miter lim="800000"/>
            <a:headEnd/>
            <a:tailEnd/>
          </a:ln>
        </p:spPr>
        <p:txBody>
          <a:bodyPr lIns="108000" anchor="ctr"/>
          <a:lstStyle/>
          <a:p>
            <a:pPr algn="r" eaLnBrk="0" hangingPunct="0">
              <a:defRPr/>
            </a:pPr>
            <a:r>
              <a:rPr lang="zh-CN" altLang="en-US" sz="3200" dirty="0" smtClean="0">
                <a:latin typeface="黑体" pitchFamily="2" charset="-122"/>
                <a:ea typeface="黑体" pitchFamily="2" charset="-122"/>
              </a:rPr>
              <a:t>配电网</a:t>
            </a:r>
            <a:r>
              <a:rPr lang="en-US" altLang="zh-CN" sz="3200" dirty="0" smtClean="0">
                <a:latin typeface="黑体" pitchFamily="2" charset="-122"/>
                <a:ea typeface="黑体" pitchFamily="2" charset="-122"/>
              </a:rPr>
              <a:t>-</a:t>
            </a:r>
            <a:r>
              <a:rPr lang="zh-CN" altLang="en-US" sz="3200" dirty="0" smtClean="0">
                <a:latin typeface="黑体" pitchFamily="2" charset="-122"/>
                <a:ea typeface="黑体" pitchFamily="2" charset="-122"/>
              </a:rPr>
              <a:t>图形管理</a:t>
            </a:r>
            <a:endParaRPr lang="zh-CN" altLang="en-US" sz="3200" dirty="0">
              <a:latin typeface="黑体" pitchFamily="2" charset="-122"/>
              <a:ea typeface="黑体" pitchFamily="2" charset="-122"/>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38" y="1104900"/>
            <a:ext cx="7008812" cy="412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2"/>
          <p:cNvSpPr txBox="1"/>
          <p:nvPr/>
        </p:nvSpPr>
        <p:spPr>
          <a:xfrm>
            <a:off x="174625" y="5301208"/>
            <a:ext cx="8861871" cy="1477328"/>
          </a:xfrm>
          <a:prstGeom prst="rect">
            <a:avLst/>
          </a:prstGeom>
          <a:noFill/>
        </p:spPr>
        <p:txBody>
          <a:bodyPr wrap="square">
            <a:spAutoFit/>
          </a:bodyPr>
          <a:lstStyle/>
          <a:p>
            <a:pPr>
              <a:defRPr/>
            </a:pPr>
            <a:r>
              <a:rPr lang="zh-CN" altLang="en-US" b="0" dirty="0"/>
              <a:t>         配电通信基本上是基于一次电力线路架设的，其中电力通信光缆与电力一次线路存在重叠、从属等地理位置关系。</a:t>
            </a:r>
            <a:endParaRPr lang="en-US" altLang="zh-CN" b="0" dirty="0"/>
          </a:p>
          <a:p>
            <a:pPr marL="285750" indent="-285750">
              <a:buFont typeface="Wingdings" pitchFamily="2" charset="2"/>
              <a:buChar char="l"/>
              <a:defRPr/>
            </a:pPr>
            <a:r>
              <a:rPr lang="zh-CN" altLang="en-US" b="0" dirty="0"/>
              <a:t>配电通信网光缆的应沿着电力一次线路的路径绘制</a:t>
            </a:r>
            <a:endParaRPr lang="en-US" altLang="zh-CN" b="0" dirty="0"/>
          </a:p>
          <a:p>
            <a:pPr marL="285750" indent="-285750">
              <a:buFont typeface="Wingdings" pitchFamily="2" charset="2"/>
              <a:buChar char="l"/>
              <a:defRPr/>
            </a:pPr>
            <a:r>
              <a:rPr lang="zh-CN" altLang="en-US" b="0" dirty="0"/>
              <a:t>对于架空线路拐点，与电力杆塔存在空间位置重叠关联；</a:t>
            </a:r>
            <a:endParaRPr lang="en-US" altLang="zh-CN" b="0" dirty="0"/>
          </a:p>
          <a:p>
            <a:pPr marL="285750" indent="-285750">
              <a:buFont typeface="Wingdings" pitchFamily="2" charset="2"/>
              <a:buChar char="l"/>
              <a:defRPr/>
            </a:pPr>
            <a:r>
              <a:rPr lang="zh-CN" altLang="en-US" b="0" dirty="0"/>
              <a:t>架空接头盒、电缆井下接头盒：与杆塔、电缆从属关系。</a:t>
            </a:r>
            <a:endParaRPr lang="en-US" altLang="zh-CN" b="0" dirty="0"/>
          </a:p>
        </p:txBody>
      </p:sp>
    </p:spTree>
    <p:extLst>
      <p:ext uri="{BB962C8B-B14F-4D97-AF65-F5344CB8AC3E}">
        <p14:creationId xmlns:p14="http://schemas.microsoft.com/office/powerpoint/2010/main" val="42212757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angle 2"/>
          <p:cNvSpPr>
            <a:spLocks noChangeArrowheads="1"/>
          </p:cNvSpPr>
          <p:nvPr/>
        </p:nvSpPr>
        <p:spPr bwMode="auto">
          <a:xfrm>
            <a:off x="735013" y="144463"/>
            <a:ext cx="8158162" cy="836612"/>
          </a:xfrm>
          <a:prstGeom prst="rect">
            <a:avLst/>
          </a:prstGeom>
          <a:noFill/>
          <a:ln w="9525">
            <a:noFill/>
            <a:miter lim="800000"/>
            <a:headEnd/>
            <a:tailEnd/>
          </a:ln>
        </p:spPr>
        <p:txBody>
          <a:bodyPr lIns="108000" anchor="ctr"/>
          <a:lstStyle/>
          <a:p>
            <a:pPr algn="r" eaLnBrk="0" hangingPunct="0">
              <a:defRPr/>
            </a:pPr>
            <a:r>
              <a:rPr lang="zh-CN" altLang="en-US" sz="3200" dirty="0" smtClean="0">
                <a:latin typeface="黑体" pitchFamily="2" charset="-122"/>
                <a:ea typeface="黑体" pitchFamily="2" charset="-122"/>
              </a:rPr>
              <a:t>配电网</a:t>
            </a:r>
            <a:r>
              <a:rPr lang="en-US" altLang="zh-CN" sz="3200" dirty="0" smtClean="0">
                <a:latin typeface="黑体" pitchFamily="2" charset="-122"/>
                <a:ea typeface="黑体" pitchFamily="2" charset="-122"/>
              </a:rPr>
              <a:t>-</a:t>
            </a:r>
            <a:r>
              <a:rPr lang="zh-CN" altLang="en-US" sz="3200" dirty="0" smtClean="0">
                <a:latin typeface="黑体" pitchFamily="2" charset="-122"/>
                <a:ea typeface="黑体" pitchFamily="2" charset="-122"/>
              </a:rPr>
              <a:t>图形管理</a:t>
            </a:r>
            <a:endParaRPr lang="zh-CN" altLang="en-US" sz="3200" dirty="0">
              <a:latin typeface="黑体" pitchFamily="2" charset="-122"/>
              <a:ea typeface="黑体" pitchFamily="2" charset="-122"/>
            </a:endParaRPr>
          </a:p>
        </p:txBody>
      </p:sp>
      <p:sp>
        <p:nvSpPr>
          <p:cNvPr id="3" name="Rectangle 4" descr="花束"/>
          <p:cNvSpPr>
            <a:spLocks noChangeArrowheads="1"/>
          </p:cNvSpPr>
          <p:nvPr/>
        </p:nvSpPr>
        <p:spPr bwMode="auto">
          <a:xfrm>
            <a:off x="107951" y="5843588"/>
            <a:ext cx="8712200" cy="936625"/>
          </a:xfrm>
          <a:prstGeom prst="rect">
            <a:avLst/>
          </a:prstGeom>
          <a:noFill/>
          <a:ln w="22225" algn="ctr">
            <a:solidFill>
              <a:srgbClr val="5CB1FE"/>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lstStyle/>
          <a:p>
            <a:pPr eaLnBrk="1" fontAlgn="auto" hangingPunct="1">
              <a:spcBef>
                <a:spcPts val="0"/>
              </a:spcBef>
              <a:spcAft>
                <a:spcPts val="0"/>
              </a:spcAft>
              <a:defRPr/>
            </a:pPr>
            <a:r>
              <a:rPr lang="zh-CN" altLang="en-US" sz="1600" kern="0" dirty="0">
                <a:solidFill>
                  <a:sysClr val="windowText" lastClr="000000"/>
                </a:solidFill>
              </a:rPr>
              <a:t>功能描述：</a:t>
            </a:r>
            <a:endParaRPr lang="en-US" altLang="zh-CN" sz="1600" kern="0" dirty="0">
              <a:solidFill>
                <a:sysClr val="windowText" lastClr="000000"/>
              </a:solidFill>
            </a:endParaRPr>
          </a:p>
          <a:p>
            <a:pPr marL="285750" indent="-285750">
              <a:buFont typeface="Wingdings" panose="05000000000000000000" pitchFamily="2" charset="2"/>
              <a:buChar char="l"/>
              <a:defRPr/>
            </a:pPr>
            <a:r>
              <a:rPr lang="zh-CN" altLang="en-US" sz="1600" dirty="0"/>
              <a:t>在平面</a:t>
            </a:r>
            <a:r>
              <a:rPr lang="en-US" altLang="zh-CN" sz="1600" dirty="0"/>
              <a:t>GIS</a:t>
            </a:r>
            <a:r>
              <a:rPr lang="zh-CN" altLang="en-US" sz="1600" dirty="0"/>
              <a:t>图、卫星</a:t>
            </a:r>
            <a:r>
              <a:rPr lang="en-US" altLang="zh-CN" sz="1600" dirty="0"/>
              <a:t>GIS</a:t>
            </a:r>
            <a:r>
              <a:rPr lang="zh-CN" altLang="en-US" sz="1600" dirty="0"/>
              <a:t>图上对站点、杆塔、管井、设备等资源精确位置的呈现；</a:t>
            </a:r>
            <a:endParaRPr lang="en-US" altLang="zh-CN" sz="1600" dirty="0"/>
          </a:p>
          <a:p>
            <a:pPr marL="285750" indent="-285750">
              <a:buFont typeface="Wingdings" panose="05000000000000000000" pitchFamily="2" charset="2"/>
              <a:buChar char="l"/>
              <a:defRPr/>
            </a:pPr>
            <a:r>
              <a:rPr lang="zh-CN" altLang="en-US" sz="1600" dirty="0"/>
              <a:t>专题</a:t>
            </a:r>
            <a:r>
              <a:rPr lang="zh-CN" altLang="en-US" sz="1600" dirty="0" smtClean="0"/>
              <a:t>图应用</a:t>
            </a:r>
            <a:endParaRPr lang="en-US" altLang="zh-CN" sz="1600" dirty="0"/>
          </a:p>
          <a:p>
            <a:pPr marL="285750" indent="-285750">
              <a:buFont typeface="Wingdings" panose="05000000000000000000" pitchFamily="2" charset="2"/>
              <a:buChar char="l"/>
              <a:defRPr/>
            </a:pPr>
            <a:r>
              <a:rPr lang="zh-CN" altLang="en-US" sz="1600" dirty="0" smtClean="0"/>
              <a:t>告警</a:t>
            </a:r>
            <a:r>
              <a:rPr lang="zh-CN" altLang="en-US" sz="1600" dirty="0"/>
              <a:t>数据呈现</a:t>
            </a:r>
            <a:endParaRPr lang="en-US" altLang="zh-CN" sz="1600" dirty="0"/>
          </a:p>
        </p:txBody>
      </p:sp>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950" y="1125538"/>
            <a:ext cx="4413250" cy="2747962"/>
          </a:xfrm>
          <a:prstGeom prst="rect">
            <a:avLst/>
          </a:prstGeom>
          <a:noFill/>
          <a:ln w="9525">
            <a:solidFill>
              <a:srgbClr val="00B0F0"/>
            </a:solidFill>
            <a:miter lim="800000"/>
            <a:headEnd/>
            <a:tailEnd/>
          </a:ln>
          <a:extLst>
            <a:ext uri="{909E8E84-426E-40DD-AFC4-6F175D3DCCD1}">
              <a14:hiddenFill xmlns:a14="http://schemas.microsoft.com/office/drawing/2010/main">
                <a:solidFill>
                  <a:srgbClr val="FFFFFF"/>
                </a:solidFill>
              </a14:hiddenFill>
            </a:ext>
          </a:extLst>
        </p:spPr>
      </p:pic>
      <p:pic>
        <p:nvPicPr>
          <p:cNvPr id="5" name="Picture 2" descr="1gis模块"/>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52963" y="1130300"/>
            <a:ext cx="4414837" cy="2741613"/>
          </a:xfrm>
          <a:prstGeom prst="rect">
            <a:avLst/>
          </a:prstGeom>
          <a:noFill/>
          <a:ln w="9525">
            <a:solidFill>
              <a:srgbClr val="00B0F0"/>
            </a:solidFill>
            <a:miter lim="800000"/>
            <a:headEnd/>
            <a:tailEnd/>
          </a:ln>
          <a:extLst>
            <a:ext uri="{909E8E84-426E-40DD-AFC4-6F175D3DCCD1}">
              <a14:hiddenFill xmlns:a14="http://schemas.microsoft.com/office/drawing/2010/main">
                <a:solidFill>
                  <a:srgbClr val="FFFFFF"/>
                </a:solidFill>
              </a14:hiddenFill>
            </a:ext>
          </a:extLst>
        </p:spPr>
      </p:pic>
      <p:pic>
        <p:nvPicPr>
          <p:cNvPr id="6" name="Picture 3" descr="光缆拓扑图_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950" y="3933825"/>
            <a:ext cx="4413250" cy="1849438"/>
          </a:xfrm>
          <a:prstGeom prst="rect">
            <a:avLst/>
          </a:prstGeom>
          <a:noFill/>
          <a:ln w="9525">
            <a:solidFill>
              <a:srgbClr val="00B0F0"/>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4" descr="4444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2963" y="3933825"/>
            <a:ext cx="4414837" cy="1849438"/>
          </a:xfrm>
          <a:prstGeom prst="rect">
            <a:avLst/>
          </a:prstGeom>
          <a:noFill/>
          <a:ln w="9525">
            <a:solidFill>
              <a:srgbClr val="00B0F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5074881"/>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angle 2"/>
          <p:cNvSpPr>
            <a:spLocks noChangeArrowheads="1"/>
          </p:cNvSpPr>
          <p:nvPr/>
        </p:nvSpPr>
        <p:spPr bwMode="auto">
          <a:xfrm>
            <a:off x="735013" y="144463"/>
            <a:ext cx="8158162" cy="836612"/>
          </a:xfrm>
          <a:prstGeom prst="rect">
            <a:avLst/>
          </a:prstGeom>
          <a:noFill/>
          <a:ln w="9525">
            <a:noFill/>
            <a:miter lim="800000"/>
            <a:headEnd/>
            <a:tailEnd/>
          </a:ln>
        </p:spPr>
        <p:txBody>
          <a:bodyPr lIns="108000" anchor="ctr"/>
          <a:lstStyle/>
          <a:p>
            <a:pPr algn="r" eaLnBrk="0" hangingPunct="0">
              <a:defRPr/>
            </a:pPr>
            <a:r>
              <a:rPr lang="zh-CN" altLang="en-US" sz="3200" dirty="0" smtClean="0">
                <a:latin typeface="黑体" pitchFamily="2" charset="-122"/>
                <a:ea typeface="黑体" pitchFamily="2" charset="-122"/>
              </a:rPr>
              <a:t>配电网</a:t>
            </a:r>
            <a:r>
              <a:rPr lang="en-US" altLang="zh-CN" sz="3200" dirty="0" smtClean="0">
                <a:latin typeface="黑体" pitchFamily="2" charset="-122"/>
                <a:ea typeface="黑体" pitchFamily="2" charset="-122"/>
              </a:rPr>
              <a:t>-</a:t>
            </a:r>
            <a:r>
              <a:rPr lang="zh-CN" altLang="en-US" sz="3200" dirty="0" smtClean="0">
                <a:latin typeface="黑体" pitchFamily="2" charset="-122"/>
                <a:ea typeface="黑体" pitchFamily="2" charset="-122"/>
              </a:rPr>
              <a:t>图形管理</a:t>
            </a:r>
            <a:endParaRPr lang="zh-CN" altLang="en-US" sz="3200" dirty="0">
              <a:latin typeface="黑体" pitchFamily="2" charset="-122"/>
              <a:ea typeface="黑体" pitchFamily="2" charset="-122"/>
            </a:endParaRPr>
          </a:p>
        </p:txBody>
      </p:sp>
      <p:sp>
        <p:nvSpPr>
          <p:cNvPr id="10" name="圆角矩形 9"/>
          <p:cNvSpPr/>
          <p:nvPr/>
        </p:nvSpPr>
        <p:spPr bwMode="auto">
          <a:xfrm>
            <a:off x="6815078" y="1810134"/>
            <a:ext cx="2016224" cy="4464496"/>
          </a:xfrm>
          <a:prstGeom prst="roundRect">
            <a:avLst>
              <a:gd name="adj" fmla="val 5085"/>
            </a:avLst>
          </a:prstGeom>
          <a:gradFill>
            <a:gsLst>
              <a:gs pos="0">
                <a:sysClr val="window" lastClr="FFFFFF">
                  <a:lumMod val="75000"/>
                </a:sysClr>
              </a:gs>
              <a:gs pos="50000">
                <a:sysClr val="window" lastClr="FFFFFF">
                  <a:lumMod val="85000"/>
                </a:sysClr>
              </a:gs>
              <a:gs pos="100000">
                <a:srgbClr val="727CA3">
                  <a:tint val="23500"/>
                  <a:satMod val="160000"/>
                </a:srgbClr>
              </a:gs>
            </a:gsLst>
            <a:lin ang="5400000" scaled="0"/>
          </a:gradFill>
          <a:ln w="22225" cap="flat" cmpd="sng" algn="ctr">
            <a:solidFill>
              <a:sysClr val="windowText" lastClr="000000">
                <a:lumMod val="65000"/>
                <a:lumOff val="35000"/>
                <a:alpha val="50000"/>
              </a:sysClr>
            </a:solidFill>
            <a:prstDash val="solid"/>
            <a:round/>
            <a:headEnd type="none" w="med" len="med"/>
            <a:tailEnd type="none" w="med" len="med"/>
          </a:ln>
          <a:effectLst/>
        </p:spPr>
        <p:txBody>
          <a:bodyPr/>
          <a:lstStyle/>
          <a:p>
            <a:pPr>
              <a:lnSpc>
                <a:spcPct val="200000"/>
              </a:lnSpc>
              <a:spcAft>
                <a:spcPts val="1800"/>
              </a:spcAft>
              <a:defRPr/>
            </a:pPr>
            <a:r>
              <a:rPr lang="zh-CN" altLang="en-US" sz="1600" dirty="0">
                <a:solidFill>
                  <a:schemeClr val="tx1"/>
                </a:solidFill>
                <a:latin typeface="Arial" pitchFamily="34" charset="0"/>
                <a:ea typeface="黑体" pitchFamily="49" charset="-122"/>
                <a:cs typeface="Arial" pitchFamily="34" charset="0"/>
              </a:rPr>
              <a:t>根据地理图中的</a:t>
            </a:r>
            <a:r>
              <a:rPr lang="zh-CN" altLang="en-US" sz="1600" dirty="0" smtClean="0">
                <a:solidFill>
                  <a:schemeClr val="tx1"/>
                </a:solidFill>
                <a:latin typeface="Arial" pitchFamily="34" charset="0"/>
                <a:ea typeface="黑体" pitchFamily="49" charset="-122"/>
                <a:cs typeface="Arial" pitchFamily="34" charset="0"/>
              </a:rPr>
              <a:t>通信线路的</a:t>
            </a:r>
            <a:r>
              <a:rPr lang="zh-CN" altLang="en-US" sz="1600" dirty="0">
                <a:solidFill>
                  <a:schemeClr val="tx1"/>
                </a:solidFill>
                <a:latin typeface="Arial" pitchFamily="34" charset="0"/>
                <a:ea typeface="黑体" pitchFamily="49" charset="-122"/>
                <a:cs typeface="Arial" pitchFamily="34" charset="0"/>
              </a:rPr>
              <a:t>地理</a:t>
            </a:r>
            <a:r>
              <a:rPr lang="zh-CN" altLang="en-US" sz="1600" dirty="0" smtClean="0">
                <a:solidFill>
                  <a:schemeClr val="tx1"/>
                </a:solidFill>
                <a:latin typeface="Arial" pitchFamily="34" charset="0"/>
                <a:ea typeface="黑体" pitchFamily="49" charset="-122"/>
                <a:cs typeface="Arial" pitchFamily="34" charset="0"/>
              </a:rPr>
              <a:t>走向，</a:t>
            </a:r>
            <a:r>
              <a:rPr lang="zh-CN" altLang="en-US" sz="1600" dirty="0">
                <a:solidFill>
                  <a:schemeClr val="tx1"/>
                </a:solidFill>
                <a:latin typeface="Arial" pitchFamily="34" charset="0"/>
                <a:ea typeface="黑体" pitchFamily="49" charset="-122"/>
                <a:cs typeface="Arial" pitchFamily="34" charset="0"/>
              </a:rPr>
              <a:t>转换成以站点为起点或终点的横平竖直的线路逻辑图，用户可以自定义布局间距。并提供局部生成、重构连接、快速编辑等功能。</a:t>
            </a:r>
          </a:p>
        </p:txBody>
      </p:sp>
      <p:pic>
        <p:nvPicPr>
          <p:cNvPr id="11" name="Picture 3"/>
          <p:cNvPicPr>
            <a:picLocks noChangeAspect="1" noChangeArrowheads="1"/>
          </p:cNvPicPr>
          <p:nvPr/>
        </p:nvPicPr>
        <p:blipFill rotWithShape="1">
          <a:blip r:embed="rId3"/>
          <a:srcRect t="4222" b="2899"/>
          <a:stretch/>
        </p:blipFill>
        <p:spPr bwMode="auto">
          <a:xfrm>
            <a:off x="262350" y="1991770"/>
            <a:ext cx="6429420" cy="4714908"/>
          </a:xfrm>
          <a:prstGeom prst="rect">
            <a:avLst/>
          </a:prstGeom>
          <a:noFill/>
          <a:ln w="9525">
            <a:noFill/>
            <a:miter lim="800000"/>
            <a:headEnd/>
            <a:tailEnd/>
          </a:ln>
          <a:effectLst/>
        </p:spPr>
      </p:pic>
      <p:sp>
        <p:nvSpPr>
          <p:cNvPr id="12" name="椭圆 11"/>
          <p:cNvSpPr/>
          <p:nvPr/>
        </p:nvSpPr>
        <p:spPr bwMode="auto">
          <a:xfrm>
            <a:off x="1333920" y="4849290"/>
            <a:ext cx="428628" cy="214314"/>
          </a:xfrm>
          <a:prstGeom prst="ellipse">
            <a:avLst/>
          </a:prstGeom>
          <a:noFill/>
          <a:ln w="25400">
            <a:solidFill>
              <a:srgbClr val="FF0000"/>
            </a:solidFill>
          </a:ln>
          <a:effectLst/>
        </p:spPr>
        <p:style>
          <a:lnRef idx="1">
            <a:schemeClr val="accent2"/>
          </a:lnRef>
          <a:fillRef idx="3">
            <a:schemeClr val="accent2"/>
          </a:fillRef>
          <a:effectRef idx="2">
            <a:schemeClr val="accent2"/>
          </a:effectRef>
          <a:fontRef idx="minor">
            <a:schemeClr val="lt1"/>
          </a:fontRef>
        </p:style>
        <p:txBody>
          <a:bodyPr rtlCol="0" anchor="ctr">
            <a:sp3d/>
          </a:bodyPr>
          <a:lstStyle/>
          <a:p>
            <a:pPr algn="ctr" fontAlgn="ctr">
              <a:spcBef>
                <a:spcPts val="0"/>
              </a:spcBef>
              <a:spcAft>
                <a:spcPts val="0"/>
              </a:spcAft>
              <a:buClr>
                <a:srgbClr val="FF0000"/>
              </a:buClr>
              <a:buSzPct val="70000"/>
            </a:pPr>
            <a:endParaRPr lang="zh-CN" altLang="en-US" sz="1200" b="1" dirty="0" smtClean="0">
              <a:latin typeface="Arial" pitchFamily="34" charset="0"/>
              <a:ea typeface="黑体" pitchFamily="49" charset="-122"/>
              <a:cs typeface="Arial" pitchFamily="34" charset="0"/>
            </a:endParaRPr>
          </a:p>
        </p:txBody>
      </p:sp>
      <p:pic>
        <p:nvPicPr>
          <p:cNvPr id="13" name="Picture 5"/>
          <p:cNvPicPr>
            <a:picLocks noChangeAspect="1" noChangeArrowheads="1"/>
          </p:cNvPicPr>
          <p:nvPr/>
        </p:nvPicPr>
        <p:blipFill rotWithShape="1">
          <a:blip r:embed="rId4"/>
          <a:srcRect t="4225" b="2823"/>
          <a:stretch/>
        </p:blipFill>
        <p:spPr bwMode="auto">
          <a:xfrm>
            <a:off x="230812" y="1988840"/>
            <a:ext cx="6429420" cy="4714907"/>
          </a:xfrm>
          <a:prstGeom prst="rect">
            <a:avLst/>
          </a:prstGeom>
          <a:noFill/>
          <a:ln w="9525">
            <a:noFill/>
            <a:miter lim="800000"/>
            <a:headEnd/>
            <a:tailEnd/>
          </a:ln>
          <a:effectLst/>
        </p:spPr>
      </p:pic>
      <p:sp>
        <p:nvSpPr>
          <p:cNvPr id="14" name="矩形 13"/>
          <p:cNvSpPr/>
          <p:nvPr/>
        </p:nvSpPr>
        <p:spPr bwMode="auto">
          <a:xfrm>
            <a:off x="2548366" y="4063472"/>
            <a:ext cx="571504" cy="714380"/>
          </a:xfrm>
          <a:prstGeom prst="rect">
            <a:avLst/>
          </a:prstGeom>
          <a:noFill/>
          <a:ln w="25400">
            <a:solidFill>
              <a:srgbClr val="FF0000"/>
            </a:solidFill>
          </a:ln>
          <a:effectLst/>
        </p:spPr>
        <p:style>
          <a:lnRef idx="1">
            <a:schemeClr val="accent2"/>
          </a:lnRef>
          <a:fillRef idx="3">
            <a:schemeClr val="accent2"/>
          </a:fillRef>
          <a:effectRef idx="2">
            <a:schemeClr val="accent2"/>
          </a:effectRef>
          <a:fontRef idx="minor">
            <a:schemeClr val="lt1"/>
          </a:fontRef>
        </p:style>
        <p:txBody>
          <a:bodyPr rtlCol="0" anchor="ctr">
            <a:sp3d/>
          </a:bodyPr>
          <a:lstStyle/>
          <a:p>
            <a:pPr algn="ctr" fontAlgn="ctr">
              <a:spcBef>
                <a:spcPts val="0"/>
              </a:spcBef>
              <a:spcAft>
                <a:spcPts val="0"/>
              </a:spcAft>
              <a:buClr>
                <a:srgbClr val="FF0000"/>
              </a:buClr>
              <a:buSzPct val="70000"/>
            </a:pPr>
            <a:endParaRPr lang="zh-CN" altLang="en-US" sz="1200" b="1" dirty="0" smtClean="0">
              <a:latin typeface="Arial" pitchFamily="34" charset="0"/>
              <a:ea typeface="黑体" pitchFamily="49" charset="-122"/>
              <a:cs typeface="Arial" pitchFamily="34" charset="0"/>
            </a:endParaRPr>
          </a:p>
        </p:txBody>
      </p:sp>
      <p:sp>
        <p:nvSpPr>
          <p:cNvPr id="15" name="椭圆 14"/>
          <p:cNvSpPr/>
          <p:nvPr/>
        </p:nvSpPr>
        <p:spPr bwMode="auto">
          <a:xfrm>
            <a:off x="262350" y="1991770"/>
            <a:ext cx="357190" cy="428628"/>
          </a:xfrm>
          <a:prstGeom prst="ellipse">
            <a:avLst/>
          </a:prstGeom>
          <a:noFill/>
          <a:ln w="25400">
            <a:solidFill>
              <a:srgbClr val="FF0000"/>
            </a:solidFill>
          </a:ln>
          <a:effectLst/>
        </p:spPr>
        <p:style>
          <a:lnRef idx="1">
            <a:schemeClr val="accent2"/>
          </a:lnRef>
          <a:fillRef idx="3">
            <a:schemeClr val="accent2"/>
          </a:fillRef>
          <a:effectRef idx="2">
            <a:schemeClr val="accent2"/>
          </a:effectRef>
          <a:fontRef idx="minor">
            <a:schemeClr val="lt1"/>
          </a:fontRef>
        </p:style>
        <p:txBody>
          <a:bodyPr rtlCol="0" anchor="ctr">
            <a:sp3d/>
          </a:bodyPr>
          <a:lstStyle/>
          <a:p>
            <a:pPr algn="ctr" fontAlgn="ctr">
              <a:spcBef>
                <a:spcPts val="0"/>
              </a:spcBef>
              <a:spcAft>
                <a:spcPts val="0"/>
              </a:spcAft>
              <a:buClr>
                <a:srgbClr val="FF0000"/>
              </a:buClr>
              <a:buSzPct val="70000"/>
            </a:pPr>
            <a:endParaRPr lang="zh-CN" altLang="en-US" sz="1200" b="1" dirty="0" smtClean="0">
              <a:latin typeface="Arial" pitchFamily="34" charset="0"/>
              <a:ea typeface="黑体" pitchFamily="49" charset="-122"/>
              <a:cs typeface="Arial" pitchFamily="34" charset="0"/>
            </a:endParaRPr>
          </a:p>
        </p:txBody>
      </p:sp>
      <p:pic>
        <p:nvPicPr>
          <p:cNvPr id="16" name="Picture 6"/>
          <p:cNvPicPr>
            <a:picLocks noChangeAspect="1" noChangeArrowheads="1"/>
          </p:cNvPicPr>
          <p:nvPr/>
        </p:nvPicPr>
        <p:blipFill>
          <a:blip r:embed="rId5"/>
          <a:srcRect/>
          <a:stretch>
            <a:fillRect/>
          </a:stretch>
        </p:blipFill>
        <p:spPr bwMode="auto">
          <a:xfrm>
            <a:off x="2905556" y="4420662"/>
            <a:ext cx="1666875" cy="219075"/>
          </a:xfrm>
          <a:prstGeom prst="rect">
            <a:avLst/>
          </a:prstGeom>
          <a:noFill/>
          <a:ln w="9525">
            <a:noFill/>
            <a:miter lim="800000"/>
            <a:headEnd/>
            <a:tailEnd/>
          </a:ln>
          <a:effectLst/>
        </p:spPr>
      </p:pic>
      <p:sp>
        <p:nvSpPr>
          <p:cNvPr id="17" name="椭圆 16"/>
          <p:cNvSpPr/>
          <p:nvPr/>
        </p:nvSpPr>
        <p:spPr bwMode="auto">
          <a:xfrm>
            <a:off x="2905556" y="4349224"/>
            <a:ext cx="1571636" cy="357190"/>
          </a:xfrm>
          <a:prstGeom prst="ellipse">
            <a:avLst/>
          </a:prstGeom>
          <a:noFill/>
          <a:ln w="25400">
            <a:solidFill>
              <a:srgbClr val="FF0000"/>
            </a:solidFill>
          </a:ln>
          <a:effectLst/>
        </p:spPr>
        <p:style>
          <a:lnRef idx="1">
            <a:schemeClr val="accent2"/>
          </a:lnRef>
          <a:fillRef idx="3">
            <a:schemeClr val="accent2"/>
          </a:fillRef>
          <a:effectRef idx="2">
            <a:schemeClr val="accent2"/>
          </a:effectRef>
          <a:fontRef idx="minor">
            <a:schemeClr val="lt1"/>
          </a:fontRef>
        </p:style>
        <p:txBody>
          <a:bodyPr rtlCol="0" anchor="ctr">
            <a:sp3d/>
          </a:bodyPr>
          <a:lstStyle/>
          <a:p>
            <a:pPr algn="ctr" fontAlgn="ctr">
              <a:spcBef>
                <a:spcPts val="0"/>
              </a:spcBef>
              <a:spcAft>
                <a:spcPts val="0"/>
              </a:spcAft>
              <a:buClr>
                <a:srgbClr val="FF0000"/>
              </a:buClr>
              <a:buSzPct val="70000"/>
            </a:pPr>
            <a:endParaRPr lang="zh-CN" altLang="en-US" sz="1200" b="1" dirty="0" smtClean="0">
              <a:latin typeface="Arial" pitchFamily="34" charset="0"/>
              <a:ea typeface="黑体" pitchFamily="49" charset="-122"/>
              <a:cs typeface="Arial" pitchFamily="34" charset="0"/>
            </a:endParaRPr>
          </a:p>
        </p:txBody>
      </p:sp>
      <p:sp>
        <p:nvSpPr>
          <p:cNvPr id="18" name="圆角矩形 17"/>
          <p:cNvSpPr/>
          <p:nvPr/>
        </p:nvSpPr>
        <p:spPr>
          <a:xfrm flipH="1">
            <a:off x="366249" y="1189334"/>
            <a:ext cx="8411502" cy="432000"/>
          </a:xfrm>
          <a:prstGeom prst="roundRect">
            <a:avLst/>
          </a:prstGeom>
          <a:solidFill>
            <a:schemeClr val="accent3">
              <a:lumMod val="75000"/>
            </a:schemeClr>
          </a:solidFill>
          <a:ln w="25400">
            <a:noFill/>
          </a:ln>
          <a:effectLst/>
        </p:spPr>
        <p:style>
          <a:lnRef idx="1">
            <a:schemeClr val="accent2"/>
          </a:lnRef>
          <a:fillRef idx="3">
            <a:schemeClr val="accent2"/>
          </a:fillRef>
          <a:effectRef idx="2">
            <a:schemeClr val="accent2"/>
          </a:effectRef>
          <a:fontRef idx="minor">
            <a:schemeClr val="lt1"/>
          </a:fontRef>
        </p:style>
        <p:txBody>
          <a:bodyPr anchor="ctr">
            <a:sp3d/>
          </a:bodyPr>
          <a:lstStyle/>
          <a:p>
            <a:pPr algn="ctr"/>
            <a:r>
              <a:rPr lang="zh-CN" altLang="en-US" sz="2000" b="1" dirty="0">
                <a:solidFill>
                  <a:schemeClr val="tx1"/>
                </a:solidFill>
                <a:latin typeface="Arial" pitchFamily="34" charset="0"/>
                <a:ea typeface="黑体" pitchFamily="49" charset="-122"/>
                <a:cs typeface="Arial" pitchFamily="34" charset="0"/>
              </a:rPr>
              <a:t>光缆逻辑图</a:t>
            </a:r>
          </a:p>
        </p:txBody>
      </p:sp>
      <p:cxnSp>
        <p:nvCxnSpPr>
          <p:cNvPr id="19" name="直接连接符 18"/>
          <p:cNvCxnSpPr>
            <a:stCxn id="15" idx="5"/>
            <a:endCxn id="14" idx="0"/>
          </p:cNvCxnSpPr>
          <p:nvPr/>
        </p:nvCxnSpPr>
        <p:spPr>
          <a:xfrm>
            <a:off x="567231" y="2357627"/>
            <a:ext cx="2266887" cy="170584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矩形标注 19"/>
          <p:cNvSpPr/>
          <p:nvPr/>
        </p:nvSpPr>
        <p:spPr bwMode="auto">
          <a:xfrm>
            <a:off x="2691276" y="2206083"/>
            <a:ext cx="1785916" cy="828187"/>
          </a:xfrm>
          <a:prstGeom prst="wedgeRectCallout">
            <a:avLst>
              <a:gd name="adj1" fmla="val -88869"/>
              <a:gd name="adj2" fmla="val 102402"/>
            </a:avLst>
          </a:prstGeom>
          <a:solidFill>
            <a:schemeClr val="bg1"/>
          </a:solidFill>
          <a:ln w="25400">
            <a:solidFill>
              <a:srgbClr val="FF0000"/>
            </a:solidFill>
          </a:ln>
          <a:effectLst/>
        </p:spPr>
        <p:style>
          <a:lnRef idx="1">
            <a:schemeClr val="accent2"/>
          </a:lnRef>
          <a:fillRef idx="3">
            <a:schemeClr val="accent2"/>
          </a:fillRef>
          <a:effectRef idx="2">
            <a:schemeClr val="accent2"/>
          </a:effectRef>
          <a:fontRef idx="minor">
            <a:schemeClr val="lt1"/>
          </a:fontRef>
        </p:style>
        <p:txBody>
          <a:bodyPr rtlCol="0" anchor="ctr">
            <a:sp3d/>
          </a:bodyPr>
          <a:lstStyle/>
          <a:p>
            <a:pPr algn="ctr" fontAlgn="ctr">
              <a:spcBef>
                <a:spcPts val="0"/>
              </a:spcBef>
              <a:spcAft>
                <a:spcPts val="0"/>
              </a:spcAft>
              <a:buClr>
                <a:srgbClr val="FF0000"/>
              </a:buClr>
              <a:buSzPct val="70000"/>
            </a:pPr>
            <a:r>
              <a:rPr lang="zh-CN" altLang="en-US" sz="1200" b="1" dirty="0" smtClean="0">
                <a:solidFill>
                  <a:schemeClr val="tx1"/>
                </a:solidFill>
                <a:latin typeface="Arial" pitchFamily="34" charset="0"/>
                <a:ea typeface="黑体" pitchFamily="49" charset="-122"/>
                <a:cs typeface="Arial" pitchFamily="34" charset="0"/>
              </a:rPr>
              <a:t>局部生成功能：根据地理光缆路径拓扑信息，自动抽取成其逻辑示意图</a:t>
            </a:r>
          </a:p>
        </p:txBody>
      </p:sp>
      <p:sp>
        <p:nvSpPr>
          <p:cNvPr id="21" name="矩形标注 20"/>
          <p:cNvSpPr/>
          <p:nvPr/>
        </p:nvSpPr>
        <p:spPr bwMode="auto">
          <a:xfrm>
            <a:off x="4600820" y="3250018"/>
            <a:ext cx="2214257" cy="828187"/>
          </a:xfrm>
          <a:prstGeom prst="wedgeRectCallout">
            <a:avLst>
              <a:gd name="adj1" fmla="val -55081"/>
              <a:gd name="adj2" fmla="val 105270"/>
            </a:avLst>
          </a:prstGeom>
          <a:solidFill>
            <a:schemeClr val="bg1"/>
          </a:solidFill>
          <a:ln w="25400">
            <a:solidFill>
              <a:srgbClr val="FF0000"/>
            </a:solidFill>
          </a:ln>
          <a:effectLst/>
        </p:spPr>
        <p:style>
          <a:lnRef idx="1">
            <a:schemeClr val="accent2"/>
          </a:lnRef>
          <a:fillRef idx="3">
            <a:schemeClr val="accent2"/>
          </a:fillRef>
          <a:effectRef idx="2">
            <a:schemeClr val="accent2"/>
          </a:effectRef>
          <a:fontRef idx="minor">
            <a:schemeClr val="lt1"/>
          </a:fontRef>
        </p:style>
        <p:txBody>
          <a:bodyPr rtlCol="0" anchor="ctr">
            <a:sp3d/>
          </a:bodyPr>
          <a:lstStyle/>
          <a:p>
            <a:pPr algn="ctr" fontAlgn="ctr">
              <a:spcBef>
                <a:spcPts val="0"/>
              </a:spcBef>
              <a:spcAft>
                <a:spcPts val="0"/>
              </a:spcAft>
              <a:buClr>
                <a:srgbClr val="FF0000"/>
              </a:buClr>
              <a:buSzPct val="70000"/>
            </a:pPr>
            <a:r>
              <a:rPr lang="zh-CN" altLang="en-US" sz="1200" b="1" dirty="0" smtClean="0">
                <a:solidFill>
                  <a:schemeClr val="tx1"/>
                </a:solidFill>
                <a:latin typeface="Arial" pitchFamily="34" charset="0"/>
                <a:ea typeface="黑体" pitchFamily="49" charset="-122"/>
                <a:cs typeface="Arial" pitchFamily="34" charset="0"/>
              </a:rPr>
              <a:t>根据地理图光缆线路拓扑关系，分析于当前站点连接的通信设备信息，点击相应设备则自动生成该设备方向上的逻辑图</a:t>
            </a:r>
          </a:p>
        </p:txBody>
      </p:sp>
      <p:pic>
        <p:nvPicPr>
          <p:cNvPr id="22" name="Picture 7"/>
          <p:cNvPicPr>
            <a:picLocks noChangeAspect="1" noChangeArrowheads="1"/>
          </p:cNvPicPr>
          <p:nvPr/>
        </p:nvPicPr>
        <p:blipFill rotWithShape="1">
          <a:blip r:embed="rId6"/>
          <a:srcRect t="4230" b="5588"/>
          <a:stretch/>
        </p:blipFill>
        <p:spPr bwMode="auto">
          <a:xfrm>
            <a:off x="262350" y="1988840"/>
            <a:ext cx="6429420" cy="4568056"/>
          </a:xfrm>
          <a:prstGeom prst="rect">
            <a:avLst/>
          </a:prstGeom>
          <a:noFill/>
          <a:ln w="9525">
            <a:noFill/>
            <a:miter lim="800000"/>
            <a:headEnd/>
            <a:tailEnd/>
          </a:ln>
          <a:effectLst/>
        </p:spPr>
      </p:pic>
      <p:pic>
        <p:nvPicPr>
          <p:cNvPr id="23" name="Picture 2" descr="C:\Users\huangchankai\AppData\Roaming\feiq\RichOle\2977429910.bmp"/>
          <p:cNvPicPr>
            <a:picLocks noChangeAspect="1" noChangeArrowheads="1"/>
          </p:cNvPicPr>
          <p:nvPr/>
        </p:nvPicPr>
        <p:blipFill rotWithShape="1">
          <a:blip r:embed="rId7">
            <a:extLst>
              <a:ext uri="{28A0092B-C50C-407E-A947-70E740481C1C}">
                <a14:useLocalDpi xmlns:a14="http://schemas.microsoft.com/office/drawing/2010/main" val="0"/>
              </a:ext>
            </a:extLst>
          </a:blip>
          <a:srcRect l="580" t="16633" r="50000" b="33471"/>
          <a:stretch/>
        </p:blipFill>
        <p:spPr bwMode="auto">
          <a:xfrm>
            <a:off x="219983" y="1819770"/>
            <a:ext cx="6440249" cy="5201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67285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8" presetClass="entr" presetSubtype="16" fill="hold"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amond(in)">
                                      <p:cBhvr>
                                        <p:cTn id="10" dur="500"/>
                                        <p:tgtEl>
                                          <p:spTgt spid="11"/>
                                        </p:tgtEl>
                                      </p:cBhvr>
                                    </p:animEffect>
                                  </p:childTnLst>
                                </p:cTn>
                              </p:par>
                            </p:childTnLst>
                          </p:cTn>
                        </p:par>
                        <p:par>
                          <p:cTn id="11" fill="hold">
                            <p:stCondLst>
                              <p:cond delay="500"/>
                            </p:stCondLst>
                            <p:childTnLst>
                              <p:par>
                                <p:cTn id="12" presetID="16" presetClass="entr" presetSubtype="26"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barn(inHorizontal)">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8" presetClass="entr" presetSubtype="16"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diamond(in)">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6"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arn(inHorizontal)">
                                      <p:cBhvr>
                                        <p:cTn id="24" dur="500"/>
                                        <p:tgtEl>
                                          <p:spTgt spid="15"/>
                                        </p:tgtEl>
                                      </p:cBhvr>
                                    </p:animEffect>
                                  </p:childTnLst>
                                </p:cTn>
                              </p:par>
                            </p:childTnLst>
                          </p:cTn>
                        </p:par>
                        <p:par>
                          <p:cTn id="25" fill="hold">
                            <p:stCondLst>
                              <p:cond delay="500"/>
                            </p:stCondLst>
                            <p:childTnLst>
                              <p:par>
                                <p:cTn id="26" presetID="22" presetClass="entr" presetSubtype="1" fill="hold"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up)">
                                      <p:cBhvr>
                                        <p:cTn id="28" dur="500"/>
                                        <p:tgtEl>
                                          <p:spTgt spid="19"/>
                                        </p:tgtEl>
                                      </p:cBhvr>
                                    </p:animEffect>
                                  </p:childTnLst>
                                </p:cTn>
                              </p:par>
                            </p:childTnLst>
                          </p:cTn>
                        </p:par>
                        <p:par>
                          <p:cTn id="29" fill="hold">
                            <p:stCondLst>
                              <p:cond delay="1000"/>
                            </p:stCondLst>
                            <p:childTnLst>
                              <p:par>
                                <p:cTn id="30" presetID="16" presetClass="entr" presetSubtype="26"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arn(inHorizontal)">
                                      <p:cBhvr>
                                        <p:cTn id="32" dur="500"/>
                                        <p:tgtEl>
                                          <p:spTgt spid="14"/>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wipe(left)">
                                      <p:cBhvr>
                                        <p:cTn id="35" dur="500"/>
                                        <p:tgtEl>
                                          <p:spTgt spid="20"/>
                                        </p:tgtEl>
                                      </p:cBhvr>
                                    </p:animEffect>
                                  </p:childTnLst>
                                </p:cTn>
                              </p:par>
                            </p:childTnLst>
                          </p:cTn>
                        </p:par>
                        <p:par>
                          <p:cTn id="36" fill="hold">
                            <p:stCondLst>
                              <p:cond delay="1500"/>
                            </p:stCondLst>
                            <p:childTnLst>
                              <p:par>
                                <p:cTn id="37" presetID="12" presetClass="entr" presetSubtype="4"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slide(fromBottom)">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6" fill="hold" grpId="0" nodeType="click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barn(inHorizontal)">
                                      <p:cBhvr>
                                        <p:cTn id="44" dur="500"/>
                                        <p:tgtEl>
                                          <p:spTgt spid="17"/>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8" presetClass="entr" presetSubtype="16" fill="hold"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diamond(in)">
                                      <p:cBhvr>
                                        <p:cTn id="52" dur="5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nodeType="clickEffect">
                                  <p:stCondLst>
                                    <p:cond delay="0"/>
                                  </p:stCondLst>
                                  <p:childTnLst>
                                    <p:set>
                                      <p:cBhvr>
                                        <p:cTn id="56" dur="1" fill="hold">
                                          <p:stCondLst>
                                            <p:cond delay="0"/>
                                          </p:stCondLst>
                                        </p:cTn>
                                        <p:tgtEl>
                                          <p:spTgt spid="23"/>
                                        </p:tgtEl>
                                        <p:attrNameLst>
                                          <p:attrName>style.visibility</p:attrName>
                                        </p:attrNameLst>
                                      </p:cBhvr>
                                      <p:to>
                                        <p:strVal val="visible"/>
                                      </p:to>
                                    </p:set>
                                    <p:anim calcmode="lin" valueType="num">
                                      <p:cBhvr>
                                        <p:cTn id="57" dur="500" fill="hold"/>
                                        <p:tgtEl>
                                          <p:spTgt spid="23"/>
                                        </p:tgtEl>
                                        <p:attrNameLst>
                                          <p:attrName>ppt_w</p:attrName>
                                        </p:attrNameLst>
                                      </p:cBhvr>
                                      <p:tavLst>
                                        <p:tav tm="0">
                                          <p:val>
                                            <p:fltVal val="0"/>
                                          </p:val>
                                        </p:tav>
                                        <p:tav tm="100000">
                                          <p:val>
                                            <p:strVal val="#ppt_w"/>
                                          </p:val>
                                        </p:tav>
                                      </p:tavLst>
                                    </p:anim>
                                    <p:anim calcmode="lin" valueType="num">
                                      <p:cBhvr>
                                        <p:cTn id="58" dur="500" fill="hold"/>
                                        <p:tgtEl>
                                          <p:spTgt spid="23"/>
                                        </p:tgtEl>
                                        <p:attrNameLst>
                                          <p:attrName>ppt_h</p:attrName>
                                        </p:attrNameLst>
                                      </p:cBhvr>
                                      <p:tavLst>
                                        <p:tav tm="0">
                                          <p:val>
                                            <p:fltVal val="0"/>
                                          </p:val>
                                        </p:tav>
                                        <p:tav tm="100000">
                                          <p:val>
                                            <p:strVal val="#ppt_h"/>
                                          </p:val>
                                        </p:tav>
                                      </p:tavLst>
                                    </p:anim>
                                    <p:animEffect transition="in" filter="fade">
                                      <p:cBhvr>
                                        <p:cTn id="5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5" grpId="0" animBg="1"/>
      <p:bldP spid="17" grpId="0" animBg="1"/>
      <p:bldP spid="20" grpId="0" animBg="1"/>
      <p:bldP spid="2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angle 2"/>
          <p:cNvSpPr>
            <a:spLocks noChangeArrowheads="1"/>
          </p:cNvSpPr>
          <p:nvPr/>
        </p:nvSpPr>
        <p:spPr bwMode="auto">
          <a:xfrm>
            <a:off x="735013" y="144463"/>
            <a:ext cx="8158162" cy="836612"/>
          </a:xfrm>
          <a:prstGeom prst="rect">
            <a:avLst/>
          </a:prstGeom>
          <a:noFill/>
          <a:ln w="9525">
            <a:noFill/>
            <a:miter lim="800000"/>
            <a:headEnd/>
            <a:tailEnd/>
          </a:ln>
        </p:spPr>
        <p:txBody>
          <a:bodyPr lIns="108000" anchor="ctr"/>
          <a:lstStyle/>
          <a:p>
            <a:pPr algn="r" eaLnBrk="0" hangingPunct="0">
              <a:defRPr/>
            </a:pPr>
            <a:r>
              <a:rPr lang="zh-CN" altLang="en-US" sz="3200" dirty="0" smtClean="0">
                <a:latin typeface="黑体" pitchFamily="2" charset="-122"/>
                <a:ea typeface="黑体" pitchFamily="2" charset="-122"/>
              </a:rPr>
              <a:t>配电网</a:t>
            </a:r>
            <a:r>
              <a:rPr lang="en-US" altLang="zh-CN" sz="3200" dirty="0" smtClean="0">
                <a:latin typeface="黑体" pitchFamily="2" charset="-122"/>
                <a:ea typeface="黑体" pitchFamily="2" charset="-122"/>
              </a:rPr>
              <a:t>-</a:t>
            </a:r>
            <a:r>
              <a:rPr lang="zh-CN" altLang="en-US" sz="3200" dirty="0" smtClean="0">
                <a:latin typeface="黑体" pitchFamily="2" charset="-122"/>
                <a:ea typeface="黑体" pitchFamily="2" charset="-122"/>
              </a:rPr>
              <a:t>图形管理</a:t>
            </a:r>
            <a:endParaRPr lang="zh-CN" altLang="en-US" sz="3200" dirty="0">
              <a:latin typeface="黑体" pitchFamily="2" charset="-122"/>
              <a:ea typeface="黑体" pitchFamily="2" charset="-122"/>
            </a:endParaRP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801534"/>
            <a:ext cx="6400800" cy="455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圆角矩形 10"/>
          <p:cNvSpPr/>
          <p:nvPr/>
        </p:nvSpPr>
        <p:spPr bwMode="auto">
          <a:xfrm>
            <a:off x="6580312" y="1780750"/>
            <a:ext cx="2290023" cy="4062118"/>
          </a:xfrm>
          <a:prstGeom prst="roundRect">
            <a:avLst>
              <a:gd name="adj" fmla="val 5085"/>
            </a:avLst>
          </a:prstGeom>
          <a:gradFill>
            <a:gsLst>
              <a:gs pos="0">
                <a:sysClr val="window" lastClr="FFFFFF">
                  <a:lumMod val="75000"/>
                </a:sysClr>
              </a:gs>
              <a:gs pos="50000">
                <a:sysClr val="window" lastClr="FFFFFF">
                  <a:lumMod val="85000"/>
                </a:sysClr>
              </a:gs>
              <a:gs pos="100000">
                <a:srgbClr val="727CA3">
                  <a:tint val="23500"/>
                  <a:satMod val="160000"/>
                </a:srgbClr>
              </a:gs>
            </a:gsLst>
            <a:lin ang="5400000" scaled="0"/>
          </a:gradFill>
          <a:ln w="22225" cap="flat" cmpd="sng" algn="ctr">
            <a:solidFill>
              <a:sysClr val="windowText" lastClr="000000">
                <a:lumMod val="65000"/>
                <a:lumOff val="35000"/>
                <a:alpha val="50000"/>
              </a:sysClr>
            </a:solidFill>
            <a:prstDash val="solid"/>
            <a:round/>
            <a:headEnd type="none" w="med" len="med"/>
            <a:tailEnd type="none" w="med" len="med"/>
          </a:ln>
          <a:effectLst/>
        </p:spPr>
        <p:txBody>
          <a:bodyPr/>
          <a:lstStyle/>
          <a:p>
            <a:pPr>
              <a:lnSpc>
                <a:spcPct val="200000"/>
              </a:lnSpc>
              <a:spcAft>
                <a:spcPts val="1800"/>
              </a:spcAft>
              <a:defRPr/>
            </a:pPr>
            <a:r>
              <a:rPr lang="zh-CN" altLang="en-US" sz="1600" dirty="0" smtClean="0">
                <a:solidFill>
                  <a:schemeClr val="tx1"/>
                </a:solidFill>
                <a:latin typeface="Arial" pitchFamily="34" charset="0"/>
                <a:ea typeface="黑体" pitchFamily="49" charset="-122"/>
                <a:cs typeface="Arial" pitchFamily="34" charset="0"/>
              </a:rPr>
              <a:t>在</a:t>
            </a:r>
            <a:r>
              <a:rPr lang="zh-CN" altLang="en-US" sz="1600" dirty="0">
                <a:solidFill>
                  <a:schemeClr val="tx1"/>
                </a:solidFill>
                <a:latin typeface="Arial" pitchFamily="34" charset="0"/>
                <a:ea typeface="黑体" pitchFamily="49" charset="-122"/>
                <a:cs typeface="Arial" pitchFamily="34" charset="0"/>
              </a:rPr>
              <a:t>地理图中</a:t>
            </a:r>
            <a:r>
              <a:rPr lang="zh-CN" altLang="en-US" sz="1600" dirty="0" smtClean="0">
                <a:solidFill>
                  <a:schemeClr val="tx1"/>
                </a:solidFill>
                <a:latin typeface="Arial" pitchFamily="34" charset="0"/>
                <a:ea typeface="黑体" pitchFamily="49" charset="-122"/>
                <a:cs typeface="Arial" pitchFamily="34" charset="0"/>
              </a:rPr>
              <a:t>，“打开内部接线图”功能，可对站</a:t>
            </a:r>
            <a:r>
              <a:rPr lang="zh-CN" altLang="en-US" sz="1600" dirty="0">
                <a:solidFill>
                  <a:schemeClr val="tx1"/>
                </a:solidFill>
                <a:latin typeface="Arial" pitchFamily="34" charset="0"/>
                <a:ea typeface="黑体" pitchFamily="49" charset="-122"/>
                <a:cs typeface="Arial" pitchFamily="34" charset="0"/>
              </a:rPr>
              <a:t>房内部接线图可进行站内设备建模及设备间的纤芯</a:t>
            </a:r>
            <a:r>
              <a:rPr lang="zh-CN" altLang="en-US" sz="1600" dirty="0" smtClean="0">
                <a:solidFill>
                  <a:schemeClr val="tx1"/>
                </a:solidFill>
                <a:latin typeface="Arial" pitchFamily="34" charset="0"/>
                <a:ea typeface="黑体" pitchFamily="49" charset="-122"/>
                <a:cs typeface="Arial" pitchFamily="34" charset="0"/>
              </a:rPr>
              <a:t>装配，接头盒</a:t>
            </a:r>
            <a:r>
              <a:rPr lang="zh-CN" altLang="en-US" sz="1600" dirty="0">
                <a:solidFill>
                  <a:schemeClr val="tx1"/>
                </a:solidFill>
                <a:latin typeface="Arial" pitchFamily="34" charset="0"/>
                <a:ea typeface="黑体" pitchFamily="49" charset="-122"/>
                <a:cs typeface="Arial" pitchFamily="34" charset="0"/>
              </a:rPr>
              <a:t>或</a:t>
            </a:r>
            <a:r>
              <a:rPr lang="zh-CN" altLang="en-US" sz="1600" dirty="0" smtClean="0">
                <a:solidFill>
                  <a:schemeClr val="tx1"/>
                </a:solidFill>
                <a:latin typeface="Arial" pitchFamily="34" charset="0"/>
                <a:ea typeface="黑体" pitchFamily="49" charset="-122"/>
                <a:cs typeface="Arial" pitchFamily="34" charset="0"/>
              </a:rPr>
              <a:t>户外</a:t>
            </a:r>
            <a:r>
              <a:rPr lang="en-US" altLang="zh-CN" sz="1600" dirty="0">
                <a:solidFill>
                  <a:schemeClr val="tx1"/>
                </a:solidFill>
                <a:latin typeface="Arial" pitchFamily="34" charset="0"/>
                <a:ea typeface="黑体" pitchFamily="49" charset="-122"/>
                <a:cs typeface="Arial" pitchFamily="34" charset="0"/>
              </a:rPr>
              <a:t>ODF</a:t>
            </a:r>
            <a:r>
              <a:rPr lang="zh-CN" altLang="en-US" sz="1600" dirty="0" smtClean="0">
                <a:solidFill>
                  <a:schemeClr val="tx1"/>
                </a:solidFill>
                <a:latin typeface="Arial" pitchFamily="34" charset="0"/>
                <a:ea typeface="黑体" pitchFamily="49" charset="-122"/>
                <a:cs typeface="Arial" pitchFamily="34" charset="0"/>
              </a:rPr>
              <a:t>箱与所连接</a:t>
            </a:r>
            <a:r>
              <a:rPr lang="zh-CN" altLang="en-US" sz="1600" dirty="0">
                <a:solidFill>
                  <a:schemeClr val="tx1"/>
                </a:solidFill>
                <a:latin typeface="Arial" pitchFamily="34" charset="0"/>
                <a:ea typeface="黑体" pitchFamily="49" charset="-122"/>
                <a:cs typeface="Arial" pitchFamily="34" charset="0"/>
              </a:rPr>
              <a:t>的</a:t>
            </a:r>
            <a:r>
              <a:rPr lang="zh-CN" altLang="en-US" sz="1600" dirty="0" smtClean="0">
                <a:solidFill>
                  <a:schemeClr val="tx1"/>
                </a:solidFill>
                <a:latin typeface="Arial" pitchFamily="34" charset="0"/>
                <a:ea typeface="黑体" pitchFamily="49" charset="-122"/>
                <a:cs typeface="Arial" pitchFamily="34" charset="0"/>
              </a:rPr>
              <a:t>光缆进行纤芯装配。</a:t>
            </a:r>
            <a:endParaRPr lang="zh-CN" altLang="en-US" sz="1600" dirty="0">
              <a:solidFill>
                <a:schemeClr val="tx1"/>
              </a:solidFill>
              <a:latin typeface="Arial" pitchFamily="34" charset="0"/>
              <a:ea typeface="黑体" pitchFamily="49" charset="-122"/>
              <a:cs typeface="Arial" pitchFamily="34" charset="0"/>
            </a:endParaRPr>
          </a:p>
        </p:txBody>
      </p:sp>
      <p:sp>
        <p:nvSpPr>
          <p:cNvPr id="12" name="矩形 11"/>
          <p:cNvSpPr/>
          <p:nvPr/>
        </p:nvSpPr>
        <p:spPr bwMode="auto">
          <a:xfrm>
            <a:off x="225201" y="2084034"/>
            <a:ext cx="857256" cy="2613837"/>
          </a:xfrm>
          <a:prstGeom prst="rect">
            <a:avLst/>
          </a:prstGeom>
          <a:noFill/>
          <a:ln w="25400">
            <a:solidFill>
              <a:srgbClr val="FF0000"/>
            </a:solidFill>
          </a:ln>
          <a:effectLst/>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endParaRPr lang="zh-CN" altLang="en-US" sz="1200" b="1" dirty="0" smtClean="0">
              <a:latin typeface="Arial" pitchFamily="34" charset="0"/>
              <a:ea typeface="黑体" pitchFamily="49" charset="-122"/>
              <a:cs typeface="Arial" pitchFamily="34" charset="0"/>
            </a:endParaRPr>
          </a:p>
        </p:txBody>
      </p:sp>
      <p:sp>
        <p:nvSpPr>
          <p:cNvPr id="13" name="矩形标注 12"/>
          <p:cNvSpPr/>
          <p:nvPr/>
        </p:nvSpPr>
        <p:spPr bwMode="auto">
          <a:xfrm>
            <a:off x="1488300" y="3185704"/>
            <a:ext cx="1878740" cy="720080"/>
          </a:xfrm>
          <a:prstGeom prst="wedgeRectCallout">
            <a:avLst>
              <a:gd name="adj1" fmla="val -83900"/>
              <a:gd name="adj2" fmla="val -96777"/>
            </a:avLst>
          </a:prstGeom>
          <a:solidFill>
            <a:schemeClr val="bg1"/>
          </a:solidFill>
          <a:ln w="25400">
            <a:solidFill>
              <a:srgbClr val="FF0000"/>
            </a:solidFill>
          </a:ln>
          <a:effectLst/>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1200" b="1" dirty="0" smtClean="0">
                <a:solidFill>
                  <a:srgbClr val="FF0000"/>
                </a:solidFill>
                <a:latin typeface="Arial" pitchFamily="34" charset="0"/>
                <a:ea typeface="黑体" pitchFamily="49" charset="-122"/>
                <a:cs typeface="Arial" pitchFamily="34" charset="0"/>
              </a:rPr>
              <a:t>选择工具箱中选择站内设备，可直接在站内图中点击建模</a:t>
            </a:r>
          </a:p>
        </p:txBody>
      </p:sp>
      <p:sp>
        <p:nvSpPr>
          <p:cNvPr id="14" name="矩形 13"/>
          <p:cNvSpPr/>
          <p:nvPr/>
        </p:nvSpPr>
        <p:spPr bwMode="auto">
          <a:xfrm>
            <a:off x="3806205" y="1878785"/>
            <a:ext cx="360040" cy="205249"/>
          </a:xfrm>
          <a:prstGeom prst="rect">
            <a:avLst/>
          </a:prstGeom>
          <a:noFill/>
          <a:ln w="25400">
            <a:solidFill>
              <a:srgbClr val="FF0000"/>
            </a:solidFill>
          </a:ln>
          <a:effectLst/>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endParaRPr lang="zh-CN" altLang="en-US" sz="1200" b="1" dirty="0" smtClean="0">
              <a:latin typeface="Arial" pitchFamily="34" charset="0"/>
              <a:ea typeface="黑体" pitchFamily="49" charset="-122"/>
              <a:cs typeface="Arial" pitchFamily="34" charset="0"/>
            </a:endParaRPr>
          </a:p>
        </p:txBody>
      </p:sp>
      <p:sp>
        <p:nvSpPr>
          <p:cNvPr id="15" name="矩形标注 14"/>
          <p:cNvSpPr/>
          <p:nvPr/>
        </p:nvSpPr>
        <p:spPr bwMode="auto">
          <a:xfrm>
            <a:off x="4735777" y="2321608"/>
            <a:ext cx="1878740" cy="720080"/>
          </a:xfrm>
          <a:prstGeom prst="wedgeRectCallout">
            <a:avLst>
              <a:gd name="adj1" fmla="val -83900"/>
              <a:gd name="adj2" fmla="val -96777"/>
            </a:avLst>
          </a:prstGeom>
          <a:solidFill>
            <a:schemeClr val="bg1"/>
          </a:solidFill>
          <a:ln w="25400">
            <a:solidFill>
              <a:srgbClr val="FF0000"/>
            </a:solidFill>
          </a:ln>
          <a:effectLst/>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1200" b="1" dirty="0" smtClean="0">
                <a:solidFill>
                  <a:srgbClr val="FF0000"/>
                </a:solidFill>
                <a:latin typeface="Arial" pitchFamily="34" charset="0"/>
                <a:ea typeface="黑体" pitchFamily="49" charset="-122"/>
                <a:cs typeface="Arial" pitchFamily="34" charset="0"/>
              </a:rPr>
              <a:t>“纤芯装配”功能可对站内设备间、设备与光缆纤芯间的连接关系进行维护</a:t>
            </a:r>
          </a:p>
        </p:txBody>
      </p:sp>
      <p:cxnSp>
        <p:nvCxnSpPr>
          <p:cNvPr id="16" name="直接箭头连接符 15"/>
          <p:cNvCxnSpPr/>
          <p:nvPr/>
        </p:nvCxnSpPr>
        <p:spPr>
          <a:xfrm rot="5400000">
            <a:off x="1927505" y="2810622"/>
            <a:ext cx="2605288" cy="1152112"/>
          </a:xfrm>
          <a:prstGeom prst="straightConnector1">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矩形 16"/>
          <p:cNvSpPr/>
          <p:nvPr/>
        </p:nvSpPr>
        <p:spPr bwMode="auto">
          <a:xfrm>
            <a:off x="1861989" y="4689322"/>
            <a:ext cx="1080120" cy="1153544"/>
          </a:xfrm>
          <a:prstGeom prst="rect">
            <a:avLst/>
          </a:prstGeom>
          <a:noFill/>
          <a:ln w="25400">
            <a:solidFill>
              <a:srgbClr val="FF0000"/>
            </a:solidFill>
          </a:ln>
          <a:effectLst/>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endParaRPr lang="zh-CN" altLang="en-US" sz="1200" b="1" dirty="0" smtClean="0">
              <a:latin typeface="Arial" pitchFamily="34" charset="0"/>
              <a:ea typeface="黑体" pitchFamily="49" charset="-122"/>
              <a:cs typeface="Arial" pitchFamily="34" charset="0"/>
            </a:endParaRPr>
          </a:p>
        </p:txBody>
      </p:sp>
      <p:pic>
        <p:nvPicPr>
          <p:cNvPr id="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1019" y="2831934"/>
            <a:ext cx="5303391" cy="249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圆角矩形 18"/>
          <p:cNvSpPr/>
          <p:nvPr/>
        </p:nvSpPr>
        <p:spPr>
          <a:xfrm flipH="1">
            <a:off x="366249" y="1196752"/>
            <a:ext cx="8411502" cy="432000"/>
          </a:xfrm>
          <a:prstGeom prst="roundRect">
            <a:avLst/>
          </a:prstGeom>
          <a:solidFill>
            <a:schemeClr val="accent6">
              <a:lumMod val="75000"/>
            </a:schemeClr>
          </a:solidFill>
          <a:ln w="25400">
            <a:noFill/>
          </a:ln>
          <a:effectLst/>
        </p:spPr>
        <p:style>
          <a:lnRef idx="1">
            <a:schemeClr val="accent2"/>
          </a:lnRef>
          <a:fillRef idx="3">
            <a:schemeClr val="accent2"/>
          </a:fillRef>
          <a:effectRef idx="2">
            <a:schemeClr val="accent2"/>
          </a:effectRef>
          <a:fontRef idx="minor">
            <a:schemeClr val="lt1"/>
          </a:fontRef>
        </p:style>
        <p:txBody>
          <a:bodyPr anchor="ctr">
            <a:sp3d/>
          </a:bodyPr>
          <a:lstStyle/>
          <a:p>
            <a:pPr algn="ctr"/>
            <a:r>
              <a:rPr lang="zh-CN" altLang="en-US" sz="2000" b="1" dirty="0" smtClean="0">
                <a:solidFill>
                  <a:schemeClr val="tx1"/>
                </a:solidFill>
                <a:latin typeface="微软雅黑" pitchFamily="34" charset="-122"/>
                <a:ea typeface="微软雅黑" pitchFamily="34" charset="-122"/>
              </a:rPr>
              <a:t>通信设备内部接线图</a:t>
            </a:r>
            <a:endParaRPr lang="zh-CN" altLang="en-US" sz="2000" b="1"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2626852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grpId="0"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right)">
                                      <p:cBhvr>
                                        <p:cTn id="16" dur="500"/>
                                        <p:tgtEl>
                                          <p:spTgt spid="14"/>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wipe(up)">
                                      <p:cBhvr>
                                        <p:cTn id="20" dur="500"/>
                                        <p:tgtEl>
                                          <p:spTgt spid="16"/>
                                        </p:tgtEl>
                                      </p:cBhvr>
                                    </p:animEffect>
                                  </p:childTnLst>
                                </p:cTn>
                              </p:par>
                            </p:childTnLst>
                          </p:cTn>
                        </p:par>
                        <p:par>
                          <p:cTn id="21" fill="hold">
                            <p:stCondLst>
                              <p:cond delay="1000"/>
                            </p:stCondLst>
                            <p:childTnLst>
                              <p:par>
                                <p:cTn id="22" presetID="22" presetClass="entr" presetSubtype="2"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right)">
                                      <p:cBhvr>
                                        <p:cTn id="24" dur="500"/>
                                        <p:tgtEl>
                                          <p:spTgt spid="17"/>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left)">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53" presetClass="entr" presetSubtype="16"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p:cTn id="33" dur="500" fill="hold"/>
                                        <p:tgtEl>
                                          <p:spTgt spid="18"/>
                                        </p:tgtEl>
                                        <p:attrNameLst>
                                          <p:attrName>ppt_w</p:attrName>
                                        </p:attrNameLst>
                                      </p:cBhvr>
                                      <p:tavLst>
                                        <p:tav tm="0">
                                          <p:val>
                                            <p:fltVal val="0"/>
                                          </p:val>
                                        </p:tav>
                                        <p:tav tm="100000">
                                          <p:val>
                                            <p:strVal val="#ppt_w"/>
                                          </p:val>
                                        </p:tav>
                                      </p:tavLst>
                                    </p:anim>
                                    <p:anim calcmode="lin" valueType="num">
                                      <p:cBhvr>
                                        <p:cTn id="34" dur="500" fill="hold"/>
                                        <p:tgtEl>
                                          <p:spTgt spid="18"/>
                                        </p:tgtEl>
                                        <p:attrNameLst>
                                          <p:attrName>ppt_h</p:attrName>
                                        </p:attrNameLst>
                                      </p:cBhvr>
                                      <p:tavLst>
                                        <p:tav tm="0">
                                          <p:val>
                                            <p:fltVal val="0"/>
                                          </p:val>
                                        </p:tav>
                                        <p:tav tm="100000">
                                          <p:val>
                                            <p:strVal val="#ppt_h"/>
                                          </p:val>
                                        </p:tav>
                                      </p:tavLst>
                                    </p:anim>
                                    <p:animEffect transition="in" filter="fade">
                                      <p:cBhvr>
                                        <p:cTn id="3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angle 2"/>
          <p:cNvSpPr>
            <a:spLocks noChangeArrowheads="1"/>
          </p:cNvSpPr>
          <p:nvPr/>
        </p:nvSpPr>
        <p:spPr bwMode="auto">
          <a:xfrm>
            <a:off x="735013" y="144463"/>
            <a:ext cx="8158162" cy="836612"/>
          </a:xfrm>
          <a:prstGeom prst="rect">
            <a:avLst/>
          </a:prstGeom>
          <a:noFill/>
          <a:ln w="9525">
            <a:noFill/>
            <a:miter lim="800000"/>
            <a:headEnd/>
            <a:tailEnd/>
          </a:ln>
        </p:spPr>
        <p:txBody>
          <a:bodyPr lIns="108000" anchor="ctr"/>
          <a:lstStyle/>
          <a:p>
            <a:pPr algn="r" eaLnBrk="0" hangingPunct="0">
              <a:defRPr/>
            </a:pPr>
            <a:r>
              <a:rPr lang="zh-CN" altLang="en-US" sz="3200" dirty="0" smtClean="0">
                <a:latin typeface="黑体" pitchFamily="2" charset="-122"/>
                <a:ea typeface="黑体" pitchFamily="2" charset="-122"/>
              </a:rPr>
              <a:t>配电网</a:t>
            </a:r>
            <a:r>
              <a:rPr lang="en-US" altLang="zh-CN" sz="3200" dirty="0" smtClean="0">
                <a:latin typeface="黑体" pitchFamily="2" charset="-122"/>
                <a:ea typeface="黑体" pitchFamily="2" charset="-122"/>
              </a:rPr>
              <a:t>-</a:t>
            </a:r>
            <a:r>
              <a:rPr lang="zh-CN" altLang="en-US" sz="3200" dirty="0" smtClean="0">
                <a:latin typeface="黑体" pitchFamily="2" charset="-122"/>
                <a:ea typeface="黑体" pitchFamily="2" charset="-122"/>
              </a:rPr>
              <a:t>图形管理</a:t>
            </a:r>
            <a:endParaRPr lang="zh-CN" altLang="en-US" sz="3200" dirty="0">
              <a:latin typeface="黑体" pitchFamily="2" charset="-122"/>
              <a:ea typeface="黑体" pitchFamily="2" charset="-122"/>
            </a:endParaRP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293" y="1731233"/>
            <a:ext cx="6572250" cy="405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圆角矩形 5"/>
          <p:cNvSpPr/>
          <p:nvPr/>
        </p:nvSpPr>
        <p:spPr bwMode="auto">
          <a:xfrm>
            <a:off x="6905544" y="1801552"/>
            <a:ext cx="2016224" cy="4250208"/>
          </a:xfrm>
          <a:prstGeom prst="roundRect">
            <a:avLst>
              <a:gd name="adj" fmla="val 5085"/>
            </a:avLst>
          </a:prstGeom>
          <a:gradFill>
            <a:gsLst>
              <a:gs pos="0">
                <a:sysClr val="window" lastClr="FFFFFF">
                  <a:lumMod val="75000"/>
                </a:sysClr>
              </a:gs>
              <a:gs pos="50000">
                <a:sysClr val="window" lastClr="FFFFFF">
                  <a:lumMod val="85000"/>
                </a:sysClr>
              </a:gs>
              <a:gs pos="100000">
                <a:srgbClr val="727CA3">
                  <a:tint val="23500"/>
                  <a:satMod val="160000"/>
                </a:srgbClr>
              </a:gs>
            </a:gsLst>
            <a:lin ang="5400000" scaled="0"/>
          </a:gradFill>
          <a:ln w="22225" cap="flat" cmpd="sng" algn="ctr">
            <a:solidFill>
              <a:sysClr val="windowText" lastClr="000000">
                <a:lumMod val="65000"/>
                <a:lumOff val="35000"/>
                <a:alpha val="50000"/>
              </a:sysClr>
            </a:solidFill>
            <a:prstDash val="solid"/>
            <a:round/>
            <a:headEnd type="none" w="med" len="med"/>
            <a:tailEnd type="none" w="med" len="med"/>
          </a:ln>
          <a:effectLst/>
        </p:spPr>
        <p:txBody>
          <a:bodyPr/>
          <a:lstStyle/>
          <a:p>
            <a:pPr>
              <a:lnSpc>
                <a:spcPct val="200000"/>
              </a:lnSpc>
              <a:spcAft>
                <a:spcPts val="1800"/>
              </a:spcAft>
              <a:defRPr/>
            </a:pPr>
            <a:r>
              <a:rPr lang="zh-CN" altLang="en-US" sz="1600" dirty="0">
                <a:solidFill>
                  <a:schemeClr val="tx1"/>
                </a:solidFill>
                <a:latin typeface="Arial" pitchFamily="34" charset="0"/>
                <a:ea typeface="黑体" pitchFamily="49" charset="-122"/>
                <a:cs typeface="Arial" pitchFamily="34" charset="0"/>
              </a:rPr>
              <a:t>将通信机房物理图分为机房平面图、机柜内部图和内部</a:t>
            </a:r>
            <a:r>
              <a:rPr lang="zh-CN" altLang="en-US" sz="1600" dirty="0" smtClean="0">
                <a:solidFill>
                  <a:schemeClr val="tx1"/>
                </a:solidFill>
                <a:latin typeface="Arial" pitchFamily="34" charset="0"/>
                <a:ea typeface="黑体" pitchFamily="49" charset="-122"/>
                <a:cs typeface="Arial" pitchFamily="34" charset="0"/>
              </a:rPr>
              <a:t>装配图展示</a:t>
            </a:r>
            <a:r>
              <a:rPr lang="zh-CN" altLang="en-US" sz="1600" dirty="0">
                <a:solidFill>
                  <a:schemeClr val="tx1"/>
                </a:solidFill>
                <a:latin typeface="Arial" pitchFamily="34" charset="0"/>
                <a:ea typeface="黑体" pitchFamily="49" charset="-122"/>
                <a:cs typeface="Arial" pitchFamily="34" charset="0"/>
              </a:rPr>
              <a:t>机房内部设备布局及设备孔位使用情况。通过内部装配图与逻辑图建立关联。</a:t>
            </a:r>
          </a:p>
        </p:txBody>
      </p:sp>
      <p:sp>
        <p:nvSpPr>
          <p:cNvPr id="7" name="矩形 6"/>
          <p:cNvSpPr/>
          <p:nvPr/>
        </p:nvSpPr>
        <p:spPr bwMode="auto">
          <a:xfrm>
            <a:off x="352815" y="2033576"/>
            <a:ext cx="1143008" cy="2643206"/>
          </a:xfrm>
          <a:prstGeom prst="rect">
            <a:avLst/>
          </a:prstGeom>
          <a:noFill/>
          <a:ln w="25400">
            <a:solidFill>
              <a:srgbClr val="FF0000"/>
            </a:solidFill>
          </a:ln>
          <a:effectLst/>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endParaRPr lang="zh-CN" altLang="en-US" sz="1200" b="1" dirty="0" smtClean="0">
              <a:latin typeface="Arial" pitchFamily="34" charset="0"/>
              <a:ea typeface="黑体" pitchFamily="49" charset="-122"/>
              <a:cs typeface="Arial" pitchFamily="34" charset="0"/>
            </a:endParaRPr>
          </a:p>
        </p:txBody>
      </p:sp>
      <p:sp>
        <p:nvSpPr>
          <p:cNvPr id="10" name="矩形标注 9"/>
          <p:cNvSpPr/>
          <p:nvPr/>
        </p:nvSpPr>
        <p:spPr bwMode="auto">
          <a:xfrm>
            <a:off x="1840386" y="4768143"/>
            <a:ext cx="1878740" cy="720080"/>
          </a:xfrm>
          <a:prstGeom prst="wedgeRectCallout">
            <a:avLst>
              <a:gd name="adj1" fmla="val -83900"/>
              <a:gd name="adj2" fmla="val -142954"/>
            </a:avLst>
          </a:prstGeom>
          <a:solidFill>
            <a:schemeClr val="bg1"/>
          </a:solidFill>
          <a:ln w="25400">
            <a:solidFill>
              <a:srgbClr val="FF0000"/>
            </a:solidFill>
          </a:ln>
          <a:effectLst/>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1200" b="1" dirty="0" smtClean="0">
                <a:solidFill>
                  <a:srgbClr val="FF0000"/>
                </a:solidFill>
                <a:latin typeface="Arial" pitchFamily="34" charset="0"/>
                <a:ea typeface="黑体" pitchFamily="49" charset="-122"/>
                <a:cs typeface="Arial" pitchFamily="34" charset="0"/>
              </a:rPr>
              <a:t>选择工具箱中机柜，可直接在机房平面图中点击创建机房机柜示意图</a:t>
            </a:r>
          </a:p>
        </p:txBody>
      </p:sp>
      <p:sp>
        <p:nvSpPr>
          <p:cNvPr id="11" name="矩形标注 10"/>
          <p:cNvSpPr/>
          <p:nvPr/>
        </p:nvSpPr>
        <p:spPr bwMode="auto">
          <a:xfrm>
            <a:off x="3264760" y="1944916"/>
            <a:ext cx="1878740" cy="720080"/>
          </a:xfrm>
          <a:prstGeom prst="wedgeRectCallout">
            <a:avLst>
              <a:gd name="adj1" fmla="val -93381"/>
              <a:gd name="adj2" fmla="val 46701"/>
            </a:avLst>
          </a:prstGeom>
          <a:solidFill>
            <a:schemeClr val="bg1"/>
          </a:solidFill>
          <a:ln w="25400">
            <a:solidFill>
              <a:srgbClr val="FF0000"/>
            </a:solidFill>
          </a:ln>
          <a:effectLst/>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1200" b="1" dirty="0" smtClean="0">
                <a:solidFill>
                  <a:srgbClr val="FF0000"/>
                </a:solidFill>
                <a:latin typeface="Arial" pitchFamily="34" charset="0"/>
                <a:ea typeface="黑体" pitchFamily="49" charset="-122"/>
                <a:cs typeface="Arial" pitchFamily="34" charset="0"/>
              </a:rPr>
              <a:t>“打开机柜内部图”可打开该机柜内部设备示意图</a:t>
            </a:r>
          </a:p>
        </p:txBody>
      </p:sp>
      <p:sp>
        <p:nvSpPr>
          <p:cNvPr id="12" name="矩形 11"/>
          <p:cNvSpPr/>
          <p:nvPr/>
        </p:nvSpPr>
        <p:spPr bwMode="auto">
          <a:xfrm>
            <a:off x="3484747" y="3790106"/>
            <a:ext cx="1191673" cy="547726"/>
          </a:xfrm>
          <a:prstGeom prst="rect">
            <a:avLst/>
          </a:prstGeom>
          <a:noFill/>
          <a:ln w="38100">
            <a:solidFill>
              <a:srgbClr val="FF0000"/>
            </a:solidFill>
            <a:prstDash val="dash"/>
          </a:ln>
          <a:effectLst/>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endParaRPr lang="zh-CN" altLang="en-US" sz="1200" b="1" dirty="0" smtClean="0">
              <a:latin typeface="Arial" pitchFamily="34" charset="0"/>
              <a:ea typeface="黑体" pitchFamily="49" charset="-122"/>
              <a:cs typeface="Arial" pitchFamily="34" charset="0"/>
            </a:endParaRPr>
          </a:p>
        </p:txBody>
      </p:sp>
      <p:cxnSp>
        <p:nvCxnSpPr>
          <p:cNvPr id="13" name="直接箭头连接符 12"/>
          <p:cNvCxnSpPr>
            <a:endCxn id="12" idx="0"/>
          </p:cNvCxnSpPr>
          <p:nvPr/>
        </p:nvCxnSpPr>
        <p:spPr>
          <a:xfrm>
            <a:off x="1495823" y="1938388"/>
            <a:ext cx="2584761" cy="1851718"/>
          </a:xfrm>
          <a:prstGeom prst="straightConnector1">
            <a:avLst/>
          </a:prstGeom>
          <a:ln w="381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292" y="1745544"/>
            <a:ext cx="6467475" cy="421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矩形 14"/>
          <p:cNvSpPr/>
          <p:nvPr/>
        </p:nvSpPr>
        <p:spPr bwMode="auto">
          <a:xfrm>
            <a:off x="385305" y="2045546"/>
            <a:ext cx="1143009" cy="2613837"/>
          </a:xfrm>
          <a:prstGeom prst="rect">
            <a:avLst/>
          </a:prstGeom>
          <a:noFill/>
          <a:ln w="25400">
            <a:solidFill>
              <a:srgbClr val="006600"/>
            </a:solidFill>
          </a:ln>
          <a:effectLst/>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endParaRPr lang="zh-CN" altLang="en-US" sz="1200" b="1" dirty="0" smtClean="0">
              <a:latin typeface="Arial" pitchFamily="34" charset="0"/>
              <a:ea typeface="黑体" pitchFamily="49" charset="-122"/>
              <a:cs typeface="Arial" pitchFamily="34" charset="0"/>
            </a:endParaRPr>
          </a:p>
        </p:txBody>
      </p:sp>
      <p:sp>
        <p:nvSpPr>
          <p:cNvPr id="16" name="矩形标注 15"/>
          <p:cNvSpPr/>
          <p:nvPr/>
        </p:nvSpPr>
        <p:spPr bwMode="auto">
          <a:xfrm>
            <a:off x="1952204" y="4552119"/>
            <a:ext cx="1878740" cy="720080"/>
          </a:xfrm>
          <a:prstGeom prst="wedgeRectCallout">
            <a:avLst>
              <a:gd name="adj1" fmla="val -83900"/>
              <a:gd name="adj2" fmla="val -96777"/>
            </a:avLst>
          </a:prstGeom>
          <a:solidFill>
            <a:schemeClr val="bg1"/>
          </a:solidFill>
          <a:ln w="25400">
            <a:solidFill>
              <a:srgbClr val="006600"/>
            </a:solidFill>
          </a:ln>
          <a:effectLst/>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1200" b="1" dirty="0" smtClean="0">
                <a:solidFill>
                  <a:srgbClr val="006600"/>
                </a:solidFill>
                <a:latin typeface="Arial" pitchFamily="34" charset="0"/>
                <a:ea typeface="黑体" pitchFamily="49" charset="-122"/>
                <a:cs typeface="Arial" pitchFamily="34" charset="0"/>
              </a:rPr>
              <a:t>选择工具箱中选择机柜内设备，可直接在机柜内部图中点击添加站内设备</a:t>
            </a:r>
          </a:p>
        </p:txBody>
      </p:sp>
      <p:sp>
        <p:nvSpPr>
          <p:cNvPr id="17" name="矩形标注 16"/>
          <p:cNvSpPr/>
          <p:nvPr/>
        </p:nvSpPr>
        <p:spPr bwMode="auto">
          <a:xfrm>
            <a:off x="4699193" y="5013490"/>
            <a:ext cx="1878740" cy="908518"/>
          </a:xfrm>
          <a:prstGeom prst="wedgeRectCallout">
            <a:avLst>
              <a:gd name="adj1" fmla="val -83900"/>
              <a:gd name="adj2" fmla="val -96777"/>
            </a:avLst>
          </a:prstGeom>
          <a:solidFill>
            <a:schemeClr val="bg1"/>
          </a:solidFill>
          <a:ln w="25400">
            <a:solidFill>
              <a:srgbClr val="006600"/>
            </a:solidFill>
          </a:ln>
          <a:effectLst/>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1200" b="1" dirty="0" smtClean="0">
                <a:solidFill>
                  <a:srgbClr val="006600"/>
                </a:solidFill>
                <a:latin typeface="Arial" pitchFamily="34" charset="0"/>
                <a:ea typeface="黑体" pitchFamily="49" charset="-122"/>
                <a:cs typeface="Arial" pitchFamily="34" charset="0"/>
              </a:rPr>
              <a:t>除了</a:t>
            </a:r>
            <a:r>
              <a:rPr lang="en-US" altLang="zh-CN" sz="1200" b="1" dirty="0" smtClean="0">
                <a:solidFill>
                  <a:srgbClr val="006600"/>
                </a:solidFill>
                <a:latin typeface="Arial" pitchFamily="34" charset="0"/>
                <a:ea typeface="黑体" pitchFamily="49" charset="-122"/>
                <a:cs typeface="Arial" pitchFamily="34" charset="0"/>
              </a:rPr>
              <a:t>ODF</a:t>
            </a:r>
            <a:r>
              <a:rPr lang="zh-CN" altLang="en-US" sz="1200" b="1" dirty="0" smtClean="0">
                <a:solidFill>
                  <a:srgbClr val="006600"/>
                </a:solidFill>
                <a:latin typeface="Arial" pitchFamily="34" charset="0"/>
                <a:ea typeface="黑体" pitchFamily="49" charset="-122"/>
                <a:cs typeface="Arial" pitchFamily="34" charset="0"/>
              </a:rPr>
              <a:t>外，其他站内设备需在</a:t>
            </a:r>
            <a:r>
              <a:rPr lang="zh-CN" altLang="en-US" sz="1200" b="1" dirty="0" smtClean="0">
                <a:solidFill>
                  <a:srgbClr val="FF0000"/>
                </a:solidFill>
                <a:latin typeface="Arial" pitchFamily="34" charset="0"/>
                <a:ea typeface="黑体" pitchFamily="49" charset="-122"/>
                <a:cs typeface="Arial" pitchFamily="34" charset="0"/>
              </a:rPr>
              <a:t>站内图中先建模</a:t>
            </a:r>
            <a:r>
              <a:rPr lang="zh-CN" altLang="en-US" sz="1200" b="1" dirty="0" smtClean="0">
                <a:solidFill>
                  <a:srgbClr val="006600"/>
                </a:solidFill>
                <a:latin typeface="Arial" pitchFamily="34" charset="0"/>
                <a:ea typeface="黑体" pitchFamily="49" charset="-122"/>
                <a:cs typeface="Arial" pitchFamily="34" charset="0"/>
              </a:rPr>
              <a:t>，</a:t>
            </a:r>
            <a:r>
              <a:rPr lang="zh-CN" altLang="en-US" sz="1200" b="1" dirty="0" smtClean="0">
                <a:solidFill>
                  <a:srgbClr val="FF0000"/>
                </a:solidFill>
                <a:latin typeface="Arial" pitchFamily="34" charset="0"/>
                <a:ea typeface="黑体" pitchFamily="49" charset="-122"/>
                <a:cs typeface="Arial" pitchFamily="34" charset="0"/>
              </a:rPr>
              <a:t>机柜内部图才可添加相应设备，其台账信息均取自站内图</a:t>
            </a:r>
          </a:p>
        </p:txBody>
      </p:sp>
      <p:sp>
        <p:nvSpPr>
          <p:cNvPr id="18" name="矩形 17"/>
          <p:cNvSpPr/>
          <p:nvPr/>
        </p:nvSpPr>
        <p:spPr bwMode="auto">
          <a:xfrm>
            <a:off x="3593175" y="3257712"/>
            <a:ext cx="1077786" cy="481747"/>
          </a:xfrm>
          <a:prstGeom prst="rect">
            <a:avLst/>
          </a:prstGeom>
          <a:noFill/>
          <a:ln w="38100">
            <a:solidFill>
              <a:srgbClr val="006600"/>
            </a:solidFill>
            <a:prstDash val="dash"/>
          </a:ln>
          <a:effectLst/>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endParaRPr lang="zh-CN" altLang="en-US" sz="1200" b="1" dirty="0" smtClean="0">
              <a:latin typeface="Arial" pitchFamily="34" charset="0"/>
              <a:ea typeface="黑体" pitchFamily="49" charset="-122"/>
              <a:cs typeface="Arial" pitchFamily="34" charset="0"/>
            </a:endParaRPr>
          </a:p>
        </p:txBody>
      </p:sp>
      <p:sp>
        <p:nvSpPr>
          <p:cNvPr id="19" name="矩形 18"/>
          <p:cNvSpPr/>
          <p:nvPr/>
        </p:nvSpPr>
        <p:spPr bwMode="auto">
          <a:xfrm>
            <a:off x="956809" y="1831232"/>
            <a:ext cx="642941" cy="214313"/>
          </a:xfrm>
          <a:prstGeom prst="rect">
            <a:avLst/>
          </a:prstGeom>
          <a:noFill/>
          <a:ln w="25400">
            <a:solidFill>
              <a:srgbClr val="006600"/>
            </a:solidFill>
          </a:ln>
          <a:effectLst/>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endParaRPr lang="zh-CN" altLang="en-US" sz="1200" b="1" dirty="0" smtClean="0">
              <a:latin typeface="Arial" pitchFamily="34" charset="0"/>
              <a:ea typeface="黑体" pitchFamily="49" charset="-122"/>
              <a:cs typeface="Arial" pitchFamily="34" charset="0"/>
            </a:endParaRPr>
          </a:p>
        </p:txBody>
      </p:sp>
      <p:cxnSp>
        <p:nvCxnSpPr>
          <p:cNvPr id="20" name="直接箭头连接符 19"/>
          <p:cNvCxnSpPr>
            <a:stCxn id="19" idx="3"/>
          </p:cNvCxnSpPr>
          <p:nvPr/>
        </p:nvCxnSpPr>
        <p:spPr>
          <a:xfrm>
            <a:off x="1599750" y="1938389"/>
            <a:ext cx="2047937" cy="1268483"/>
          </a:xfrm>
          <a:prstGeom prst="straightConnector1">
            <a:avLst/>
          </a:prstGeom>
          <a:ln w="38100">
            <a:solidFill>
              <a:srgbClr val="0066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矩形标注 20"/>
          <p:cNvSpPr/>
          <p:nvPr/>
        </p:nvSpPr>
        <p:spPr bwMode="auto">
          <a:xfrm>
            <a:off x="4445930" y="2304956"/>
            <a:ext cx="1878740" cy="720080"/>
          </a:xfrm>
          <a:prstGeom prst="wedgeRectCallout">
            <a:avLst>
              <a:gd name="adj1" fmla="val -116769"/>
              <a:gd name="adj2" fmla="val 40104"/>
            </a:avLst>
          </a:prstGeom>
          <a:solidFill>
            <a:schemeClr val="bg1"/>
          </a:solidFill>
          <a:ln w="25400">
            <a:solidFill>
              <a:srgbClr val="006600"/>
            </a:solidFill>
          </a:ln>
          <a:effectLst/>
        </p:spPr>
        <p:style>
          <a:lnRef idx="1">
            <a:schemeClr val="accent2"/>
          </a:lnRef>
          <a:fillRef idx="3">
            <a:schemeClr val="accent2"/>
          </a:fillRef>
          <a:effectRef idx="2">
            <a:schemeClr val="accent2"/>
          </a:effectRef>
          <a:fontRef idx="minor">
            <a:schemeClr val="lt1"/>
          </a:fontRef>
        </p:style>
        <p:txBody>
          <a:bodyPr rtlCol="0" anchor="ctr">
            <a:sp3d/>
          </a:bodyPr>
          <a:lstStyle/>
          <a:p>
            <a:pPr algn="ctr" eaLnBrk="0" fontAlgn="ctr" hangingPunct="0">
              <a:spcBef>
                <a:spcPts val="0"/>
              </a:spcBef>
              <a:spcAft>
                <a:spcPts val="0"/>
              </a:spcAft>
              <a:buClr>
                <a:srgbClr val="FF0000"/>
              </a:buClr>
              <a:buSzPct val="70000"/>
            </a:pPr>
            <a:r>
              <a:rPr lang="zh-CN" altLang="en-US" sz="1200" b="1" dirty="0" smtClean="0">
                <a:solidFill>
                  <a:srgbClr val="006600"/>
                </a:solidFill>
                <a:latin typeface="Arial" pitchFamily="34" charset="0"/>
                <a:ea typeface="黑体" pitchFamily="49" charset="-122"/>
                <a:cs typeface="Arial" pitchFamily="34" charset="0"/>
              </a:rPr>
              <a:t>“打开内部装配图”可打开</a:t>
            </a:r>
            <a:r>
              <a:rPr lang="en-US" altLang="zh-CN" sz="1200" b="1" dirty="0" smtClean="0">
                <a:solidFill>
                  <a:srgbClr val="006600"/>
                </a:solidFill>
                <a:latin typeface="Arial" pitchFamily="34" charset="0"/>
                <a:ea typeface="黑体" pitchFamily="49" charset="-122"/>
                <a:cs typeface="Arial" pitchFamily="34" charset="0"/>
              </a:rPr>
              <a:t>ODF</a:t>
            </a:r>
            <a:r>
              <a:rPr lang="zh-CN" altLang="en-US" sz="1200" b="1" dirty="0" smtClean="0">
                <a:solidFill>
                  <a:srgbClr val="006600"/>
                </a:solidFill>
                <a:latin typeface="Arial" pitchFamily="34" charset="0"/>
                <a:ea typeface="黑体" pitchFamily="49" charset="-122"/>
                <a:cs typeface="Arial" pitchFamily="34" charset="0"/>
              </a:rPr>
              <a:t>内部熔纤图</a:t>
            </a:r>
          </a:p>
        </p:txBody>
      </p:sp>
      <p:sp>
        <p:nvSpPr>
          <p:cNvPr id="22" name="圆角矩形 21"/>
          <p:cNvSpPr/>
          <p:nvPr/>
        </p:nvSpPr>
        <p:spPr>
          <a:xfrm flipH="1">
            <a:off x="366249" y="1124744"/>
            <a:ext cx="8411502" cy="432000"/>
          </a:xfrm>
          <a:prstGeom prst="roundRect">
            <a:avLst/>
          </a:prstGeom>
          <a:solidFill>
            <a:schemeClr val="accent3">
              <a:lumMod val="75000"/>
            </a:schemeClr>
          </a:solidFill>
          <a:ln w="25400">
            <a:noFill/>
          </a:ln>
          <a:effectLst/>
        </p:spPr>
        <p:style>
          <a:lnRef idx="1">
            <a:schemeClr val="accent2"/>
          </a:lnRef>
          <a:fillRef idx="3">
            <a:schemeClr val="accent2"/>
          </a:fillRef>
          <a:effectRef idx="2">
            <a:schemeClr val="accent2"/>
          </a:effectRef>
          <a:fontRef idx="minor">
            <a:schemeClr val="lt1"/>
          </a:fontRef>
        </p:style>
        <p:txBody>
          <a:bodyPr anchor="ctr">
            <a:sp3d/>
          </a:bodyPr>
          <a:lstStyle/>
          <a:p>
            <a:pPr algn="ctr"/>
            <a:r>
              <a:rPr lang="zh-CN" altLang="en-US" sz="2000" b="1" dirty="0" smtClean="0">
                <a:solidFill>
                  <a:schemeClr val="tx1"/>
                </a:solidFill>
                <a:latin typeface="微软雅黑" pitchFamily="34" charset="-122"/>
                <a:ea typeface="微软雅黑" pitchFamily="34" charset="-122"/>
              </a:rPr>
              <a:t>机房平面</a:t>
            </a:r>
            <a:r>
              <a:rPr lang="zh-CN" altLang="en-US" sz="2000" b="1" dirty="0">
                <a:solidFill>
                  <a:schemeClr val="tx1"/>
                </a:solidFill>
                <a:latin typeface="微软雅黑" pitchFamily="34" charset="-122"/>
                <a:ea typeface="微软雅黑" pitchFamily="34" charset="-122"/>
              </a:rPr>
              <a:t>图</a:t>
            </a:r>
          </a:p>
        </p:txBody>
      </p:sp>
      <p:pic>
        <p:nvPicPr>
          <p:cNvPr id="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520" y="1731233"/>
            <a:ext cx="7077075" cy="454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6852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2" presetClass="entr" presetSubtype="4" fill="hold" nodeType="withEffect">
                                  <p:stCondLst>
                                    <p:cond delay="0"/>
                                  </p:stCondLst>
                                  <p:childTnLst>
                                    <p:set>
                                      <p:cBhvr>
                                        <p:cTn id="8" dur="1" fill="hold">
                                          <p:stCondLst>
                                            <p:cond delay="0"/>
                                          </p:stCondLst>
                                        </p:cTn>
                                        <p:tgtEl>
                                          <p:spTgt spid="5"/>
                                        </p:tgtEl>
                                        <p:attrNameLst>
                                          <p:attrName>style.visibility</p:attrName>
                                        </p:attrNameLst>
                                      </p:cBhvr>
                                      <p:to>
                                        <p:strVal val="visible"/>
                                      </p:to>
                                    </p:set>
                                    <p:anim calcmode="lin" valueType="num">
                                      <p:cBhvr additive="base">
                                        <p:cTn id="9" dur="500" fill="hold"/>
                                        <p:tgtEl>
                                          <p:spTgt spid="5"/>
                                        </p:tgtEl>
                                        <p:attrNameLst>
                                          <p:attrName>ppt_x</p:attrName>
                                        </p:attrNameLst>
                                      </p:cBhvr>
                                      <p:tavLst>
                                        <p:tav tm="0">
                                          <p:val>
                                            <p:strVal val="#ppt_x"/>
                                          </p:val>
                                        </p:tav>
                                        <p:tav tm="100000">
                                          <p:val>
                                            <p:strVal val="#ppt_x"/>
                                          </p:val>
                                        </p:tav>
                                      </p:tavLst>
                                    </p:anim>
                                    <p:anim calcmode="lin" valueType="num">
                                      <p:cBhvr additive="base">
                                        <p:cTn id="10" dur="500" fill="hold"/>
                                        <p:tgtEl>
                                          <p:spTgt spid="5"/>
                                        </p:tgtEl>
                                        <p:attrNameLst>
                                          <p:attrName>ppt_y</p:attrName>
                                        </p:attrNameLst>
                                      </p:cBhvr>
                                      <p:tavLst>
                                        <p:tav tm="0">
                                          <p:val>
                                            <p:strVal val="1+#ppt_h/2"/>
                                          </p:val>
                                        </p:tav>
                                        <p:tav tm="100000">
                                          <p:val>
                                            <p:strVal val="#ppt_y"/>
                                          </p:val>
                                        </p:tav>
                                      </p:tavLst>
                                    </p:anim>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right)">
                                      <p:cBhvr>
                                        <p:cTn id="14" dur="500"/>
                                        <p:tgtEl>
                                          <p:spTgt spid="7"/>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up)">
                                      <p:cBhvr>
                                        <p:cTn id="23" dur="500"/>
                                        <p:tgtEl>
                                          <p:spTgt spid="13"/>
                                        </p:tgtEl>
                                      </p:cBhvr>
                                    </p:animEffect>
                                  </p:childTnLst>
                                </p:cTn>
                              </p:par>
                            </p:childTnLst>
                          </p:cTn>
                        </p:par>
                        <p:par>
                          <p:cTn id="24" fill="hold">
                            <p:stCondLst>
                              <p:cond delay="500"/>
                            </p:stCondLst>
                            <p:childTnLst>
                              <p:par>
                                <p:cTn id="25" presetID="53" presetClass="entr" presetSubtype="16"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500" fill="hold"/>
                                        <p:tgtEl>
                                          <p:spTgt spid="12"/>
                                        </p:tgtEl>
                                        <p:attrNameLst>
                                          <p:attrName>ppt_w</p:attrName>
                                        </p:attrNameLst>
                                      </p:cBhvr>
                                      <p:tavLst>
                                        <p:tav tm="0">
                                          <p:val>
                                            <p:fltVal val="0"/>
                                          </p:val>
                                        </p:tav>
                                        <p:tav tm="100000">
                                          <p:val>
                                            <p:strVal val="#ppt_w"/>
                                          </p:val>
                                        </p:tav>
                                      </p:tavLst>
                                    </p:anim>
                                    <p:anim calcmode="lin" valueType="num">
                                      <p:cBhvr>
                                        <p:cTn id="28" dur="500" fill="hold"/>
                                        <p:tgtEl>
                                          <p:spTgt spid="12"/>
                                        </p:tgtEl>
                                        <p:attrNameLst>
                                          <p:attrName>ppt_h</p:attrName>
                                        </p:attrNameLst>
                                      </p:cBhvr>
                                      <p:tavLst>
                                        <p:tav tm="0">
                                          <p:val>
                                            <p:fltVal val="0"/>
                                          </p:val>
                                        </p:tav>
                                        <p:tav tm="100000">
                                          <p:val>
                                            <p:strVal val="#ppt_h"/>
                                          </p:val>
                                        </p:tav>
                                      </p:tavLst>
                                    </p:anim>
                                    <p:animEffect transition="in" filter="fade">
                                      <p:cBhvr>
                                        <p:cTn id="29" dur="500"/>
                                        <p:tgtEl>
                                          <p:spTgt spid="12"/>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left)">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additive="base">
                                        <p:cTn id="38" dur="500" fill="hold"/>
                                        <p:tgtEl>
                                          <p:spTgt spid="14"/>
                                        </p:tgtEl>
                                        <p:attrNameLst>
                                          <p:attrName>ppt_x</p:attrName>
                                        </p:attrNameLst>
                                      </p:cBhvr>
                                      <p:tavLst>
                                        <p:tav tm="0">
                                          <p:val>
                                            <p:strVal val="#ppt_x"/>
                                          </p:val>
                                        </p:tav>
                                        <p:tav tm="100000">
                                          <p:val>
                                            <p:strVal val="#ppt_x"/>
                                          </p:val>
                                        </p:tav>
                                      </p:tavLst>
                                    </p:anim>
                                    <p:anim calcmode="lin" valueType="num">
                                      <p:cBhvr additive="base">
                                        <p:cTn id="39" dur="500" fill="hold"/>
                                        <p:tgtEl>
                                          <p:spTgt spid="14"/>
                                        </p:tgtEl>
                                        <p:attrNameLst>
                                          <p:attrName>ppt_y</p:attrName>
                                        </p:attrNameLst>
                                      </p:cBhvr>
                                      <p:tavLst>
                                        <p:tav tm="0">
                                          <p:val>
                                            <p:strVal val="1+#ppt_h/2"/>
                                          </p:val>
                                        </p:tav>
                                        <p:tav tm="100000">
                                          <p:val>
                                            <p:strVal val="#ppt_y"/>
                                          </p:val>
                                        </p:tav>
                                      </p:tavLst>
                                    </p:anim>
                                  </p:childTnLst>
                                </p:cTn>
                              </p:par>
                            </p:childTnLst>
                          </p:cTn>
                        </p:par>
                        <p:par>
                          <p:cTn id="40" fill="hold">
                            <p:stCondLst>
                              <p:cond delay="500"/>
                            </p:stCondLst>
                            <p:childTnLst>
                              <p:par>
                                <p:cTn id="41" presetID="22" presetClass="entr" presetSubtype="2" fill="hold" grpId="0"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right)">
                                      <p:cBhvr>
                                        <p:cTn id="43" dur="500"/>
                                        <p:tgtEl>
                                          <p:spTgt spid="15"/>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right)">
                                      <p:cBhvr>
                                        <p:cTn id="57" dur="500"/>
                                        <p:tgtEl>
                                          <p:spTgt spid="19"/>
                                        </p:tgtEl>
                                      </p:cBhvr>
                                    </p:animEffect>
                                  </p:childTnLst>
                                </p:cTn>
                              </p:par>
                            </p:childTnLst>
                          </p:cTn>
                        </p:par>
                        <p:par>
                          <p:cTn id="58" fill="hold">
                            <p:stCondLst>
                              <p:cond delay="500"/>
                            </p:stCondLst>
                            <p:childTnLst>
                              <p:par>
                                <p:cTn id="59" presetID="22" presetClass="entr" presetSubtype="1" fill="hold" nodeType="after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wipe(up)">
                                      <p:cBhvr>
                                        <p:cTn id="61" dur="500"/>
                                        <p:tgtEl>
                                          <p:spTgt spid="20"/>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18"/>
                                        </p:tgtEl>
                                        <p:attrNameLst>
                                          <p:attrName>style.visibility</p:attrName>
                                        </p:attrNameLst>
                                      </p:cBhvr>
                                      <p:to>
                                        <p:strVal val="visible"/>
                                      </p:to>
                                    </p:set>
                                    <p:anim calcmode="lin" valueType="num">
                                      <p:cBhvr>
                                        <p:cTn id="64" dur="500" fill="hold"/>
                                        <p:tgtEl>
                                          <p:spTgt spid="18"/>
                                        </p:tgtEl>
                                        <p:attrNameLst>
                                          <p:attrName>ppt_w</p:attrName>
                                        </p:attrNameLst>
                                      </p:cBhvr>
                                      <p:tavLst>
                                        <p:tav tm="0">
                                          <p:val>
                                            <p:fltVal val="0"/>
                                          </p:val>
                                        </p:tav>
                                        <p:tav tm="100000">
                                          <p:val>
                                            <p:strVal val="#ppt_w"/>
                                          </p:val>
                                        </p:tav>
                                      </p:tavLst>
                                    </p:anim>
                                    <p:anim calcmode="lin" valueType="num">
                                      <p:cBhvr>
                                        <p:cTn id="65" dur="500" fill="hold"/>
                                        <p:tgtEl>
                                          <p:spTgt spid="18"/>
                                        </p:tgtEl>
                                        <p:attrNameLst>
                                          <p:attrName>ppt_h</p:attrName>
                                        </p:attrNameLst>
                                      </p:cBhvr>
                                      <p:tavLst>
                                        <p:tav tm="0">
                                          <p:val>
                                            <p:fltVal val="0"/>
                                          </p:val>
                                        </p:tav>
                                        <p:tav tm="100000">
                                          <p:val>
                                            <p:strVal val="#ppt_h"/>
                                          </p:val>
                                        </p:tav>
                                      </p:tavLst>
                                    </p:anim>
                                    <p:animEffect transition="in" filter="fade">
                                      <p:cBhvr>
                                        <p:cTn id="66" dur="500"/>
                                        <p:tgtEl>
                                          <p:spTgt spid="18"/>
                                        </p:tgtEl>
                                      </p:cBhvr>
                                    </p:animEffect>
                                  </p:childTnLst>
                                </p:cTn>
                              </p:par>
                            </p:childTnLst>
                          </p:cTn>
                        </p:par>
                        <p:par>
                          <p:cTn id="67" fill="hold">
                            <p:stCondLst>
                              <p:cond delay="1000"/>
                            </p:stCondLst>
                            <p:childTnLst>
                              <p:par>
                                <p:cTn id="68" presetID="22" presetClass="entr" presetSubtype="8" fill="hold" grpId="0" nodeType="after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wipe(left)">
                                      <p:cBhvr>
                                        <p:cTn id="70" dur="500"/>
                                        <p:tgtEl>
                                          <p:spTgt spid="21"/>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23"/>
                                        </p:tgtEl>
                                        <p:attrNameLst>
                                          <p:attrName>style.visibility</p:attrName>
                                        </p:attrNameLst>
                                      </p:cBhvr>
                                      <p:to>
                                        <p:strVal val="visible"/>
                                      </p:to>
                                    </p:set>
                                    <p:anim calcmode="lin" valueType="num">
                                      <p:cBhvr additive="base">
                                        <p:cTn id="75" dur="500" fill="hold"/>
                                        <p:tgtEl>
                                          <p:spTgt spid="23"/>
                                        </p:tgtEl>
                                        <p:attrNameLst>
                                          <p:attrName>ppt_x</p:attrName>
                                        </p:attrNameLst>
                                      </p:cBhvr>
                                      <p:tavLst>
                                        <p:tav tm="0">
                                          <p:val>
                                            <p:strVal val="#ppt_x"/>
                                          </p:val>
                                        </p:tav>
                                        <p:tav tm="100000">
                                          <p:val>
                                            <p:strVal val="#ppt_x"/>
                                          </p:val>
                                        </p:tav>
                                      </p:tavLst>
                                    </p:anim>
                                    <p:anim calcmode="lin" valueType="num">
                                      <p:cBhvr additive="base">
                                        <p:cTn id="7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P spid="11" grpId="0" animBg="1"/>
      <p:bldP spid="12" grpId="0" animBg="1"/>
      <p:bldP spid="15" grpId="0" animBg="1"/>
      <p:bldP spid="16" grpId="0" animBg="1"/>
      <p:bldP spid="17" grpId="0" animBg="1"/>
      <p:bldP spid="18" grpId="0" animBg="1"/>
      <p:bldP spid="19" grpId="0" animBg="1"/>
      <p:bldP spid="2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灯片编号占位符 1"/>
          <p:cNvSpPr>
            <a:spLocks noGrp="1"/>
          </p:cNvSpPr>
          <p:nvPr>
            <p:ph type="sldNum" sz="quarter" idx="11"/>
          </p:nvPr>
        </p:nvSpPr>
        <p:spPr>
          <a:xfrm>
            <a:off x="7185025" y="6381750"/>
            <a:ext cx="19685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6014CAED-26F7-4134-B7C8-701D5A640B00}" type="slidenum">
              <a:rPr lang="en-US" altLang="zh-CN" smtClean="0">
                <a:solidFill>
                  <a:srgbClr val="000000"/>
                </a:solidFill>
              </a:rPr>
              <a:pPr eaLnBrk="1" hangingPunct="1"/>
              <a:t>49</a:t>
            </a:fld>
            <a:endParaRPr lang="en-US" altLang="zh-CN" smtClean="0">
              <a:solidFill>
                <a:srgbClr val="000000"/>
              </a:solidFill>
            </a:endParaRPr>
          </a:p>
        </p:txBody>
      </p:sp>
      <p:sp>
        <p:nvSpPr>
          <p:cNvPr id="8201" name="Rectangle 2"/>
          <p:cNvSpPr>
            <a:spLocks noChangeArrowheads="1"/>
          </p:cNvSpPr>
          <p:nvPr/>
        </p:nvSpPr>
        <p:spPr bwMode="auto">
          <a:xfrm>
            <a:off x="1406525" y="76200"/>
            <a:ext cx="762793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lstStyle/>
          <a:p>
            <a:pPr algn="r" eaLnBrk="0" hangingPunct="0"/>
            <a:r>
              <a:rPr lang="zh-CN" altLang="en-US" sz="3600" b="1">
                <a:solidFill>
                  <a:srgbClr val="000000"/>
                </a:solidFill>
                <a:latin typeface="微软雅黑" pitchFamily="34" charset="-122"/>
                <a:ea typeface="微软雅黑" pitchFamily="34" charset="-122"/>
              </a:rPr>
              <a:t>目录</a:t>
            </a:r>
            <a:endParaRPr lang="en-US" altLang="zh-CN" sz="3600" b="1">
              <a:solidFill>
                <a:srgbClr val="000000"/>
              </a:solidFill>
              <a:latin typeface="微软雅黑" pitchFamily="34" charset="-122"/>
              <a:ea typeface="微软雅黑" pitchFamily="34" charset="-122"/>
            </a:endParaRPr>
          </a:p>
        </p:txBody>
      </p:sp>
      <p:grpSp>
        <p:nvGrpSpPr>
          <p:cNvPr id="55" name="组合 14"/>
          <p:cNvGrpSpPr/>
          <p:nvPr/>
        </p:nvGrpSpPr>
        <p:grpSpPr>
          <a:xfrm>
            <a:off x="1865287" y="2133605"/>
            <a:ext cx="6258827" cy="719137"/>
            <a:chOff x="1670759" y="2281238"/>
            <a:chExt cx="6258827" cy="719137"/>
          </a:xfrm>
        </p:grpSpPr>
        <p:pic>
          <p:nvPicPr>
            <p:cNvPr id="56" name="组合 4"/>
            <p:cNvPicPr preferRelativeResize="0">
              <a:picLocks noChangeArrowheads="1"/>
            </p:cNvPicPr>
            <p:nvPr/>
          </p:nvPicPr>
          <p:blipFill>
            <a:blip r:embed="rId2"/>
            <a:srcRect/>
            <a:stretch>
              <a:fillRect/>
            </a:stretch>
          </p:blipFill>
          <p:spPr bwMode="auto">
            <a:xfrm>
              <a:off x="2166059" y="2281238"/>
              <a:ext cx="5763527" cy="719137"/>
            </a:xfrm>
            <a:prstGeom prst="rect">
              <a:avLst/>
            </a:prstGeom>
            <a:noFill/>
            <a:ln w="9525">
              <a:noFill/>
              <a:miter lim="800000"/>
              <a:headEnd/>
              <a:tailEnd/>
            </a:ln>
          </p:spPr>
        </p:pic>
        <p:sp>
          <p:nvSpPr>
            <p:cNvPr id="57" name="矩形 8"/>
            <p:cNvSpPr>
              <a:spLocks noChangeArrowheads="1"/>
            </p:cNvSpPr>
            <p:nvPr/>
          </p:nvSpPr>
          <p:spPr bwMode="auto">
            <a:xfrm>
              <a:off x="2166059" y="2423660"/>
              <a:ext cx="5263461" cy="431800"/>
            </a:xfrm>
            <a:prstGeom prst="rect">
              <a:avLst/>
            </a:prstGeom>
            <a:noFill/>
            <a:ln w="9525">
              <a:noFill/>
              <a:miter lim="800000"/>
              <a:headEnd/>
              <a:tailEnd/>
            </a:ln>
          </p:spPr>
          <p:txBody>
            <a:bodyPr/>
            <a:lstStyle/>
            <a:p>
              <a:pPr eaLnBrk="0" hangingPunct="0"/>
              <a:r>
                <a:rPr lang="zh-CN" altLang="en-US" sz="2600" b="1" dirty="0">
                  <a:solidFill>
                    <a:srgbClr val="0000FF"/>
                  </a:solidFill>
                  <a:latin typeface="微软雅黑" pitchFamily="34" charset="-122"/>
                  <a:ea typeface="微软雅黑" pitchFamily="34" charset="-122"/>
                  <a:sym typeface="Arial" charset="0"/>
                </a:rPr>
                <a:t>建设</a:t>
              </a:r>
              <a:r>
                <a:rPr lang="zh-CN" altLang="en-US" sz="2600" b="1" dirty="0" smtClean="0">
                  <a:solidFill>
                    <a:srgbClr val="0000FF"/>
                  </a:solidFill>
                  <a:latin typeface="微软雅黑" pitchFamily="34" charset="-122"/>
                  <a:ea typeface="微软雅黑" pitchFamily="34" charset="-122"/>
                  <a:sym typeface="Arial" charset="0"/>
                </a:rPr>
                <a:t>现状</a:t>
              </a:r>
              <a:endParaRPr lang="zh-CN" altLang="en-US" sz="2600" b="1" dirty="0">
                <a:solidFill>
                  <a:srgbClr val="0000FF"/>
                </a:solidFill>
                <a:latin typeface="微软雅黑" pitchFamily="34" charset="-122"/>
                <a:ea typeface="微软雅黑" pitchFamily="34" charset="-122"/>
                <a:sym typeface="Arial" charset="0"/>
              </a:endParaRPr>
            </a:p>
          </p:txBody>
        </p:sp>
        <p:sp>
          <p:nvSpPr>
            <p:cNvPr id="59" name="Rectangle 8"/>
            <p:cNvSpPr>
              <a:spLocks noChangeArrowheads="1"/>
            </p:cNvSpPr>
            <p:nvPr/>
          </p:nvSpPr>
          <p:spPr bwMode="auto">
            <a:xfrm>
              <a:off x="1670759" y="2296660"/>
              <a:ext cx="431800" cy="647700"/>
            </a:xfrm>
            <a:prstGeom prst="rect">
              <a:avLst/>
            </a:prstGeom>
            <a:gradFill rotWithShape="1">
              <a:gsLst>
                <a:gs pos="0">
                  <a:srgbClr val="475E76"/>
                </a:gs>
                <a:gs pos="50000">
                  <a:srgbClr val="99CCFF"/>
                </a:gs>
                <a:gs pos="100000">
                  <a:srgbClr val="475E76"/>
                </a:gs>
              </a:gsLst>
              <a:lin ang="0" scaled="1"/>
            </a:gradFill>
            <a:ln w="9525">
              <a:solidFill>
                <a:schemeClr val="tx1"/>
              </a:solidFill>
              <a:miter lim="800000"/>
              <a:headEnd/>
              <a:tailEnd/>
            </a:ln>
          </p:spPr>
          <p:txBody>
            <a:bodyPr wrap="none" anchor="ctr"/>
            <a:lstStyle/>
            <a:p>
              <a:pPr algn="ctr" eaLnBrk="0" hangingPunct="0"/>
              <a:r>
                <a:rPr lang="zh-CN" altLang="en-US" sz="2600" dirty="0">
                  <a:solidFill>
                    <a:srgbClr val="000000"/>
                  </a:solidFill>
                  <a:latin typeface="微软雅黑" pitchFamily="34" charset="-122"/>
                  <a:ea typeface="微软雅黑" pitchFamily="34" charset="-122"/>
                </a:rPr>
                <a:t>一</a:t>
              </a:r>
            </a:p>
          </p:txBody>
        </p:sp>
      </p:grpSp>
      <p:grpSp>
        <p:nvGrpSpPr>
          <p:cNvPr id="60" name="组合 15"/>
          <p:cNvGrpSpPr/>
          <p:nvPr/>
        </p:nvGrpSpPr>
        <p:grpSpPr>
          <a:xfrm>
            <a:off x="1865287" y="2968633"/>
            <a:ext cx="6258827" cy="719137"/>
            <a:chOff x="1670759" y="2281238"/>
            <a:chExt cx="6258827" cy="719137"/>
          </a:xfrm>
        </p:grpSpPr>
        <p:pic>
          <p:nvPicPr>
            <p:cNvPr id="61" name="组合 4"/>
            <p:cNvPicPr preferRelativeResize="0">
              <a:picLocks noChangeArrowheads="1"/>
            </p:cNvPicPr>
            <p:nvPr/>
          </p:nvPicPr>
          <p:blipFill>
            <a:blip r:embed="rId2"/>
            <a:srcRect/>
            <a:stretch>
              <a:fillRect/>
            </a:stretch>
          </p:blipFill>
          <p:spPr bwMode="auto">
            <a:xfrm>
              <a:off x="2166059" y="2281238"/>
              <a:ext cx="5763527" cy="719137"/>
            </a:xfrm>
            <a:prstGeom prst="rect">
              <a:avLst/>
            </a:prstGeom>
            <a:noFill/>
            <a:ln w="9525">
              <a:noFill/>
              <a:miter lim="800000"/>
              <a:headEnd/>
              <a:tailEnd/>
            </a:ln>
          </p:spPr>
        </p:pic>
        <p:sp>
          <p:nvSpPr>
            <p:cNvPr id="62" name="矩形 8"/>
            <p:cNvSpPr>
              <a:spLocks noChangeArrowheads="1"/>
            </p:cNvSpPr>
            <p:nvPr/>
          </p:nvSpPr>
          <p:spPr bwMode="auto">
            <a:xfrm>
              <a:off x="2166059" y="2423660"/>
              <a:ext cx="5263461" cy="431800"/>
            </a:xfrm>
            <a:prstGeom prst="rect">
              <a:avLst/>
            </a:prstGeom>
            <a:noFill/>
            <a:ln w="9525">
              <a:noFill/>
              <a:miter lim="800000"/>
              <a:headEnd/>
              <a:tailEnd/>
            </a:ln>
          </p:spPr>
          <p:txBody>
            <a:bodyPr/>
            <a:lstStyle/>
            <a:p>
              <a:pPr eaLnBrk="0" hangingPunct="0"/>
              <a:r>
                <a:rPr lang="zh-CN" altLang="en-US" sz="2600" b="1" dirty="0">
                  <a:solidFill>
                    <a:srgbClr val="0000FF"/>
                  </a:solidFill>
                  <a:latin typeface="微软雅黑" pitchFamily="34" charset="-122"/>
                  <a:ea typeface="微软雅黑" pitchFamily="34" charset="-122"/>
                  <a:sym typeface="Arial" charset="0"/>
                </a:rPr>
                <a:t>系统架构</a:t>
              </a:r>
            </a:p>
          </p:txBody>
        </p:sp>
        <p:sp>
          <p:nvSpPr>
            <p:cNvPr id="63" name="Rectangle 8"/>
            <p:cNvSpPr>
              <a:spLocks noChangeArrowheads="1"/>
            </p:cNvSpPr>
            <p:nvPr/>
          </p:nvSpPr>
          <p:spPr bwMode="auto">
            <a:xfrm>
              <a:off x="1670759" y="2296660"/>
              <a:ext cx="431800" cy="647700"/>
            </a:xfrm>
            <a:prstGeom prst="rect">
              <a:avLst/>
            </a:prstGeom>
            <a:gradFill rotWithShape="1">
              <a:gsLst>
                <a:gs pos="0">
                  <a:srgbClr val="475E76"/>
                </a:gs>
                <a:gs pos="50000">
                  <a:srgbClr val="99CCFF"/>
                </a:gs>
                <a:gs pos="100000">
                  <a:srgbClr val="475E76"/>
                </a:gs>
              </a:gsLst>
              <a:lin ang="0" scaled="1"/>
            </a:gradFill>
            <a:ln w="9525">
              <a:solidFill>
                <a:schemeClr val="tx1"/>
              </a:solidFill>
              <a:miter lim="800000"/>
              <a:headEnd/>
              <a:tailEnd/>
            </a:ln>
          </p:spPr>
          <p:txBody>
            <a:bodyPr wrap="none" anchor="ctr"/>
            <a:lstStyle/>
            <a:p>
              <a:pPr algn="ctr" eaLnBrk="0" hangingPunct="0"/>
              <a:r>
                <a:rPr lang="zh-CN" altLang="en-US" sz="2600" dirty="0" smtClean="0">
                  <a:solidFill>
                    <a:srgbClr val="000000"/>
                  </a:solidFill>
                  <a:latin typeface="微软雅黑" pitchFamily="34" charset="-122"/>
                  <a:ea typeface="微软雅黑" pitchFamily="34" charset="-122"/>
                </a:rPr>
                <a:t>二</a:t>
              </a:r>
              <a:endParaRPr lang="zh-CN" altLang="en-US" sz="2600" dirty="0">
                <a:solidFill>
                  <a:srgbClr val="000000"/>
                </a:solidFill>
                <a:latin typeface="微软雅黑" pitchFamily="34" charset="-122"/>
                <a:ea typeface="微软雅黑" pitchFamily="34" charset="-122"/>
              </a:endParaRPr>
            </a:p>
          </p:txBody>
        </p:sp>
      </p:grpSp>
      <p:grpSp>
        <p:nvGrpSpPr>
          <p:cNvPr id="64" name="组合 19"/>
          <p:cNvGrpSpPr/>
          <p:nvPr/>
        </p:nvGrpSpPr>
        <p:grpSpPr>
          <a:xfrm>
            <a:off x="1865287" y="3803661"/>
            <a:ext cx="6258827" cy="719137"/>
            <a:chOff x="1670759" y="2281238"/>
            <a:chExt cx="6258827" cy="719137"/>
          </a:xfrm>
        </p:grpSpPr>
        <p:pic>
          <p:nvPicPr>
            <p:cNvPr id="66" name="组合 4"/>
            <p:cNvPicPr preferRelativeResize="0">
              <a:picLocks noChangeArrowheads="1"/>
            </p:cNvPicPr>
            <p:nvPr/>
          </p:nvPicPr>
          <p:blipFill>
            <a:blip r:embed="rId2"/>
            <a:srcRect/>
            <a:stretch>
              <a:fillRect/>
            </a:stretch>
          </p:blipFill>
          <p:spPr bwMode="auto">
            <a:xfrm>
              <a:off x="2166059" y="2281238"/>
              <a:ext cx="5763527" cy="719137"/>
            </a:xfrm>
            <a:prstGeom prst="rect">
              <a:avLst/>
            </a:prstGeom>
            <a:noFill/>
            <a:ln w="9525">
              <a:noFill/>
              <a:miter lim="800000"/>
              <a:headEnd/>
              <a:tailEnd/>
            </a:ln>
          </p:spPr>
        </p:pic>
        <p:sp>
          <p:nvSpPr>
            <p:cNvPr id="67" name="矩形 8"/>
            <p:cNvSpPr>
              <a:spLocks noChangeArrowheads="1"/>
            </p:cNvSpPr>
            <p:nvPr/>
          </p:nvSpPr>
          <p:spPr bwMode="auto">
            <a:xfrm>
              <a:off x="2166059" y="2423660"/>
              <a:ext cx="5263461" cy="431800"/>
            </a:xfrm>
            <a:prstGeom prst="rect">
              <a:avLst/>
            </a:prstGeom>
            <a:noFill/>
            <a:ln w="9525">
              <a:noFill/>
              <a:miter lim="800000"/>
              <a:headEnd/>
              <a:tailEnd/>
            </a:ln>
          </p:spPr>
          <p:txBody>
            <a:bodyPr/>
            <a:lstStyle/>
            <a:p>
              <a:pPr eaLnBrk="0" hangingPunct="0"/>
              <a:r>
                <a:rPr lang="zh-CN" altLang="en-US" sz="2600" b="1" dirty="0" smtClean="0">
                  <a:solidFill>
                    <a:srgbClr val="0000FF"/>
                  </a:solidFill>
                  <a:latin typeface="微软雅黑" pitchFamily="34" charset="-122"/>
                  <a:ea typeface="微软雅黑" pitchFamily="34" charset="-122"/>
                  <a:sym typeface="Arial" charset="0"/>
                </a:rPr>
                <a:t>系统功能</a:t>
              </a:r>
              <a:endParaRPr lang="zh-CN" altLang="en-US" sz="2600" b="1" dirty="0">
                <a:solidFill>
                  <a:srgbClr val="0000FF"/>
                </a:solidFill>
                <a:latin typeface="微软雅黑" pitchFamily="34" charset="-122"/>
                <a:ea typeface="微软雅黑" pitchFamily="34" charset="-122"/>
                <a:sym typeface="Arial" charset="0"/>
              </a:endParaRPr>
            </a:p>
          </p:txBody>
        </p:sp>
        <p:sp>
          <p:nvSpPr>
            <p:cNvPr id="68" name="Rectangle 8"/>
            <p:cNvSpPr>
              <a:spLocks noChangeArrowheads="1"/>
            </p:cNvSpPr>
            <p:nvPr/>
          </p:nvSpPr>
          <p:spPr bwMode="auto">
            <a:xfrm>
              <a:off x="1670759" y="2296660"/>
              <a:ext cx="431800" cy="647700"/>
            </a:xfrm>
            <a:prstGeom prst="rect">
              <a:avLst/>
            </a:prstGeom>
            <a:gradFill rotWithShape="1">
              <a:gsLst>
                <a:gs pos="0">
                  <a:srgbClr val="475E76"/>
                </a:gs>
                <a:gs pos="50000">
                  <a:srgbClr val="99CCFF"/>
                </a:gs>
                <a:gs pos="100000">
                  <a:srgbClr val="475E76"/>
                </a:gs>
              </a:gsLst>
              <a:lin ang="0" scaled="1"/>
            </a:gradFill>
            <a:ln w="9525">
              <a:solidFill>
                <a:schemeClr val="tx1"/>
              </a:solidFill>
              <a:miter lim="800000"/>
              <a:headEnd/>
              <a:tailEnd/>
            </a:ln>
          </p:spPr>
          <p:txBody>
            <a:bodyPr wrap="none" anchor="ctr"/>
            <a:lstStyle/>
            <a:p>
              <a:pPr algn="ctr" eaLnBrk="0" hangingPunct="0"/>
              <a:r>
                <a:rPr lang="zh-CN" altLang="en-US" sz="2600" dirty="0">
                  <a:solidFill>
                    <a:srgbClr val="000000"/>
                  </a:solidFill>
                  <a:latin typeface="微软雅黑" pitchFamily="34" charset="-122"/>
                  <a:ea typeface="微软雅黑" pitchFamily="34" charset="-122"/>
                </a:rPr>
                <a:t>三</a:t>
              </a:r>
            </a:p>
          </p:txBody>
        </p:sp>
      </p:grpSp>
      <p:grpSp>
        <p:nvGrpSpPr>
          <p:cNvPr id="69" name="组合 23"/>
          <p:cNvGrpSpPr/>
          <p:nvPr/>
        </p:nvGrpSpPr>
        <p:grpSpPr>
          <a:xfrm>
            <a:off x="1865287" y="4638689"/>
            <a:ext cx="6258827" cy="719137"/>
            <a:chOff x="1670759" y="2281238"/>
            <a:chExt cx="6258827" cy="719137"/>
          </a:xfrm>
        </p:grpSpPr>
        <p:pic>
          <p:nvPicPr>
            <p:cNvPr id="70" name="组合 4"/>
            <p:cNvPicPr preferRelativeResize="0">
              <a:picLocks noChangeArrowheads="1"/>
            </p:cNvPicPr>
            <p:nvPr/>
          </p:nvPicPr>
          <p:blipFill>
            <a:blip r:embed="rId2"/>
            <a:srcRect/>
            <a:stretch>
              <a:fillRect/>
            </a:stretch>
          </p:blipFill>
          <p:spPr bwMode="auto">
            <a:xfrm>
              <a:off x="2166059" y="2281238"/>
              <a:ext cx="5763527" cy="719137"/>
            </a:xfrm>
            <a:prstGeom prst="rect">
              <a:avLst/>
            </a:prstGeom>
            <a:noFill/>
            <a:ln w="9525">
              <a:noFill/>
              <a:miter lim="800000"/>
              <a:headEnd/>
              <a:tailEnd/>
            </a:ln>
          </p:spPr>
        </p:pic>
        <p:sp>
          <p:nvSpPr>
            <p:cNvPr id="71" name="矩形 8"/>
            <p:cNvSpPr>
              <a:spLocks noChangeArrowheads="1"/>
            </p:cNvSpPr>
            <p:nvPr/>
          </p:nvSpPr>
          <p:spPr bwMode="auto">
            <a:xfrm>
              <a:off x="2166059" y="2423660"/>
              <a:ext cx="5263461" cy="431800"/>
            </a:xfrm>
            <a:prstGeom prst="rect">
              <a:avLst/>
            </a:prstGeom>
            <a:noFill/>
            <a:ln w="9525">
              <a:noFill/>
              <a:miter lim="800000"/>
              <a:headEnd/>
              <a:tailEnd/>
            </a:ln>
          </p:spPr>
          <p:txBody>
            <a:bodyPr/>
            <a:lstStyle/>
            <a:p>
              <a:pPr eaLnBrk="0" hangingPunct="0"/>
              <a:r>
                <a:rPr lang="zh-CN" altLang="en-US" sz="2600" b="1" dirty="0" smtClean="0">
                  <a:solidFill>
                    <a:srgbClr val="FF0000"/>
                  </a:solidFill>
                  <a:latin typeface="微软雅黑" pitchFamily="34" charset="-122"/>
                  <a:ea typeface="微软雅黑" pitchFamily="34" charset="-122"/>
                  <a:sym typeface="Arial" charset="0"/>
                </a:rPr>
                <a:t>系统实施</a:t>
              </a:r>
              <a:endParaRPr lang="zh-CN" altLang="en-US" sz="2600" b="1" dirty="0">
                <a:solidFill>
                  <a:srgbClr val="FF0000"/>
                </a:solidFill>
                <a:latin typeface="微软雅黑" pitchFamily="34" charset="-122"/>
                <a:ea typeface="微软雅黑" pitchFamily="34" charset="-122"/>
                <a:sym typeface="Arial" charset="0"/>
              </a:endParaRPr>
            </a:p>
          </p:txBody>
        </p:sp>
        <p:sp>
          <p:nvSpPr>
            <p:cNvPr id="72" name="Rectangle 8"/>
            <p:cNvSpPr>
              <a:spLocks noChangeArrowheads="1"/>
            </p:cNvSpPr>
            <p:nvPr/>
          </p:nvSpPr>
          <p:spPr bwMode="auto">
            <a:xfrm>
              <a:off x="1670759" y="2296660"/>
              <a:ext cx="431800" cy="647700"/>
            </a:xfrm>
            <a:prstGeom prst="rect">
              <a:avLst/>
            </a:prstGeom>
            <a:gradFill rotWithShape="1">
              <a:gsLst>
                <a:gs pos="0">
                  <a:srgbClr val="475E76"/>
                </a:gs>
                <a:gs pos="50000">
                  <a:srgbClr val="99CCFF"/>
                </a:gs>
                <a:gs pos="100000">
                  <a:srgbClr val="475E76"/>
                </a:gs>
              </a:gsLst>
              <a:lin ang="0" scaled="1"/>
            </a:gradFill>
            <a:ln w="9525">
              <a:solidFill>
                <a:schemeClr val="tx1"/>
              </a:solidFill>
              <a:miter lim="800000"/>
              <a:headEnd/>
              <a:tailEnd/>
            </a:ln>
          </p:spPr>
          <p:txBody>
            <a:bodyPr wrap="none" anchor="ctr"/>
            <a:lstStyle/>
            <a:p>
              <a:pPr algn="ctr" eaLnBrk="0" hangingPunct="0"/>
              <a:r>
                <a:rPr lang="zh-CN" altLang="en-US" sz="2600" dirty="0">
                  <a:solidFill>
                    <a:srgbClr val="000000"/>
                  </a:solidFill>
                  <a:latin typeface="微软雅黑" pitchFamily="34" charset="-122"/>
                  <a:ea typeface="微软雅黑" pitchFamily="34" charset="-122"/>
                </a:rPr>
                <a:t>四</a:t>
              </a:r>
            </a:p>
          </p:txBody>
        </p:sp>
      </p:grpSp>
      <p:pic>
        <p:nvPicPr>
          <p:cNvPr id="73" name="Picture 34"/>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85786" y="4773336"/>
            <a:ext cx="936625" cy="431800"/>
          </a:xfrm>
          <a:prstGeom prst="rect">
            <a:avLst/>
          </a:prstGeom>
          <a:noFill/>
          <a:ln w="38100" algn="ctr">
            <a:noFill/>
            <a:miter lim="800000"/>
            <a:headEnd/>
            <a:tailEnd/>
          </a:ln>
        </p:spPr>
      </p:pic>
    </p:spTree>
    <p:extLst>
      <p:ext uri="{BB962C8B-B14F-4D97-AF65-F5344CB8AC3E}">
        <p14:creationId xmlns:p14="http://schemas.microsoft.com/office/powerpoint/2010/main" val="1157877982"/>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73"/>
                                        </p:tgtEl>
                                        <p:attrNameLst>
                                          <p:attrName>style.visibility</p:attrName>
                                        </p:attrNameLst>
                                      </p:cBhvr>
                                      <p:to>
                                        <p:strVal val="visible"/>
                                      </p:to>
                                    </p:set>
                                    <p:anim calcmode="lin" valueType="num">
                                      <p:cBhvr additive="base">
                                        <p:cTn id="7" dur="500" fill="hold"/>
                                        <p:tgtEl>
                                          <p:spTgt spid="73"/>
                                        </p:tgtEl>
                                        <p:attrNameLst>
                                          <p:attrName>ppt_x</p:attrName>
                                        </p:attrNameLst>
                                      </p:cBhvr>
                                      <p:tavLst>
                                        <p:tav tm="0">
                                          <p:val>
                                            <p:strVal val="0-#ppt_w/2"/>
                                          </p:val>
                                        </p:tav>
                                        <p:tav tm="100000">
                                          <p:val>
                                            <p:strVal val="#ppt_x"/>
                                          </p:val>
                                        </p:tav>
                                      </p:tavLst>
                                    </p:anim>
                                    <p:anim calcmode="lin" valueType="num">
                                      <p:cBhvr additive="base">
                                        <p:cTn id="8" dur="500" fill="hold"/>
                                        <p:tgtEl>
                                          <p:spTgt spid="7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3"/>
          <p:cNvSpPr>
            <a:spLocks noGrp="1"/>
          </p:cNvSpPr>
          <p:nvPr>
            <p:ph type="sldNum" sz="quarter" idx="4294967295"/>
          </p:nvPr>
        </p:nvSpPr>
        <p:spPr>
          <a:xfrm>
            <a:off x="7173913" y="6381750"/>
            <a:ext cx="1970087"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fontAlgn="base" hangingPunct="1">
              <a:spcBef>
                <a:spcPct val="0"/>
              </a:spcBef>
              <a:spcAft>
                <a:spcPct val="0"/>
              </a:spcAft>
            </a:pPr>
            <a:fld id="{8D732ED1-0648-4D43-81EE-FB1D6CD5DB27}" type="slidenum">
              <a:rPr lang="zh-CN" altLang="en-US" smtClean="0">
                <a:solidFill>
                  <a:srgbClr val="000000"/>
                </a:solidFill>
              </a:rPr>
              <a:pPr eaLnBrk="1" fontAlgn="base" hangingPunct="1">
                <a:spcBef>
                  <a:spcPct val="0"/>
                </a:spcBef>
                <a:spcAft>
                  <a:spcPct val="0"/>
                </a:spcAft>
              </a:pPr>
              <a:t>5</a:t>
            </a:fld>
            <a:endParaRPr lang="en-US" altLang="zh-CN" smtClean="0">
              <a:solidFill>
                <a:srgbClr val="000000"/>
              </a:solidFill>
            </a:endParaRPr>
          </a:p>
        </p:txBody>
      </p:sp>
      <p:sp>
        <p:nvSpPr>
          <p:cNvPr id="5" name="Rectangle 2"/>
          <p:cNvSpPr>
            <a:spLocks noChangeArrowheads="1"/>
          </p:cNvSpPr>
          <p:nvPr/>
        </p:nvSpPr>
        <p:spPr bwMode="auto">
          <a:xfrm>
            <a:off x="858838" y="0"/>
            <a:ext cx="8285162" cy="105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eaLnBrk="0" fontAlgn="auto" hangingPunct="0">
              <a:spcBef>
                <a:spcPts val="0"/>
              </a:spcBef>
              <a:spcAft>
                <a:spcPts val="0"/>
              </a:spcAft>
              <a:defRPr/>
            </a:pPr>
            <a:r>
              <a:rPr lang="zh-CN" altLang="en-US" sz="3200" b="1" dirty="0">
                <a:effectLst>
                  <a:outerShdw blurRad="38100" dist="38100" dir="2700000" algn="tl">
                    <a:srgbClr val="000000">
                      <a:alpha val="43137"/>
                    </a:srgbClr>
                  </a:outerShdw>
                </a:effectLst>
                <a:latin typeface="黑体" pitchFamily="2" charset="-122"/>
                <a:ea typeface="黑体" pitchFamily="2" charset="-122"/>
              </a:rPr>
              <a:t>骨干网</a:t>
            </a:r>
            <a:r>
              <a:rPr lang="zh-CN" altLang="en-US" sz="3200" b="1" dirty="0" smtClean="0">
                <a:effectLst>
                  <a:outerShdw blurRad="38100" dist="38100" dir="2700000" algn="tl">
                    <a:srgbClr val="000000">
                      <a:alpha val="43137"/>
                    </a:srgbClr>
                  </a:outerShdw>
                </a:effectLst>
                <a:latin typeface="黑体" pitchFamily="2" charset="-122"/>
                <a:ea typeface="黑体" pitchFamily="2" charset="-122"/>
              </a:rPr>
              <a:t>现状</a:t>
            </a:r>
            <a:endParaRPr lang="en-US" altLang="zh-CN" sz="3200" b="1" dirty="0">
              <a:effectLst>
                <a:outerShdw blurRad="38100" dist="38100" dir="2700000" algn="tl">
                  <a:srgbClr val="000000">
                    <a:alpha val="43137"/>
                  </a:srgbClr>
                </a:outerShdw>
              </a:effectLst>
              <a:latin typeface="黑体" pitchFamily="2" charset="-122"/>
              <a:ea typeface="黑体" pitchFamily="2" charset="-122"/>
            </a:endParaRPr>
          </a:p>
        </p:txBody>
      </p:sp>
      <p:pic>
        <p:nvPicPr>
          <p:cNvPr id="7680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669" y="1533525"/>
            <a:ext cx="9002331" cy="379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8296973"/>
      </p:ext>
    </p:extLst>
  </p:cSld>
  <p:clrMapOvr>
    <a:masterClrMapping/>
  </p:clrMapOvr>
  <p:transition>
    <p:zoom/>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bwMode="auto">
          <a:xfrm>
            <a:off x="2232025" y="9525"/>
            <a:ext cx="6948488"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fontAlgn="auto">
              <a:spcBef>
                <a:spcPts val="0"/>
              </a:spcBef>
              <a:spcAft>
                <a:spcPts val="0"/>
              </a:spcAft>
              <a:defRPr/>
            </a:pPr>
            <a:r>
              <a:rPr lang="zh-CN" altLang="en-US" sz="3200" b="1" dirty="0" smtClean="0">
                <a:solidFill>
                  <a:prstClr val="black"/>
                </a:solidFill>
                <a:effectLst>
                  <a:outerShdw blurRad="38100" dist="38100" dir="2700000" algn="tl">
                    <a:srgbClr val="000000">
                      <a:alpha val="43137"/>
                    </a:srgbClr>
                  </a:outerShdw>
                </a:effectLst>
                <a:latin typeface="黑体" pitchFamily="2" charset="-122"/>
                <a:ea typeface="黑体" pitchFamily="2" charset="-122"/>
              </a:rPr>
              <a:t>系统实施</a:t>
            </a:r>
            <a:endParaRPr lang="zh-CN" altLang="en-US" sz="3200" b="1" dirty="0">
              <a:solidFill>
                <a:prstClr val="black"/>
              </a:solidFill>
              <a:effectLst>
                <a:outerShdw blurRad="38100" dist="38100" dir="2700000" algn="tl">
                  <a:srgbClr val="000000">
                    <a:alpha val="43137"/>
                  </a:srgbClr>
                </a:outerShdw>
              </a:effectLst>
              <a:latin typeface="黑体" pitchFamily="2" charset="-122"/>
              <a:ea typeface="黑体" pitchFamily="2" charset="-122"/>
            </a:endParaRPr>
          </a:p>
        </p:txBody>
      </p:sp>
      <p:grpSp>
        <p:nvGrpSpPr>
          <p:cNvPr id="18" name="组合 17"/>
          <p:cNvGrpSpPr>
            <a:grpSpLocks/>
          </p:cNvGrpSpPr>
          <p:nvPr/>
        </p:nvGrpSpPr>
        <p:grpSpPr bwMode="auto">
          <a:xfrm>
            <a:off x="468313" y="1209675"/>
            <a:ext cx="3959225" cy="2638425"/>
            <a:chOff x="468313" y="1052737"/>
            <a:chExt cx="3959225" cy="2638166"/>
          </a:xfrm>
        </p:grpSpPr>
        <p:grpSp>
          <p:nvGrpSpPr>
            <p:cNvPr id="19" name="组合 3"/>
            <p:cNvGrpSpPr>
              <a:grpSpLocks/>
            </p:cNvGrpSpPr>
            <p:nvPr/>
          </p:nvGrpSpPr>
          <p:grpSpPr bwMode="auto">
            <a:xfrm>
              <a:off x="468313" y="1052737"/>
              <a:ext cx="3959225" cy="2638166"/>
              <a:chOff x="468313" y="1052737"/>
              <a:chExt cx="3959225" cy="2638166"/>
            </a:xfrm>
          </p:grpSpPr>
          <p:sp>
            <p:nvSpPr>
              <p:cNvPr id="21" name="Freeform 3"/>
              <p:cNvSpPr>
                <a:spLocks/>
              </p:cNvSpPr>
              <p:nvPr/>
            </p:nvSpPr>
            <p:spPr bwMode="gray">
              <a:xfrm>
                <a:off x="468313" y="1052737"/>
                <a:ext cx="3959225" cy="2630230"/>
              </a:xfrm>
              <a:custGeom>
                <a:avLst/>
                <a:gdLst>
                  <a:gd name="T0" fmla="*/ 2147483647 w 2305"/>
                  <a:gd name="T1" fmla="*/ 2147483647 h 1184"/>
                  <a:gd name="T2" fmla="*/ 2147483647 w 2305"/>
                  <a:gd name="T3" fmla="*/ 2147483647 h 1184"/>
                  <a:gd name="T4" fmla="*/ 2147483647 w 2305"/>
                  <a:gd name="T5" fmla="*/ 2147483647 h 1184"/>
                  <a:gd name="T6" fmla="*/ 0 w 2305"/>
                  <a:gd name="T7" fmla="*/ 2147483647 h 1184"/>
                  <a:gd name="T8" fmla="*/ 0 w 2305"/>
                  <a:gd name="T9" fmla="*/ 2147483647 h 1184"/>
                  <a:gd name="T10" fmla="*/ 2147483647 w 2305"/>
                  <a:gd name="T11" fmla="*/ 0 h 1184"/>
                  <a:gd name="T12" fmla="*/ 2147483647 w 2305"/>
                  <a:gd name="T13" fmla="*/ 2147483647 h 1184"/>
                  <a:gd name="T14" fmla="*/ 0 60000 65536"/>
                  <a:gd name="T15" fmla="*/ 0 60000 65536"/>
                  <a:gd name="T16" fmla="*/ 0 60000 65536"/>
                  <a:gd name="T17" fmla="*/ 0 60000 65536"/>
                  <a:gd name="T18" fmla="*/ 0 60000 65536"/>
                  <a:gd name="T19" fmla="*/ 0 60000 65536"/>
                  <a:gd name="T20" fmla="*/ 0 60000 65536"/>
                  <a:gd name="T21" fmla="*/ 0 w 2305"/>
                  <a:gd name="T22" fmla="*/ 0 h 1184"/>
                  <a:gd name="T23" fmla="*/ 2305 w 2305"/>
                  <a:gd name="T24" fmla="*/ 1184 h 1184"/>
                  <a:gd name="connsiteX0" fmla="*/ 9996 w 10000"/>
                  <a:gd name="connsiteY0" fmla="*/ 5836 h 10000"/>
                  <a:gd name="connsiteX1" fmla="*/ 8931 w 10000"/>
                  <a:gd name="connsiteY1" fmla="*/ 7423 h 10000"/>
                  <a:gd name="connsiteX2" fmla="*/ 7883 w 10000"/>
                  <a:gd name="connsiteY2" fmla="*/ 10000 h 10000"/>
                  <a:gd name="connsiteX3" fmla="*/ 0 w 10000"/>
                  <a:gd name="connsiteY3" fmla="*/ 10000 h 10000"/>
                  <a:gd name="connsiteX4" fmla="*/ 0 w 10000"/>
                  <a:gd name="connsiteY4" fmla="*/ 8 h 10000"/>
                  <a:gd name="connsiteX5" fmla="*/ 10000 w 10000"/>
                  <a:gd name="connsiteY5" fmla="*/ 0 h 10000"/>
                  <a:gd name="connsiteX6" fmla="*/ 9996 w 10000"/>
                  <a:gd name="connsiteY6" fmla="*/ 5836 h 10000"/>
                  <a:gd name="connsiteX0" fmla="*/ 9959 w 10000"/>
                  <a:gd name="connsiteY0" fmla="*/ 6446 h 10000"/>
                  <a:gd name="connsiteX1" fmla="*/ 8931 w 10000"/>
                  <a:gd name="connsiteY1" fmla="*/ 7423 h 10000"/>
                  <a:gd name="connsiteX2" fmla="*/ 7883 w 10000"/>
                  <a:gd name="connsiteY2" fmla="*/ 10000 h 10000"/>
                  <a:gd name="connsiteX3" fmla="*/ 0 w 10000"/>
                  <a:gd name="connsiteY3" fmla="*/ 10000 h 10000"/>
                  <a:gd name="connsiteX4" fmla="*/ 0 w 10000"/>
                  <a:gd name="connsiteY4" fmla="*/ 8 h 10000"/>
                  <a:gd name="connsiteX5" fmla="*/ 10000 w 10000"/>
                  <a:gd name="connsiteY5" fmla="*/ 0 h 10000"/>
                  <a:gd name="connsiteX6" fmla="*/ 9959 w 10000"/>
                  <a:gd name="connsiteY6" fmla="*/ 6446 h 10000"/>
                  <a:gd name="connsiteX0" fmla="*/ 9959 w 10000"/>
                  <a:gd name="connsiteY0" fmla="*/ 6446 h 10000"/>
                  <a:gd name="connsiteX1" fmla="*/ 8931 w 10000"/>
                  <a:gd name="connsiteY1" fmla="*/ 7423 h 10000"/>
                  <a:gd name="connsiteX2" fmla="*/ 7883 w 10000"/>
                  <a:gd name="connsiteY2" fmla="*/ 10000 h 10000"/>
                  <a:gd name="connsiteX3" fmla="*/ 0 w 10000"/>
                  <a:gd name="connsiteY3" fmla="*/ 10000 h 10000"/>
                  <a:gd name="connsiteX4" fmla="*/ 0 w 10000"/>
                  <a:gd name="connsiteY4" fmla="*/ 8 h 10000"/>
                  <a:gd name="connsiteX5" fmla="*/ 10000 w 10000"/>
                  <a:gd name="connsiteY5" fmla="*/ 0 h 10000"/>
                  <a:gd name="connsiteX6" fmla="*/ 9959 w 10000"/>
                  <a:gd name="connsiteY6" fmla="*/ 6446 h 10000"/>
                  <a:gd name="connsiteX0" fmla="*/ 9959 w 10000"/>
                  <a:gd name="connsiteY0" fmla="*/ 6446 h 10000"/>
                  <a:gd name="connsiteX1" fmla="*/ 8528 w 10000"/>
                  <a:gd name="connsiteY1" fmla="*/ 7811 h 10000"/>
                  <a:gd name="connsiteX2" fmla="*/ 7883 w 10000"/>
                  <a:gd name="connsiteY2" fmla="*/ 10000 h 10000"/>
                  <a:gd name="connsiteX3" fmla="*/ 0 w 10000"/>
                  <a:gd name="connsiteY3" fmla="*/ 10000 h 10000"/>
                  <a:gd name="connsiteX4" fmla="*/ 0 w 10000"/>
                  <a:gd name="connsiteY4" fmla="*/ 8 h 10000"/>
                  <a:gd name="connsiteX5" fmla="*/ 10000 w 10000"/>
                  <a:gd name="connsiteY5" fmla="*/ 0 h 10000"/>
                  <a:gd name="connsiteX6" fmla="*/ 9959 w 10000"/>
                  <a:gd name="connsiteY6" fmla="*/ 6446 h 10000"/>
                  <a:gd name="connsiteX0" fmla="*/ 9959 w 10000"/>
                  <a:gd name="connsiteY0" fmla="*/ 6446 h 10000"/>
                  <a:gd name="connsiteX1" fmla="*/ 8528 w 10000"/>
                  <a:gd name="connsiteY1" fmla="*/ 7811 h 10000"/>
                  <a:gd name="connsiteX2" fmla="*/ 7883 w 10000"/>
                  <a:gd name="connsiteY2" fmla="*/ 10000 h 10000"/>
                  <a:gd name="connsiteX3" fmla="*/ 0 w 10000"/>
                  <a:gd name="connsiteY3" fmla="*/ 10000 h 10000"/>
                  <a:gd name="connsiteX4" fmla="*/ 0 w 10000"/>
                  <a:gd name="connsiteY4" fmla="*/ 8 h 10000"/>
                  <a:gd name="connsiteX5" fmla="*/ 10000 w 10000"/>
                  <a:gd name="connsiteY5" fmla="*/ 0 h 10000"/>
                  <a:gd name="connsiteX6" fmla="*/ 9959 w 10000"/>
                  <a:gd name="connsiteY6" fmla="*/ 6446 h 10000"/>
                  <a:gd name="connsiteX0" fmla="*/ 9959 w 10000"/>
                  <a:gd name="connsiteY0" fmla="*/ 6446 h 10000"/>
                  <a:gd name="connsiteX1" fmla="*/ 8528 w 10000"/>
                  <a:gd name="connsiteY1" fmla="*/ 7811 h 10000"/>
                  <a:gd name="connsiteX2" fmla="*/ 7883 w 10000"/>
                  <a:gd name="connsiteY2" fmla="*/ 10000 h 10000"/>
                  <a:gd name="connsiteX3" fmla="*/ 0 w 10000"/>
                  <a:gd name="connsiteY3" fmla="*/ 10000 h 10000"/>
                  <a:gd name="connsiteX4" fmla="*/ 0 w 10000"/>
                  <a:gd name="connsiteY4" fmla="*/ 8 h 10000"/>
                  <a:gd name="connsiteX5" fmla="*/ 10000 w 10000"/>
                  <a:gd name="connsiteY5" fmla="*/ 0 h 10000"/>
                  <a:gd name="connsiteX6" fmla="*/ 9959 w 10000"/>
                  <a:gd name="connsiteY6" fmla="*/ 6446 h 10000"/>
                  <a:gd name="connsiteX0" fmla="*/ 9959 w 10000"/>
                  <a:gd name="connsiteY0" fmla="*/ 6446 h 10000"/>
                  <a:gd name="connsiteX1" fmla="*/ 8968 w 10000"/>
                  <a:gd name="connsiteY1" fmla="*/ 8310 h 10000"/>
                  <a:gd name="connsiteX2" fmla="*/ 7883 w 10000"/>
                  <a:gd name="connsiteY2" fmla="*/ 10000 h 10000"/>
                  <a:gd name="connsiteX3" fmla="*/ 0 w 10000"/>
                  <a:gd name="connsiteY3" fmla="*/ 10000 h 10000"/>
                  <a:gd name="connsiteX4" fmla="*/ 0 w 10000"/>
                  <a:gd name="connsiteY4" fmla="*/ 8 h 10000"/>
                  <a:gd name="connsiteX5" fmla="*/ 10000 w 10000"/>
                  <a:gd name="connsiteY5" fmla="*/ 0 h 10000"/>
                  <a:gd name="connsiteX6" fmla="*/ 9959 w 10000"/>
                  <a:gd name="connsiteY6" fmla="*/ 6446 h 10000"/>
                  <a:gd name="connsiteX0" fmla="*/ 9959 w 10000"/>
                  <a:gd name="connsiteY0" fmla="*/ 6446 h 10055"/>
                  <a:gd name="connsiteX1" fmla="*/ 8968 w 10000"/>
                  <a:gd name="connsiteY1" fmla="*/ 8310 h 10055"/>
                  <a:gd name="connsiteX2" fmla="*/ 8726 w 10000"/>
                  <a:gd name="connsiteY2" fmla="*/ 10055 h 10055"/>
                  <a:gd name="connsiteX3" fmla="*/ 0 w 10000"/>
                  <a:gd name="connsiteY3" fmla="*/ 10000 h 10055"/>
                  <a:gd name="connsiteX4" fmla="*/ 0 w 10000"/>
                  <a:gd name="connsiteY4" fmla="*/ 8 h 10055"/>
                  <a:gd name="connsiteX5" fmla="*/ 10000 w 10000"/>
                  <a:gd name="connsiteY5" fmla="*/ 0 h 10055"/>
                  <a:gd name="connsiteX6" fmla="*/ 9959 w 10000"/>
                  <a:gd name="connsiteY6" fmla="*/ 6446 h 10055"/>
                  <a:gd name="connsiteX0" fmla="*/ 9959 w 10000"/>
                  <a:gd name="connsiteY0" fmla="*/ 7167 h 10055"/>
                  <a:gd name="connsiteX1" fmla="*/ 8968 w 10000"/>
                  <a:gd name="connsiteY1" fmla="*/ 8310 h 10055"/>
                  <a:gd name="connsiteX2" fmla="*/ 8726 w 10000"/>
                  <a:gd name="connsiteY2" fmla="*/ 10055 h 10055"/>
                  <a:gd name="connsiteX3" fmla="*/ 0 w 10000"/>
                  <a:gd name="connsiteY3" fmla="*/ 10000 h 10055"/>
                  <a:gd name="connsiteX4" fmla="*/ 0 w 10000"/>
                  <a:gd name="connsiteY4" fmla="*/ 8 h 10055"/>
                  <a:gd name="connsiteX5" fmla="*/ 10000 w 10000"/>
                  <a:gd name="connsiteY5" fmla="*/ 0 h 10055"/>
                  <a:gd name="connsiteX6" fmla="*/ 9959 w 10000"/>
                  <a:gd name="connsiteY6" fmla="*/ 7167 h 10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55">
                    <a:moveTo>
                      <a:pt x="9959" y="7167"/>
                    </a:moveTo>
                    <a:cubicBezTo>
                      <a:pt x="9324" y="7465"/>
                      <a:pt x="9173" y="7829"/>
                      <a:pt x="8968" y="8310"/>
                    </a:cubicBezTo>
                    <a:cubicBezTo>
                      <a:pt x="8763" y="8791"/>
                      <a:pt x="8804" y="8560"/>
                      <a:pt x="8726" y="10055"/>
                    </a:cubicBezTo>
                    <a:lnTo>
                      <a:pt x="0" y="10000"/>
                    </a:lnTo>
                    <a:lnTo>
                      <a:pt x="0" y="8"/>
                    </a:lnTo>
                    <a:lnTo>
                      <a:pt x="10000" y="0"/>
                    </a:lnTo>
                    <a:cubicBezTo>
                      <a:pt x="9999" y="1945"/>
                      <a:pt x="9960" y="5222"/>
                      <a:pt x="9959" y="7167"/>
                    </a:cubicBezTo>
                    <a:close/>
                  </a:path>
                </a:pathLst>
              </a:custGeom>
              <a:solidFill>
                <a:srgbClr val="333399">
                  <a:alpha val="14902"/>
                </a:srgbClr>
              </a:solidFill>
              <a:ln w="9525">
                <a:round/>
                <a:headEnd/>
                <a:tailEnd/>
              </a:ln>
              <a:scene3d>
                <a:camera prst="legacyPerspectiveFront"/>
                <a:lightRig rig="legacyFlat3" dir="b"/>
              </a:scene3d>
              <a:sp3d extrusionH="176200" prstMaterial="legacyMatte">
                <a:bevelT w="13500" h="13500" prst="angle"/>
                <a:bevelB w="13500" h="13500" prst="angle"/>
                <a:extrusionClr>
                  <a:srgbClr val="B2B2B2"/>
                </a:extrusionClr>
              </a:sp3d>
            </p:spPr>
            <p:txBody>
              <a:bodyPr wrap="none" anchor="ctr">
                <a:flatTx/>
              </a:bodyPr>
              <a:lstStyle/>
              <a:p>
                <a:pPr eaLnBrk="1" fontAlgn="auto" hangingPunct="1">
                  <a:spcBef>
                    <a:spcPts val="0"/>
                  </a:spcBef>
                  <a:spcAft>
                    <a:spcPts val="0"/>
                  </a:spcAft>
                  <a:defRPr/>
                </a:pPr>
                <a:endParaRPr lang="zh-CN" altLang="en-US" sz="1800" b="0" kern="0">
                  <a:solidFill>
                    <a:sysClr val="windowText" lastClr="000000"/>
                  </a:solidFill>
                  <a:latin typeface="宋体" panose="02010600030101010101" pitchFamily="2" charset="-122"/>
                  <a:ea typeface="宋体" panose="02010600030101010101" pitchFamily="2" charset="-122"/>
                </a:endParaRPr>
              </a:p>
            </p:txBody>
          </p:sp>
          <p:sp>
            <p:nvSpPr>
              <p:cNvPr id="22" name="Rectangle 17"/>
              <p:cNvSpPr>
                <a:spLocks noChangeArrowheads="1"/>
              </p:cNvSpPr>
              <p:nvPr/>
            </p:nvSpPr>
            <p:spPr bwMode="gray">
              <a:xfrm>
                <a:off x="530225" y="1628943"/>
                <a:ext cx="3381375" cy="2061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gn="just">
                  <a:buFont typeface="Wingdings" pitchFamily="2" charset="2"/>
                  <a:buChar char="l"/>
                </a:pPr>
                <a:r>
                  <a:rPr lang="zh-CN" altLang="zh-CN" sz="1600" dirty="0">
                    <a:solidFill>
                      <a:srgbClr val="000000"/>
                    </a:solidFill>
                    <a:latin typeface="微软雅黑" pitchFamily="34" charset="-122"/>
                    <a:ea typeface="微软雅黑" pitchFamily="34" charset="-122"/>
                  </a:rPr>
                  <a:t>制定系统功能规范，规定系统需要实现的功能；</a:t>
                </a:r>
              </a:p>
              <a:p>
                <a:pPr marL="285750" indent="-285750" algn="just">
                  <a:buFont typeface="Wingdings" pitchFamily="2" charset="2"/>
                  <a:buChar char="l"/>
                </a:pPr>
                <a:r>
                  <a:rPr lang="zh-CN" altLang="zh-CN" sz="1600" dirty="0">
                    <a:solidFill>
                      <a:srgbClr val="000000"/>
                    </a:solidFill>
                    <a:latin typeface="微软雅黑" pitchFamily="34" charset="-122"/>
                    <a:ea typeface="微软雅黑" pitchFamily="34" charset="-122"/>
                  </a:rPr>
                  <a:t>需求调研，配合集成厂商进行需求分析，确认业务需求；</a:t>
                </a:r>
              </a:p>
              <a:p>
                <a:pPr marL="285750" indent="-285750" algn="just">
                  <a:buFont typeface="Wingdings" pitchFamily="2" charset="2"/>
                  <a:buChar char="l"/>
                </a:pPr>
                <a:r>
                  <a:rPr lang="zh-CN" altLang="zh-CN" sz="1600" dirty="0">
                    <a:solidFill>
                      <a:srgbClr val="000000"/>
                    </a:solidFill>
                    <a:latin typeface="微软雅黑" pitchFamily="34" charset="-122"/>
                    <a:ea typeface="微软雅黑" pitchFamily="34" charset="-122"/>
                  </a:rPr>
                  <a:t>确定系统功能的展现方式、操作方式等用户行为相关的内容；</a:t>
                </a:r>
              </a:p>
              <a:p>
                <a:pPr marL="285750" indent="-285750" algn="just">
                  <a:buFont typeface="Wingdings" pitchFamily="2" charset="2"/>
                  <a:buChar char="l"/>
                </a:pPr>
                <a:r>
                  <a:rPr lang="zh-CN" altLang="zh-CN" sz="1600" dirty="0">
                    <a:solidFill>
                      <a:srgbClr val="000000"/>
                    </a:solidFill>
                    <a:latin typeface="微软雅黑" pitchFamily="34" charset="-122"/>
                    <a:ea typeface="微软雅黑" pitchFamily="34" charset="-122"/>
                  </a:rPr>
                  <a:t>讨论确定关键功能及关键算法的实现方案；</a:t>
                </a:r>
              </a:p>
            </p:txBody>
          </p:sp>
        </p:grpSp>
        <p:sp>
          <p:nvSpPr>
            <p:cNvPr id="20" name="Rectangle 4"/>
            <p:cNvSpPr>
              <a:spLocks noChangeArrowheads="1"/>
            </p:cNvSpPr>
            <p:nvPr/>
          </p:nvSpPr>
          <p:spPr bwMode="gray">
            <a:xfrm>
              <a:off x="506413" y="1206710"/>
              <a:ext cx="3908425" cy="422234"/>
            </a:xfrm>
            <a:prstGeom prst="rect">
              <a:avLst/>
            </a:prstGeom>
            <a:solidFill>
              <a:schemeClr val="tx2">
                <a:lumMod val="40000"/>
                <a:lumOff val="60000"/>
              </a:schemeClr>
            </a:solidFill>
            <a:ln w="9525" algn="ctr">
              <a:noFill/>
              <a:miter lim="800000"/>
              <a:headEnd/>
              <a:tailEnd/>
            </a:ln>
            <a:effectLst/>
          </p:spPr>
          <p:txBody>
            <a:bodyPr wrap="none" anchor="ctr"/>
            <a:lstStyle/>
            <a:p>
              <a:pPr eaLnBrk="1" fontAlgn="auto" hangingPunct="1">
                <a:spcBef>
                  <a:spcPts val="0"/>
                </a:spcBef>
                <a:spcAft>
                  <a:spcPts val="0"/>
                </a:spcAft>
                <a:defRPr/>
              </a:pPr>
              <a:r>
                <a:rPr lang="zh-CN" altLang="en-US" sz="2000" kern="0" dirty="0">
                  <a:solidFill>
                    <a:srgbClr val="FFFFFF"/>
                  </a:solidFill>
                  <a:effectLst>
                    <a:outerShdw blurRad="38100" dist="38100" dir="2700000" algn="tl">
                      <a:srgbClr val="000000">
                        <a:alpha val="43137"/>
                      </a:srgbClr>
                    </a:outerShdw>
                  </a:effectLst>
                </a:rPr>
                <a:t>功能层面</a:t>
              </a:r>
            </a:p>
          </p:txBody>
        </p:sp>
      </p:grpSp>
      <p:grpSp>
        <p:nvGrpSpPr>
          <p:cNvPr id="23" name="组合 22"/>
          <p:cNvGrpSpPr>
            <a:grpSpLocks/>
          </p:cNvGrpSpPr>
          <p:nvPr/>
        </p:nvGrpSpPr>
        <p:grpSpPr bwMode="auto">
          <a:xfrm>
            <a:off x="4775200" y="1209675"/>
            <a:ext cx="3960813" cy="2625725"/>
            <a:chOff x="4775200" y="1052736"/>
            <a:chExt cx="3960813" cy="2625817"/>
          </a:xfrm>
        </p:grpSpPr>
        <p:grpSp>
          <p:nvGrpSpPr>
            <p:cNvPr id="24" name="组合 6"/>
            <p:cNvGrpSpPr>
              <a:grpSpLocks/>
            </p:cNvGrpSpPr>
            <p:nvPr/>
          </p:nvGrpSpPr>
          <p:grpSpPr bwMode="auto">
            <a:xfrm>
              <a:off x="4775200" y="1052736"/>
              <a:ext cx="3960813" cy="2625817"/>
              <a:chOff x="4775383" y="1460978"/>
              <a:chExt cx="3960000" cy="2240481"/>
            </a:xfrm>
          </p:grpSpPr>
          <p:sp>
            <p:nvSpPr>
              <p:cNvPr id="26" name="Freeform 5"/>
              <p:cNvSpPr>
                <a:spLocks/>
              </p:cNvSpPr>
              <p:nvPr/>
            </p:nvSpPr>
            <p:spPr bwMode="gray">
              <a:xfrm>
                <a:off x="4775383" y="1460978"/>
                <a:ext cx="3960000" cy="2240481"/>
              </a:xfrm>
              <a:custGeom>
                <a:avLst/>
                <a:gdLst>
                  <a:gd name="T0" fmla="*/ 2147483647 w 2305"/>
                  <a:gd name="T1" fmla="*/ 2147483647 h 1184"/>
                  <a:gd name="T2" fmla="*/ 2147483647 w 2305"/>
                  <a:gd name="T3" fmla="*/ 2147483647 h 1184"/>
                  <a:gd name="T4" fmla="*/ 2147483647 w 2305"/>
                  <a:gd name="T5" fmla="*/ 2147483647 h 1184"/>
                  <a:gd name="T6" fmla="*/ 2147483647 w 2305"/>
                  <a:gd name="T7" fmla="*/ 2147483647 h 1184"/>
                  <a:gd name="T8" fmla="*/ 2147483647 w 2305"/>
                  <a:gd name="T9" fmla="*/ 2147483647 h 1184"/>
                  <a:gd name="T10" fmla="*/ 0 w 2305"/>
                  <a:gd name="T11" fmla="*/ 0 h 1184"/>
                  <a:gd name="T12" fmla="*/ 2147483647 w 2305"/>
                  <a:gd name="T13" fmla="*/ 2147483647 h 1184"/>
                  <a:gd name="T14" fmla="*/ 0 60000 65536"/>
                  <a:gd name="T15" fmla="*/ 0 60000 65536"/>
                  <a:gd name="T16" fmla="*/ 0 60000 65536"/>
                  <a:gd name="T17" fmla="*/ 0 60000 65536"/>
                  <a:gd name="T18" fmla="*/ 0 60000 65536"/>
                  <a:gd name="T19" fmla="*/ 0 60000 65536"/>
                  <a:gd name="T20" fmla="*/ 0 60000 65536"/>
                  <a:gd name="T21" fmla="*/ 0 w 2305"/>
                  <a:gd name="T22" fmla="*/ 0 h 1184"/>
                  <a:gd name="T23" fmla="*/ 2305 w 2305"/>
                  <a:gd name="T24" fmla="*/ 1184 h 1184"/>
                  <a:gd name="connsiteX0" fmla="*/ 41 w 10000"/>
                  <a:gd name="connsiteY0" fmla="*/ 8111 h 10000"/>
                  <a:gd name="connsiteX1" fmla="*/ 1362 w 10000"/>
                  <a:gd name="connsiteY1" fmla="*/ 7035 h 10000"/>
                  <a:gd name="connsiteX2" fmla="*/ 2087 w 10000"/>
                  <a:gd name="connsiteY2" fmla="*/ 9983 h 10000"/>
                  <a:gd name="connsiteX3" fmla="*/ 10000 w 10000"/>
                  <a:gd name="connsiteY3" fmla="*/ 10000 h 10000"/>
                  <a:gd name="connsiteX4" fmla="*/ 10000 w 10000"/>
                  <a:gd name="connsiteY4" fmla="*/ 8 h 10000"/>
                  <a:gd name="connsiteX5" fmla="*/ 0 w 10000"/>
                  <a:gd name="connsiteY5" fmla="*/ 0 h 10000"/>
                  <a:gd name="connsiteX6" fmla="*/ 41 w 10000"/>
                  <a:gd name="connsiteY6" fmla="*/ 8111 h 10000"/>
                  <a:gd name="connsiteX0" fmla="*/ 41 w 10000"/>
                  <a:gd name="connsiteY0" fmla="*/ 8111 h 10000"/>
                  <a:gd name="connsiteX1" fmla="*/ 629 w 10000"/>
                  <a:gd name="connsiteY1" fmla="*/ 8866 h 10000"/>
                  <a:gd name="connsiteX2" fmla="*/ 2087 w 10000"/>
                  <a:gd name="connsiteY2" fmla="*/ 9983 h 10000"/>
                  <a:gd name="connsiteX3" fmla="*/ 10000 w 10000"/>
                  <a:gd name="connsiteY3" fmla="*/ 10000 h 10000"/>
                  <a:gd name="connsiteX4" fmla="*/ 10000 w 10000"/>
                  <a:gd name="connsiteY4" fmla="*/ 8 h 10000"/>
                  <a:gd name="connsiteX5" fmla="*/ 0 w 10000"/>
                  <a:gd name="connsiteY5" fmla="*/ 0 h 10000"/>
                  <a:gd name="connsiteX6" fmla="*/ 41 w 10000"/>
                  <a:gd name="connsiteY6" fmla="*/ 8111 h 10000"/>
                  <a:gd name="connsiteX0" fmla="*/ 41 w 10000"/>
                  <a:gd name="connsiteY0" fmla="*/ 8111 h 10038"/>
                  <a:gd name="connsiteX1" fmla="*/ 629 w 10000"/>
                  <a:gd name="connsiteY1" fmla="*/ 8866 h 10038"/>
                  <a:gd name="connsiteX2" fmla="*/ 988 w 10000"/>
                  <a:gd name="connsiteY2" fmla="*/ 10038 h 10038"/>
                  <a:gd name="connsiteX3" fmla="*/ 10000 w 10000"/>
                  <a:gd name="connsiteY3" fmla="*/ 10000 h 10038"/>
                  <a:gd name="connsiteX4" fmla="*/ 10000 w 10000"/>
                  <a:gd name="connsiteY4" fmla="*/ 8 h 10038"/>
                  <a:gd name="connsiteX5" fmla="*/ 0 w 10000"/>
                  <a:gd name="connsiteY5" fmla="*/ 0 h 10038"/>
                  <a:gd name="connsiteX6" fmla="*/ 41 w 10000"/>
                  <a:gd name="connsiteY6" fmla="*/ 8111 h 10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38">
                    <a:moveTo>
                      <a:pt x="41" y="8111"/>
                    </a:moveTo>
                    <a:cubicBezTo>
                      <a:pt x="566" y="8187"/>
                      <a:pt x="471" y="8545"/>
                      <a:pt x="629" y="8866"/>
                    </a:cubicBezTo>
                    <a:cubicBezTo>
                      <a:pt x="787" y="9187"/>
                      <a:pt x="910" y="8543"/>
                      <a:pt x="988" y="10038"/>
                    </a:cubicBezTo>
                    <a:lnTo>
                      <a:pt x="10000" y="10000"/>
                    </a:lnTo>
                    <a:lnTo>
                      <a:pt x="10000" y="8"/>
                    </a:lnTo>
                    <a:lnTo>
                      <a:pt x="0" y="0"/>
                    </a:lnTo>
                    <a:cubicBezTo>
                      <a:pt x="1" y="1945"/>
                      <a:pt x="40" y="6166"/>
                      <a:pt x="41" y="8111"/>
                    </a:cubicBezTo>
                    <a:close/>
                  </a:path>
                </a:pathLst>
              </a:custGeom>
              <a:solidFill>
                <a:srgbClr val="99CC00">
                  <a:alpha val="14902"/>
                </a:srgbClr>
              </a:solidFill>
              <a:ln w="9525">
                <a:round/>
                <a:headEnd/>
                <a:tailEnd/>
              </a:ln>
              <a:scene3d>
                <a:camera prst="legacyPerspectiveFront"/>
                <a:lightRig rig="legacyFlat3" dir="b"/>
              </a:scene3d>
              <a:sp3d extrusionH="176200" prstMaterial="legacyMatte">
                <a:bevelT w="13500" h="13500" prst="angle"/>
                <a:bevelB w="13500" h="13500" prst="angle"/>
                <a:extrusionClr>
                  <a:srgbClr val="B2B2B2"/>
                </a:extrusionClr>
              </a:sp3d>
            </p:spPr>
            <p:txBody>
              <a:bodyPr wrap="none" anchor="ctr">
                <a:flatTx/>
              </a:bodyPr>
              <a:lstStyle/>
              <a:p>
                <a:pPr eaLnBrk="1" fontAlgn="auto" hangingPunct="1">
                  <a:spcBef>
                    <a:spcPts val="0"/>
                  </a:spcBef>
                  <a:spcAft>
                    <a:spcPts val="0"/>
                  </a:spcAft>
                  <a:defRPr/>
                </a:pPr>
                <a:endParaRPr lang="zh-CN" altLang="en-US" sz="1800" b="0" kern="0">
                  <a:solidFill>
                    <a:sysClr val="windowText" lastClr="000000"/>
                  </a:solidFill>
                  <a:latin typeface="宋体" panose="02010600030101010101" pitchFamily="2" charset="-122"/>
                  <a:ea typeface="宋体" panose="02010600030101010101" pitchFamily="2" charset="-122"/>
                </a:endParaRPr>
              </a:p>
            </p:txBody>
          </p:sp>
          <p:sp>
            <p:nvSpPr>
              <p:cNvPr id="27" name="Rectangle 18"/>
              <p:cNvSpPr>
                <a:spLocks noChangeArrowheads="1"/>
              </p:cNvSpPr>
              <p:nvPr/>
            </p:nvSpPr>
            <p:spPr bwMode="gray">
              <a:xfrm>
                <a:off x="4860198" y="1952692"/>
                <a:ext cx="3296561" cy="918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gn="just">
                  <a:buFont typeface="Wingdings" pitchFamily="2" charset="2"/>
                  <a:buChar char="l"/>
                </a:pPr>
                <a:r>
                  <a:rPr lang="zh-CN" altLang="zh-CN" sz="1600" dirty="0">
                    <a:solidFill>
                      <a:srgbClr val="000000"/>
                    </a:solidFill>
                    <a:latin typeface="微软雅黑" pitchFamily="34" charset="-122"/>
                    <a:ea typeface="微软雅黑" pitchFamily="34" charset="-122"/>
                  </a:rPr>
                  <a:t>制定指标体系规范，定义原始数据集、指标集及算法；</a:t>
                </a:r>
              </a:p>
              <a:p>
                <a:pPr marL="285750" indent="-285750" algn="just">
                  <a:buFont typeface="Wingdings" pitchFamily="2" charset="2"/>
                  <a:buChar char="l"/>
                </a:pPr>
                <a:r>
                  <a:rPr lang="zh-CN" altLang="zh-CN" sz="1600" dirty="0">
                    <a:solidFill>
                      <a:srgbClr val="000000"/>
                    </a:solidFill>
                    <a:latin typeface="微软雅黑" pitchFamily="34" charset="-122"/>
                    <a:ea typeface="微软雅黑" pitchFamily="34" charset="-122"/>
                  </a:rPr>
                  <a:t>调查网络资源，提供准确的静态资源数据，录入系统；</a:t>
                </a:r>
              </a:p>
            </p:txBody>
          </p:sp>
        </p:grpSp>
        <p:sp>
          <p:nvSpPr>
            <p:cNvPr id="25" name="Rectangle 6"/>
            <p:cNvSpPr>
              <a:spLocks noChangeArrowheads="1"/>
            </p:cNvSpPr>
            <p:nvPr/>
          </p:nvSpPr>
          <p:spPr bwMode="gray">
            <a:xfrm flipH="1">
              <a:off x="4805363" y="1197204"/>
              <a:ext cx="3895725" cy="422290"/>
            </a:xfrm>
            <a:prstGeom prst="rect">
              <a:avLst/>
            </a:prstGeom>
            <a:solidFill>
              <a:schemeClr val="tx2">
                <a:lumMod val="40000"/>
                <a:lumOff val="60000"/>
              </a:schemeClr>
            </a:solidFill>
            <a:ln w="9525" algn="ctr">
              <a:noFill/>
              <a:miter lim="800000"/>
              <a:headEnd/>
              <a:tailEnd/>
            </a:ln>
            <a:effectLst/>
          </p:spPr>
          <p:txBody>
            <a:bodyPr wrap="none" anchor="ctr"/>
            <a:lstStyle/>
            <a:p>
              <a:pPr algn="r" eaLnBrk="1" fontAlgn="auto" hangingPunct="1">
                <a:spcBef>
                  <a:spcPts val="0"/>
                </a:spcBef>
                <a:spcAft>
                  <a:spcPts val="0"/>
                </a:spcAft>
                <a:defRPr/>
              </a:pPr>
              <a:r>
                <a:rPr lang="zh-CN" altLang="en-US" sz="2000" kern="0" dirty="0">
                  <a:solidFill>
                    <a:srgbClr val="FFFFFF"/>
                  </a:solidFill>
                  <a:effectLst>
                    <a:outerShdw blurRad="38100" dist="38100" dir="2700000" algn="tl">
                      <a:srgbClr val="000000">
                        <a:alpha val="43137"/>
                      </a:srgbClr>
                    </a:outerShdw>
                  </a:effectLst>
                </a:rPr>
                <a:t>数据层面</a:t>
              </a:r>
            </a:p>
          </p:txBody>
        </p:sp>
      </p:grpSp>
      <p:grpSp>
        <p:nvGrpSpPr>
          <p:cNvPr id="28" name="组合 27"/>
          <p:cNvGrpSpPr>
            <a:grpSpLocks/>
          </p:cNvGrpSpPr>
          <p:nvPr/>
        </p:nvGrpSpPr>
        <p:grpSpPr bwMode="auto">
          <a:xfrm>
            <a:off x="4773613" y="3946525"/>
            <a:ext cx="3975100" cy="3082925"/>
            <a:chOff x="4773613" y="3789373"/>
            <a:chExt cx="3974851" cy="3082891"/>
          </a:xfrm>
        </p:grpSpPr>
        <p:grpSp>
          <p:nvGrpSpPr>
            <p:cNvPr id="29" name="组合 13"/>
            <p:cNvGrpSpPr>
              <a:grpSpLocks/>
            </p:cNvGrpSpPr>
            <p:nvPr/>
          </p:nvGrpSpPr>
          <p:grpSpPr bwMode="auto">
            <a:xfrm>
              <a:off x="4773613" y="3789373"/>
              <a:ext cx="3974851" cy="3082891"/>
              <a:chOff x="4773613" y="3789373"/>
              <a:chExt cx="3974851" cy="3082891"/>
            </a:xfrm>
          </p:grpSpPr>
          <p:sp>
            <p:nvSpPr>
              <p:cNvPr id="31" name="Freeform 8"/>
              <p:cNvSpPr>
                <a:spLocks/>
              </p:cNvSpPr>
              <p:nvPr/>
            </p:nvSpPr>
            <p:spPr bwMode="gray">
              <a:xfrm>
                <a:off x="4773613" y="3789373"/>
                <a:ext cx="3960564" cy="2735233"/>
              </a:xfrm>
              <a:custGeom>
                <a:avLst/>
                <a:gdLst>
                  <a:gd name="T0" fmla="*/ 1 w 2305"/>
                  <a:gd name="T1" fmla="*/ 494 h 1185"/>
                  <a:gd name="T2" fmla="*/ 314 w 2305"/>
                  <a:gd name="T3" fmla="*/ 352 h 1185"/>
                  <a:gd name="T4" fmla="*/ 483 w 2305"/>
                  <a:gd name="T5" fmla="*/ 0 h 1185"/>
                  <a:gd name="T6" fmla="*/ 2305 w 2305"/>
                  <a:gd name="T7" fmla="*/ 1 h 1185"/>
                  <a:gd name="T8" fmla="*/ 2305 w 2305"/>
                  <a:gd name="T9" fmla="*/ 1184 h 1185"/>
                  <a:gd name="T10" fmla="*/ 0 w 2305"/>
                  <a:gd name="T11" fmla="*/ 1185 h 1185"/>
                  <a:gd name="T12" fmla="*/ 1 w 2305"/>
                  <a:gd name="T13" fmla="*/ 494 h 1185"/>
                  <a:gd name="T14" fmla="*/ 0 60000 65536"/>
                  <a:gd name="T15" fmla="*/ 0 60000 65536"/>
                  <a:gd name="T16" fmla="*/ 0 60000 65536"/>
                  <a:gd name="T17" fmla="*/ 0 60000 65536"/>
                  <a:gd name="T18" fmla="*/ 0 60000 65536"/>
                  <a:gd name="T19" fmla="*/ 0 60000 65536"/>
                  <a:gd name="T20" fmla="*/ 0 60000 65536"/>
                  <a:gd name="T21" fmla="*/ 0 w 2305"/>
                  <a:gd name="T22" fmla="*/ 0 h 1185"/>
                  <a:gd name="T23" fmla="*/ 2305 w 2305"/>
                  <a:gd name="T24" fmla="*/ 1185 h 1185"/>
                  <a:gd name="connsiteX0" fmla="*/ 4 w 10000"/>
                  <a:gd name="connsiteY0" fmla="*/ 4364 h 10195"/>
                  <a:gd name="connsiteX1" fmla="*/ 1362 w 10000"/>
                  <a:gd name="connsiteY1" fmla="*/ 3165 h 10195"/>
                  <a:gd name="connsiteX2" fmla="*/ 1069 w 10000"/>
                  <a:gd name="connsiteY2" fmla="*/ 0 h 10195"/>
                  <a:gd name="connsiteX3" fmla="*/ 10000 w 10000"/>
                  <a:gd name="connsiteY3" fmla="*/ 203 h 10195"/>
                  <a:gd name="connsiteX4" fmla="*/ 10000 w 10000"/>
                  <a:gd name="connsiteY4" fmla="*/ 10187 h 10195"/>
                  <a:gd name="connsiteX5" fmla="*/ 0 w 10000"/>
                  <a:gd name="connsiteY5" fmla="*/ 10195 h 10195"/>
                  <a:gd name="connsiteX6" fmla="*/ 4 w 10000"/>
                  <a:gd name="connsiteY6" fmla="*/ 4364 h 10195"/>
                  <a:gd name="connsiteX0" fmla="*/ 4 w 10000"/>
                  <a:gd name="connsiteY0" fmla="*/ 4364 h 10195"/>
                  <a:gd name="connsiteX1" fmla="*/ 299 w 10000"/>
                  <a:gd name="connsiteY1" fmla="*/ 1604 h 10195"/>
                  <a:gd name="connsiteX2" fmla="*/ 1069 w 10000"/>
                  <a:gd name="connsiteY2" fmla="*/ 0 h 10195"/>
                  <a:gd name="connsiteX3" fmla="*/ 10000 w 10000"/>
                  <a:gd name="connsiteY3" fmla="*/ 203 h 10195"/>
                  <a:gd name="connsiteX4" fmla="*/ 10000 w 10000"/>
                  <a:gd name="connsiteY4" fmla="*/ 10187 h 10195"/>
                  <a:gd name="connsiteX5" fmla="*/ 0 w 10000"/>
                  <a:gd name="connsiteY5" fmla="*/ 10195 h 10195"/>
                  <a:gd name="connsiteX6" fmla="*/ 4 w 10000"/>
                  <a:gd name="connsiteY6" fmla="*/ 4364 h 10195"/>
                  <a:gd name="connsiteX0" fmla="*/ 4 w 10000"/>
                  <a:gd name="connsiteY0" fmla="*/ 2543 h 10195"/>
                  <a:gd name="connsiteX1" fmla="*/ 299 w 10000"/>
                  <a:gd name="connsiteY1" fmla="*/ 1604 h 10195"/>
                  <a:gd name="connsiteX2" fmla="*/ 1069 w 10000"/>
                  <a:gd name="connsiteY2" fmla="*/ 0 h 10195"/>
                  <a:gd name="connsiteX3" fmla="*/ 10000 w 10000"/>
                  <a:gd name="connsiteY3" fmla="*/ 203 h 10195"/>
                  <a:gd name="connsiteX4" fmla="*/ 10000 w 10000"/>
                  <a:gd name="connsiteY4" fmla="*/ 10187 h 10195"/>
                  <a:gd name="connsiteX5" fmla="*/ 0 w 10000"/>
                  <a:gd name="connsiteY5" fmla="*/ 10195 h 10195"/>
                  <a:gd name="connsiteX6" fmla="*/ 4 w 10000"/>
                  <a:gd name="connsiteY6" fmla="*/ 2543 h 10195"/>
                  <a:gd name="connsiteX0" fmla="*/ 4 w 10000"/>
                  <a:gd name="connsiteY0" fmla="*/ 2340 h 9992"/>
                  <a:gd name="connsiteX1" fmla="*/ 299 w 10000"/>
                  <a:gd name="connsiteY1" fmla="*/ 1401 h 9992"/>
                  <a:gd name="connsiteX2" fmla="*/ 1032 w 10000"/>
                  <a:gd name="connsiteY2" fmla="*/ 10 h 9992"/>
                  <a:gd name="connsiteX3" fmla="*/ 10000 w 10000"/>
                  <a:gd name="connsiteY3" fmla="*/ 0 h 9992"/>
                  <a:gd name="connsiteX4" fmla="*/ 10000 w 10000"/>
                  <a:gd name="connsiteY4" fmla="*/ 9984 h 9992"/>
                  <a:gd name="connsiteX5" fmla="*/ 0 w 10000"/>
                  <a:gd name="connsiteY5" fmla="*/ 9992 h 9992"/>
                  <a:gd name="connsiteX6" fmla="*/ 4 w 10000"/>
                  <a:gd name="connsiteY6" fmla="*/ 2340 h 9992"/>
                  <a:gd name="connsiteX0" fmla="*/ 4 w 10000"/>
                  <a:gd name="connsiteY0" fmla="*/ 2342 h 10000"/>
                  <a:gd name="connsiteX1" fmla="*/ 299 w 10000"/>
                  <a:gd name="connsiteY1" fmla="*/ 1402 h 10000"/>
                  <a:gd name="connsiteX2" fmla="*/ 995 w 10000"/>
                  <a:gd name="connsiteY2" fmla="*/ 170 h 10000"/>
                  <a:gd name="connsiteX3" fmla="*/ 10000 w 10000"/>
                  <a:gd name="connsiteY3" fmla="*/ 0 h 10000"/>
                  <a:gd name="connsiteX4" fmla="*/ 10000 w 10000"/>
                  <a:gd name="connsiteY4" fmla="*/ 9992 h 10000"/>
                  <a:gd name="connsiteX5" fmla="*/ 0 w 10000"/>
                  <a:gd name="connsiteY5" fmla="*/ 10000 h 10000"/>
                  <a:gd name="connsiteX6" fmla="*/ 4 w 10000"/>
                  <a:gd name="connsiteY6" fmla="*/ 2342 h 10000"/>
                  <a:gd name="connsiteX0" fmla="*/ 4 w 10000"/>
                  <a:gd name="connsiteY0" fmla="*/ 2385 h 10043"/>
                  <a:gd name="connsiteX1" fmla="*/ 299 w 10000"/>
                  <a:gd name="connsiteY1" fmla="*/ 1445 h 10043"/>
                  <a:gd name="connsiteX2" fmla="*/ 1068 w 10000"/>
                  <a:gd name="connsiteY2" fmla="*/ 0 h 10043"/>
                  <a:gd name="connsiteX3" fmla="*/ 10000 w 10000"/>
                  <a:gd name="connsiteY3" fmla="*/ 43 h 10043"/>
                  <a:gd name="connsiteX4" fmla="*/ 10000 w 10000"/>
                  <a:gd name="connsiteY4" fmla="*/ 10035 h 10043"/>
                  <a:gd name="connsiteX5" fmla="*/ 0 w 10000"/>
                  <a:gd name="connsiteY5" fmla="*/ 10043 h 10043"/>
                  <a:gd name="connsiteX6" fmla="*/ 4 w 10000"/>
                  <a:gd name="connsiteY6" fmla="*/ 2385 h 10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43">
                    <a:moveTo>
                      <a:pt x="4" y="2385"/>
                    </a:moveTo>
                    <a:cubicBezTo>
                      <a:pt x="529" y="2309"/>
                      <a:pt x="122" y="1842"/>
                      <a:pt x="299" y="1445"/>
                    </a:cubicBezTo>
                    <a:cubicBezTo>
                      <a:pt x="476" y="1048"/>
                      <a:pt x="990" y="1495"/>
                      <a:pt x="1068" y="0"/>
                    </a:cubicBezTo>
                    <a:lnTo>
                      <a:pt x="10000" y="43"/>
                    </a:lnTo>
                    <a:lnTo>
                      <a:pt x="10000" y="10035"/>
                    </a:lnTo>
                    <a:lnTo>
                      <a:pt x="0" y="10043"/>
                    </a:lnTo>
                    <a:cubicBezTo>
                      <a:pt x="1" y="8097"/>
                      <a:pt x="3" y="4330"/>
                      <a:pt x="4" y="2385"/>
                    </a:cubicBezTo>
                    <a:close/>
                  </a:path>
                </a:pathLst>
              </a:custGeom>
              <a:solidFill>
                <a:srgbClr val="009999">
                  <a:alpha val="14902"/>
                </a:srgbClr>
              </a:solidFill>
              <a:ln w="9525">
                <a:miter lim="800000"/>
                <a:headEnd/>
                <a:tailEnd/>
              </a:ln>
              <a:effectLst>
                <a:outerShdw blurRad="50800" dist="38100" dir="5400000" algn="t" rotWithShape="0">
                  <a:prstClr val="black">
                    <a:alpha val="40000"/>
                  </a:prstClr>
                </a:outerShdw>
              </a:effectLst>
              <a:scene3d>
                <a:camera prst="legacyPerspectiveFront"/>
                <a:lightRig rig="legacyFlat3" dir="b"/>
              </a:scene3d>
              <a:sp3d extrusionH="176200" prstMaterial="legacyMatte">
                <a:bevelT w="13500" h="13500" prst="angle"/>
                <a:bevelB w="13500" h="13500" prst="angle"/>
                <a:extrusionClr>
                  <a:srgbClr val="B2B2B2"/>
                </a:extrusionClr>
              </a:sp3d>
            </p:spPr>
            <p:txBody>
              <a:bodyPr wrap="none" anchor="ctr">
                <a:flatTx/>
              </a:bodyPr>
              <a:lstStyle/>
              <a:p>
                <a:pPr eaLnBrk="1" fontAlgn="auto" hangingPunct="1">
                  <a:spcBef>
                    <a:spcPts val="0"/>
                  </a:spcBef>
                  <a:spcAft>
                    <a:spcPts val="0"/>
                  </a:spcAft>
                  <a:defRPr/>
                </a:pPr>
                <a:endParaRPr lang="zh-CN" altLang="en-US" sz="1800" b="0" kern="0">
                  <a:solidFill>
                    <a:sysClr val="windowText" lastClr="000000"/>
                  </a:solidFill>
                  <a:latin typeface="宋体" panose="02010600030101010101" pitchFamily="2" charset="-122"/>
                  <a:ea typeface="宋体" panose="02010600030101010101" pitchFamily="2" charset="-122"/>
                </a:endParaRPr>
              </a:p>
            </p:txBody>
          </p:sp>
          <p:sp>
            <p:nvSpPr>
              <p:cNvPr id="32" name="Text Box 27"/>
              <p:cNvSpPr txBox="1">
                <a:spLocks noChangeArrowheads="1"/>
              </p:cNvSpPr>
              <p:nvPr/>
            </p:nvSpPr>
            <p:spPr bwMode="gray">
              <a:xfrm>
                <a:off x="4821235" y="4292605"/>
                <a:ext cx="3927229" cy="2579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algn="just">
                  <a:buFont typeface="Wingdings" pitchFamily="2" charset="2"/>
                  <a:buChar char="l"/>
                </a:pPr>
                <a:r>
                  <a:rPr lang="zh-CN" altLang="zh-CN" sz="1600" b="0" dirty="0">
                    <a:solidFill>
                      <a:srgbClr val="000000"/>
                    </a:solidFill>
                    <a:latin typeface="微软雅黑" pitchFamily="34" charset="-122"/>
                    <a:ea typeface="微软雅黑" pitchFamily="34" charset="-122"/>
                  </a:rPr>
                  <a:t>明确系统使用人员的角色、部门职责、岗位职责；</a:t>
                </a:r>
              </a:p>
              <a:p>
                <a:pPr algn="just">
                  <a:buFont typeface="Wingdings" pitchFamily="2" charset="2"/>
                  <a:buChar char="l"/>
                </a:pPr>
                <a:r>
                  <a:rPr lang="zh-CN" altLang="zh-CN" sz="1600" b="0" dirty="0">
                    <a:solidFill>
                      <a:srgbClr val="000000"/>
                    </a:solidFill>
                    <a:latin typeface="微软雅黑" pitchFamily="34" charset="-122"/>
                    <a:ea typeface="微软雅黑" pitchFamily="34" charset="-122"/>
                  </a:rPr>
                  <a:t>明确业务流程，明确系统对业务流程的支撑点；</a:t>
                </a:r>
              </a:p>
              <a:p>
                <a:pPr algn="just">
                  <a:buFont typeface="Wingdings" pitchFamily="2" charset="2"/>
                  <a:buChar char="l"/>
                </a:pPr>
                <a:r>
                  <a:rPr lang="zh-CN" altLang="zh-CN" sz="1600" b="0" dirty="0">
                    <a:solidFill>
                      <a:srgbClr val="000000"/>
                    </a:solidFill>
                    <a:latin typeface="微软雅黑" pitchFamily="34" charset="-122"/>
                    <a:ea typeface="微软雅黑" pitchFamily="34" charset="-122"/>
                  </a:rPr>
                  <a:t>项目管理，负责管理项目计划、项目进度和存在问题，完成上线试运行、初验和终验等重要里程牌；</a:t>
                </a:r>
              </a:p>
              <a:p>
                <a:pPr algn="just">
                  <a:buFont typeface="Wingdings" pitchFamily="2" charset="2"/>
                  <a:buChar char="l"/>
                </a:pPr>
                <a:r>
                  <a:rPr lang="zh-CN" altLang="zh-CN" sz="1600" b="0" dirty="0">
                    <a:solidFill>
                      <a:srgbClr val="000000"/>
                    </a:solidFill>
                    <a:latin typeface="微软雅黑" pitchFamily="34" charset="-122"/>
                    <a:ea typeface="微软雅黑" pitchFamily="34" charset="-122"/>
                  </a:rPr>
                  <a:t>工程实施协调，准备施工环境，协助进行工程勘察，评审工程设计方案；</a:t>
                </a:r>
              </a:p>
              <a:p>
                <a:pPr>
                  <a:lnSpc>
                    <a:spcPct val="110000"/>
                  </a:lnSpc>
                  <a:buFont typeface="Wingdings" pitchFamily="2" charset="2"/>
                  <a:buChar char="l"/>
                </a:pPr>
                <a:endParaRPr lang="zh-CN" altLang="en-US" sz="1600" dirty="0">
                  <a:solidFill>
                    <a:srgbClr val="000000"/>
                  </a:solidFill>
                  <a:latin typeface="宋体" pitchFamily="2" charset="-122"/>
                </a:endParaRPr>
              </a:p>
            </p:txBody>
          </p:sp>
        </p:grpSp>
        <p:sp>
          <p:nvSpPr>
            <p:cNvPr id="30" name="Freeform 9"/>
            <p:cNvSpPr>
              <a:spLocks/>
            </p:cNvSpPr>
            <p:nvPr/>
          </p:nvSpPr>
          <p:spPr bwMode="gray">
            <a:xfrm>
              <a:off x="5076806" y="3932246"/>
              <a:ext cx="3644672" cy="433383"/>
            </a:xfrm>
            <a:custGeom>
              <a:avLst/>
              <a:gdLst/>
              <a:ahLst/>
              <a:cxnLst>
                <a:cxn ang="0">
                  <a:pos x="176" y="3"/>
                </a:cxn>
                <a:cxn ang="0">
                  <a:pos x="0" y="291"/>
                </a:cxn>
                <a:cxn ang="0">
                  <a:pos x="2007" y="291"/>
                </a:cxn>
                <a:cxn ang="0">
                  <a:pos x="2007" y="0"/>
                </a:cxn>
                <a:cxn ang="0">
                  <a:pos x="176" y="3"/>
                </a:cxn>
              </a:cxnLst>
              <a:rect l="0" t="0" r="r" b="b"/>
              <a:pathLst>
                <a:path w="2007" h="291">
                  <a:moveTo>
                    <a:pt x="176" y="3"/>
                  </a:moveTo>
                  <a:cubicBezTo>
                    <a:pt x="133" y="163"/>
                    <a:pt x="72" y="214"/>
                    <a:pt x="0" y="291"/>
                  </a:cubicBezTo>
                  <a:lnTo>
                    <a:pt x="2007" y="291"/>
                  </a:lnTo>
                  <a:lnTo>
                    <a:pt x="2007" y="0"/>
                  </a:lnTo>
                  <a:lnTo>
                    <a:pt x="176" y="3"/>
                  </a:lnTo>
                  <a:close/>
                </a:path>
              </a:pathLst>
            </a:custGeom>
            <a:solidFill>
              <a:schemeClr val="tx2">
                <a:lumMod val="40000"/>
                <a:lumOff val="60000"/>
              </a:schemeClr>
            </a:solidFill>
            <a:ln w="9525" cap="flat" cmpd="sng">
              <a:noFill/>
              <a:prstDash val="solid"/>
              <a:round/>
              <a:headEnd/>
              <a:tailEnd/>
            </a:ln>
            <a:effectLst/>
          </p:spPr>
          <p:txBody>
            <a:bodyPr wrap="none" anchor="ctr"/>
            <a:lstStyle/>
            <a:p>
              <a:pPr algn="r" eaLnBrk="1" fontAlgn="auto" hangingPunct="1">
                <a:spcBef>
                  <a:spcPts val="0"/>
                </a:spcBef>
                <a:spcAft>
                  <a:spcPts val="0"/>
                </a:spcAft>
                <a:defRPr/>
              </a:pPr>
              <a:r>
                <a:rPr lang="zh-CN" altLang="en-US" sz="2000" dirty="0">
                  <a:solidFill>
                    <a:srgbClr val="FFFFFF"/>
                  </a:solidFill>
                  <a:effectLst>
                    <a:outerShdw blurRad="38100" dist="38100" dir="2700000" algn="tl">
                      <a:srgbClr val="000000">
                        <a:alpha val="43137"/>
                      </a:srgbClr>
                    </a:outerShdw>
                  </a:effectLst>
                </a:rPr>
                <a:t>管理</a:t>
              </a:r>
              <a:r>
                <a:rPr lang="zh-CN" altLang="en-US" sz="2000" kern="0" dirty="0">
                  <a:solidFill>
                    <a:srgbClr val="FFFFFF"/>
                  </a:solidFill>
                  <a:effectLst>
                    <a:outerShdw blurRad="38100" dist="38100" dir="2700000" algn="tl">
                      <a:srgbClr val="000000">
                        <a:alpha val="43137"/>
                      </a:srgbClr>
                    </a:outerShdw>
                  </a:effectLst>
                </a:rPr>
                <a:t>层面</a:t>
              </a:r>
            </a:p>
          </p:txBody>
        </p:sp>
      </p:grpSp>
      <p:grpSp>
        <p:nvGrpSpPr>
          <p:cNvPr id="33" name="组合 32"/>
          <p:cNvGrpSpPr>
            <a:grpSpLocks/>
          </p:cNvGrpSpPr>
          <p:nvPr/>
        </p:nvGrpSpPr>
        <p:grpSpPr bwMode="auto">
          <a:xfrm>
            <a:off x="479425" y="3946525"/>
            <a:ext cx="3959225" cy="2781300"/>
            <a:chOff x="479425" y="3789263"/>
            <a:chExt cx="3959225" cy="2781603"/>
          </a:xfrm>
        </p:grpSpPr>
        <p:grpSp>
          <p:nvGrpSpPr>
            <p:cNvPr id="34" name="组合 18"/>
            <p:cNvGrpSpPr>
              <a:grpSpLocks/>
            </p:cNvGrpSpPr>
            <p:nvPr/>
          </p:nvGrpSpPr>
          <p:grpSpPr bwMode="auto">
            <a:xfrm>
              <a:off x="479425" y="3789263"/>
              <a:ext cx="3959225" cy="2781603"/>
              <a:chOff x="479425" y="3789263"/>
              <a:chExt cx="3959225" cy="2781603"/>
            </a:xfrm>
          </p:grpSpPr>
          <p:sp>
            <p:nvSpPr>
              <p:cNvPr id="36" name="Freeform 7"/>
              <p:cNvSpPr>
                <a:spLocks/>
              </p:cNvSpPr>
              <p:nvPr/>
            </p:nvSpPr>
            <p:spPr bwMode="gray">
              <a:xfrm>
                <a:off x="479425" y="3789263"/>
                <a:ext cx="3959225" cy="2735561"/>
              </a:xfrm>
              <a:custGeom>
                <a:avLst/>
                <a:gdLst>
                  <a:gd name="T0" fmla="*/ 2147483647 w 2305"/>
                  <a:gd name="T1" fmla="*/ 2147483647 h 1184"/>
                  <a:gd name="T2" fmla="*/ 2147483647 w 2305"/>
                  <a:gd name="T3" fmla="*/ 2147483647 h 1184"/>
                  <a:gd name="T4" fmla="*/ 2147483647 w 2305"/>
                  <a:gd name="T5" fmla="*/ 2147483647 h 1184"/>
                  <a:gd name="T6" fmla="*/ 0 w 2305"/>
                  <a:gd name="T7" fmla="*/ 0 h 1184"/>
                  <a:gd name="T8" fmla="*/ 0 w 2305"/>
                  <a:gd name="T9" fmla="*/ 2147483647 h 1184"/>
                  <a:gd name="T10" fmla="*/ 2147483647 w 2305"/>
                  <a:gd name="T11" fmla="*/ 2147483647 h 1184"/>
                  <a:gd name="T12" fmla="*/ 2147483647 w 2305"/>
                  <a:gd name="T13" fmla="*/ 2147483647 h 1184"/>
                  <a:gd name="T14" fmla="*/ 0 60000 65536"/>
                  <a:gd name="T15" fmla="*/ 0 60000 65536"/>
                  <a:gd name="T16" fmla="*/ 0 60000 65536"/>
                  <a:gd name="T17" fmla="*/ 0 60000 65536"/>
                  <a:gd name="T18" fmla="*/ 0 60000 65536"/>
                  <a:gd name="T19" fmla="*/ 0 60000 65536"/>
                  <a:gd name="T20" fmla="*/ 0 60000 65536"/>
                  <a:gd name="T21" fmla="*/ 0 w 2305"/>
                  <a:gd name="T22" fmla="*/ 0 h 1184"/>
                  <a:gd name="T23" fmla="*/ 2305 w 2305"/>
                  <a:gd name="T24" fmla="*/ 1184 h 1184"/>
                  <a:gd name="connsiteX0" fmla="*/ 9996 w 10000"/>
                  <a:gd name="connsiteY0" fmla="*/ 4164 h 10000"/>
                  <a:gd name="connsiteX1" fmla="*/ 9848 w 10000"/>
                  <a:gd name="connsiteY1" fmla="*/ 578 h 10000"/>
                  <a:gd name="connsiteX2" fmla="*/ 7866 w 10000"/>
                  <a:gd name="connsiteY2" fmla="*/ 8 h 10000"/>
                  <a:gd name="connsiteX3" fmla="*/ 0 w 10000"/>
                  <a:gd name="connsiteY3" fmla="*/ 0 h 10000"/>
                  <a:gd name="connsiteX4" fmla="*/ 0 w 10000"/>
                  <a:gd name="connsiteY4" fmla="*/ 9992 h 10000"/>
                  <a:gd name="connsiteX5" fmla="*/ 10000 w 10000"/>
                  <a:gd name="connsiteY5" fmla="*/ 10000 h 10000"/>
                  <a:gd name="connsiteX6" fmla="*/ 9996 w 10000"/>
                  <a:gd name="connsiteY6" fmla="*/ 4164 h 10000"/>
                  <a:gd name="connsiteX0" fmla="*/ 9996 w 10000"/>
                  <a:gd name="connsiteY0" fmla="*/ 1565 h 10000"/>
                  <a:gd name="connsiteX1" fmla="*/ 9848 w 10000"/>
                  <a:gd name="connsiteY1" fmla="*/ 578 h 10000"/>
                  <a:gd name="connsiteX2" fmla="*/ 7866 w 10000"/>
                  <a:gd name="connsiteY2" fmla="*/ 8 h 10000"/>
                  <a:gd name="connsiteX3" fmla="*/ 0 w 10000"/>
                  <a:gd name="connsiteY3" fmla="*/ 0 h 10000"/>
                  <a:gd name="connsiteX4" fmla="*/ 0 w 10000"/>
                  <a:gd name="connsiteY4" fmla="*/ 9992 h 10000"/>
                  <a:gd name="connsiteX5" fmla="*/ 10000 w 10000"/>
                  <a:gd name="connsiteY5" fmla="*/ 10000 h 10000"/>
                  <a:gd name="connsiteX6" fmla="*/ 9996 w 10000"/>
                  <a:gd name="connsiteY6" fmla="*/ 1565 h 10000"/>
                  <a:gd name="connsiteX0" fmla="*/ 9996 w 10000"/>
                  <a:gd name="connsiteY0" fmla="*/ 1565 h 10000"/>
                  <a:gd name="connsiteX1" fmla="*/ 9848 w 10000"/>
                  <a:gd name="connsiteY1" fmla="*/ 578 h 10000"/>
                  <a:gd name="connsiteX2" fmla="*/ 9186 w 10000"/>
                  <a:gd name="connsiteY2" fmla="*/ 8 h 10000"/>
                  <a:gd name="connsiteX3" fmla="*/ 0 w 10000"/>
                  <a:gd name="connsiteY3" fmla="*/ 0 h 10000"/>
                  <a:gd name="connsiteX4" fmla="*/ 0 w 10000"/>
                  <a:gd name="connsiteY4" fmla="*/ 9992 h 10000"/>
                  <a:gd name="connsiteX5" fmla="*/ 10000 w 10000"/>
                  <a:gd name="connsiteY5" fmla="*/ 10000 h 10000"/>
                  <a:gd name="connsiteX6" fmla="*/ 9996 w 10000"/>
                  <a:gd name="connsiteY6" fmla="*/ 1565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000" h="10000">
                    <a:moveTo>
                      <a:pt x="9996" y="1565"/>
                    </a:moveTo>
                    <a:cubicBezTo>
                      <a:pt x="9471" y="1489"/>
                      <a:pt x="9983" y="838"/>
                      <a:pt x="9848" y="578"/>
                    </a:cubicBezTo>
                    <a:cubicBezTo>
                      <a:pt x="9713" y="318"/>
                      <a:pt x="9264" y="1503"/>
                      <a:pt x="9186" y="8"/>
                    </a:cubicBezTo>
                    <a:lnTo>
                      <a:pt x="0" y="0"/>
                    </a:lnTo>
                    <a:lnTo>
                      <a:pt x="0" y="9992"/>
                    </a:lnTo>
                    <a:lnTo>
                      <a:pt x="10000" y="10000"/>
                    </a:lnTo>
                    <a:cubicBezTo>
                      <a:pt x="9999" y="8055"/>
                      <a:pt x="9997" y="3510"/>
                      <a:pt x="9996" y="1565"/>
                    </a:cubicBezTo>
                    <a:close/>
                  </a:path>
                </a:pathLst>
              </a:custGeom>
              <a:solidFill>
                <a:srgbClr val="BBE0E3">
                  <a:alpha val="14902"/>
                </a:srgbClr>
              </a:solidFill>
              <a:ln w="9525">
                <a:round/>
                <a:headEnd/>
                <a:tailEnd/>
              </a:ln>
              <a:scene3d>
                <a:camera prst="legacyPerspectiveFront"/>
                <a:lightRig rig="legacyFlat3" dir="b"/>
              </a:scene3d>
              <a:sp3d extrusionH="176200" prstMaterial="legacyMatte">
                <a:bevelT w="13500" h="13500" prst="angle"/>
                <a:bevelB w="13500" h="13500" prst="angle"/>
                <a:extrusionClr>
                  <a:srgbClr val="B2B2B2"/>
                </a:extrusionClr>
              </a:sp3d>
            </p:spPr>
            <p:txBody>
              <a:bodyPr wrap="none" anchor="ctr">
                <a:flatTx/>
              </a:bodyPr>
              <a:lstStyle/>
              <a:p>
                <a:pPr eaLnBrk="1" fontAlgn="auto" hangingPunct="1">
                  <a:spcBef>
                    <a:spcPts val="0"/>
                  </a:spcBef>
                  <a:spcAft>
                    <a:spcPts val="0"/>
                  </a:spcAft>
                  <a:defRPr/>
                </a:pPr>
                <a:endParaRPr lang="zh-CN" altLang="en-US" sz="1800" b="0" kern="0">
                  <a:solidFill>
                    <a:sysClr val="windowText" lastClr="000000"/>
                  </a:solidFill>
                  <a:latin typeface="宋体" panose="02010600030101010101" pitchFamily="2" charset="-122"/>
                  <a:ea typeface="宋体" panose="02010600030101010101" pitchFamily="2" charset="-122"/>
                </a:endParaRPr>
              </a:p>
            </p:txBody>
          </p:sp>
          <p:sp>
            <p:nvSpPr>
              <p:cNvPr id="37" name="Text Box 26"/>
              <p:cNvSpPr txBox="1">
                <a:spLocks noChangeArrowheads="1"/>
              </p:cNvSpPr>
              <p:nvPr/>
            </p:nvSpPr>
            <p:spPr bwMode="gray">
              <a:xfrm>
                <a:off x="533400" y="4311608"/>
                <a:ext cx="3894138" cy="2259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algn="just">
                  <a:lnSpc>
                    <a:spcPct val="110000"/>
                  </a:lnSpc>
                  <a:buFont typeface="Wingdings" pitchFamily="2" charset="2"/>
                  <a:buChar char="l"/>
                </a:pPr>
                <a:r>
                  <a:rPr lang="zh-CN" altLang="en-US" sz="1600" b="0" dirty="0">
                    <a:solidFill>
                      <a:srgbClr val="000000"/>
                    </a:solidFill>
                    <a:latin typeface="微软雅黑" pitchFamily="34" charset="-122"/>
                    <a:ea typeface="微软雅黑" pitchFamily="34" charset="-122"/>
                  </a:rPr>
                  <a:t>制定设备接口规范，定义设备厂商提供数据接口方式，原始数据集及算法</a:t>
                </a:r>
              </a:p>
              <a:p>
                <a:pPr algn="just">
                  <a:lnSpc>
                    <a:spcPct val="110000"/>
                  </a:lnSpc>
                  <a:buFont typeface="Wingdings" pitchFamily="2" charset="2"/>
                  <a:buChar char="l"/>
                </a:pPr>
                <a:r>
                  <a:rPr lang="zh-CN" altLang="en-US" sz="1600" b="0" dirty="0">
                    <a:solidFill>
                      <a:srgbClr val="000000"/>
                    </a:solidFill>
                    <a:latin typeface="微软雅黑" pitchFamily="34" charset="-122"/>
                    <a:ea typeface="微软雅黑" pitchFamily="34" charset="-122"/>
                  </a:rPr>
                  <a:t>协调设备厂商，开放数据接口，向集成厂商提供接口资料，包括接口方式、数据模型文档、数据算法文档和样例文件</a:t>
                </a:r>
              </a:p>
              <a:p>
                <a:pPr algn="just">
                  <a:lnSpc>
                    <a:spcPct val="110000"/>
                  </a:lnSpc>
                  <a:buFont typeface="Wingdings" pitchFamily="2" charset="2"/>
                  <a:buChar char="l"/>
                </a:pPr>
                <a:r>
                  <a:rPr lang="zh-CN" altLang="en-US" sz="1600" b="0" dirty="0">
                    <a:solidFill>
                      <a:srgbClr val="000000"/>
                    </a:solidFill>
                    <a:latin typeface="微软雅黑" pitchFamily="34" charset="-122"/>
                    <a:ea typeface="微软雅黑" pitchFamily="34" charset="-122"/>
                  </a:rPr>
                  <a:t>组织设备厂商和集成厂商，进行设备接口互联测试；</a:t>
                </a:r>
                <a:endParaRPr lang="en-US" altLang="zh-CN" sz="1600" b="0" dirty="0">
                  <a:solidFill>
                    <a:srgbClr val="000000"/>
                  </a:solidFill>
                  <a:latin typeface="微软雅黑" pitchFamily="34" charset="-122"/>
                  <a:ea typeface="微软雅黑" pitchFamily="34" charset="-122"/>
                </a:endParaRPr>
              </a:p>
            </p:txBody>
          </p:sp>
        </p:grpSp>
        <p:sp>
          <p:nvSpPr>
            <p:cNvPr id="35" name="Freeform 10"/>
            <p:cNvSpPr>
              <a:spLocks/>
            </p:cNvSpPr>
            <p:nvPr/>
          </p:nvSpPr>
          <p:spPr bwMode="gray">
            <a:xfrm flipH="1">
              <a:off x="528638" y="3933742"/>
              <a:ext cx="3762375" cy="431847"/>
            </a:xfrm>
            <a:custGeom>
              <a:avLst/>
              <a:gdLst/>
              <a:ahLst/>
              <a:cxnLst>
                <a:cxn ang="0">
                  <a:pos x="176" y="3"/>
                </a:cxn>
                <a:cxn ang="0">
                  <a:pos x="0" y="291"/>
                </a:cxn>
                <a:cxn ang="0">
                  <a:pos x="2007" y="291"/>
                </a:cxn>
                <a:cxn ang="0">
                  <a:pos x="2007" y="0"/>
                </a:cxn>
                <a:cxn ang="0">
                  <a:pos x="176" y="3"/>
                </a:cxn>
              </a:cxnLst>
              <a:rect l="0" t="0" r="r" b="b"/>
              <a:pathLst>
                <a:path w="2007" h="291">
                  <a:moveTo>
                    <a:pt x="176" y="3"/>
                  </a:moveTo>
                  <a:cubicBezTo>
                    <a:pt x="133" y="163"/>
                    <a:pt x="72" y="214"/>
                    <a:pt x="0" y="291"/>
                  </a:cubicBezTo>
                  <a:lnTo>
                    <a:pt x="2007" y="291"/>
                  </a:lnTo>
                  <a:lnTo>
                    <a:pt x="2007" y="0"/>
                  </a:lnTo>
                  <a:lnTo>
                    <a:pt x="176" y="3"/>
                  </a:lnTo>
                  <a:close/>
                </a:path>
              </a:pathLst>
            </a:custGeom>
            <a:solidFill>
              <a:schemeClr val="tx2">
                <a:lumMod val="60000"/>
                <a:lumOff val="40000"/>
              </a:schemeClr>
            </a:solidFill>
            <a:ln w="9525" cap="flat" cmpd="sng">
              <a:noFill/>
              <a:prstDash val="solid"/>
              <a:round/>
              <a:headEnd/>
              <a:tailEnd/>
            </a:ln>
            <a:effectLst/>
          </p:spPr>
          <p:txBody>
            <a:bodyPr wrap="none" anchor="ctr"/>
            <a:lstStyle/>
            <a:p>
              <a:pPr>
                <a:defRPr/>
              </a:pPr>
              <a:r>
                <a:rPr lang="zh-CN" altLang="en-US" sz="2000" dirty="0">
                  <a:solidFill>
                    <a:srgbClr val="FFFFFF"/>
                  </a:solidFill>
                  <a:effectLst>
                    <a:outerShdw blurRad="38100" dist="38100" dir="2700000" algn="tl">
                      <a:srgbClr val="000000">
                        <a:alpha val="43137"/>
                      </a:srgbClr>
                    </a:outerShdw>
                  </a:effectLst>
                </a:rPr>
                <a:t>接口层面</a:t>
              </a:r>
            </a:p>
          </p:txBody>
        </p:sp>
      </p:grpSp>
      <p:grpSp>
        <p:nvGrpSpPr>
          <p:cNvPr id="38" name="组合 37"/>
          <p:cNvGrpSpPr>
            <a:grpSpLocks/>
          </p:cNvGrpSpPr>
          <p:nvPr/>
        </p:nvGrpSpPr>
        <p:grpSpPr bwMode="auto">
          <a:xfrm>
            <a:off x="3678238" y="2955925"/>
            <a:ext cx="1836737" cy="1833563"/>
            <a:chOff x="3678250" y="2821825"/>
            <a:chExt cx="1836000" cy="1834197"/>
          </a:xfrm>
        </p:grpSpPr>
        <p:grpSp>
          <p:nvGrpSpPr>
            <p:cNvPr id="39" name="Group 35"/>
            <p:cNvGrpSpPr>
              <a:grpSpLocks/>
            </p:cNvGrpSpPr>
            <p:nvPr/>
          </p:nvGrpSpPr>
          <p:grpSpPr bwMode="auto">
            <a:xfrm>
              <a:off x="3678250" y="2821825"/>
              <a:ext cx="1836000" cy="1834197"/>
              <a:chOff x="2350" y="2010"/>
              <a:chExt cx="1060" cy="1060"/>
            </a:xfrm>
          </p:grpSpPr>
          <p:sp>
            <p:nvSpPr>
              <p:cNvPr id="41" name="Oval 29"/>
              <p:cNvSpPr>
                <a:spLocks noChangeArrowheads="1"/>
              </p:cNvSpPr>
              <p:nvPr/>
            </p:nvSpPr>
            <p:spPr bwMode="gray">
              <a:xfrm>
                <a:off x="2350" y="2010"/>
                <a:ext cx="1060" cy="1060"/>
              </a:xfrm>
              <a:prstGeom prst="ellipse">
                <a:avLst/>
              </a:prstGeom>
              <a:gradFill rotWithShape="1">
                <a:gsLst>
                  <a:gs pos="0">
                    <a:srgbClr val="8A8A8A"/>
                  </a:gs>
                  <a:gs pos="50000">
                    <a:srgbClr val="FFFFFF"/>
                  </a:gs>
                  <a:gs pos="100000">
                    <a:srgbClr val="8A8A8A"/>
                  </a:gs>
                </a:gsLst>
                <a:lin ang="18900000" scaled="1"/>
              </a:gradFill>
              <a:ln w="9525">
                <a:solidFill>
                  <a:srgbClr val="DDDDDD"/>
                </a:solidFill>
                <a:round/>
                <a:headEnd/>
                <a:tailEnd/>
              </a:ln>
              <a:effectLst>
                <a:outerShdw dist="35921" dir="2700000" algn="ctr" rotWithShape="0">
                  <a:srgbClr val="808080">
                    <a:alpha val="50000"/>
                  </a:srgbClr>
                </a:outerShdw>
              </a:effectLst>
            </p:spPr>
            <p:txBody>
              <a:bodyPr wrap="none" anchor="ctr"/>
              <a:lstStyle/>
              <a:p>
                <a:pPr eaLnBrk="1" fontAlgn="auto" hangingPunct="1">
                  <a:spcBef>
                    <a:spcPts val="0"/>
                  </a:spcBef>
                  <a:spcAft>
                    <a:spcPts val="0"/>
                  </a:spcAft>
                  <a:defRPr/>
                </a:pPr>
                <a:endParaRPr lang="zh-CN" altLang="en-US" sz="1800" b="0" kern="0">
                  <a:solidFill>
                    <a:sysClr val="windowText" lastClr="000000"/>
                  </a:solidFill>
                  <a:latin typeface="宋体" panose="02010600030101010101" pitchFamily="2" charset="-122"/>
                  <a:ea typeface="宋体" panose="02010600030101010101" pitchFamily="2" charset="-122"/>
                </a:endParaRPr>
              </a:p>
            </p:txBody>
          </p:sp>
          <p:grpSp>
            <p:nvGrpSpPr>
              <p:cNvPr id="42" name="Group 30"/>
              <p:cNvGrpSpPr>
                <a:grpSpLocks/>
              </p:cNvGrpSpPr>
              <p:nvPr/>
            </p:nvGrpSpPr>
            <p:grpSpPr bwMode="auto">
              <a:xfrm rot="-2288454">
                <a:off x="2436" y="2077"/>
                <a:ext cx="887" cy="911"/>
                <a:chOff x="887" y="2038"/>
                <a:chExt cx="433" cy="424"/>
              </a:xfrm>
            </p:grpSpPr>
            <p:pic>
              <p:nvPicPr>
                <p:cNvPr id="44" name="Picture 31" descr="circuler_1"/>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gray">
                <a:xfrm>
                  <a:off x="887" y="2040"/>
                  <a:ext cx="430"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Oval 32"/>
                <p:cNvSpPr>
                  <a:spLocks noChangeArrowheads="1"/>
                </p:cNvSpPr>
                <p:nvPr/>
              </p:nvSpPr>
              <p:spPr bwMode="gray">
                <a:xfrm>
                  <a:off x="887" y="2040"/>
                  <a:ext cx="433" cy="422"/>
                </a:xfrm>
                <a:prstGeom prst="ellipse">
                  <a:avLst/>
                </a:prstGeom>
                <a:solidFill>
                  <a:srgbClr val="FF6600">
                    <a:alpha val="74901"/>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p>
                  <a:pPr eaLnBrk="1" fontAlgn="auto" hangingPunct="1">
                    <a:spcBef>
                      <a:spcPts val="0"/>
                    </a:spcBef>
                    <a:spcAft>
                      <a:spcPts val="0"/>
                    </a:spcAft>
                    <a:defRPr/>
                  </a:pPr>
                  <a:endParaRPr lang="zh-CN" altLang="en-US" sz="1800" b="0" kern="0">
                    <a:solidFill>
                      <a:sysClr val="windowText" lastClr="000000"/>
                    </a:solidFill>
                    <a:latin typeface="宋体" panose="02010600030101010101" pitchFamily="2" charset="-122"/>
                    <a:ea typeface="宋体" panose="02010600030101010101" pitchFamily="2" charset="-122"/>
                  </a:endParaRPr>
                </a:p>
              </p:txBody>
            </p:sp>
            <p:pic>
              <p:nvPicPr>
                <p:cNvPr id="46" name="Picture 33" descr="Picture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935" y="2038"/>
                  <a:ext cx="345" cy="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3" name="Picture 34"/>
              <p:cNvPicPr>
                <a:picLocks noChangeAspect="1" noChangeArrowheads="1"/>
              </p:cNvPicPr>
              <p:nvPr/>
            </p:nvPicPr>
            <p:blipFill>
              <a:blip r:embed="rId5">
                <a:extLst>
                  <a:ext uri="{28A0092B-C50C-407E-A947-70E740481C1C}">
                    <a14:useLocalDpi xmlns:a14="http://schemas.microsoft.com/office/drawing/2010/main" val="0"/>
                  </a:ext>
                </a:extLst>
              </a:blip>
              <a:srcRect l="12015" t="9302" r="12404" b="12598"/>
              <a:stretch>
                <a:fillRect/>
              </a:stretch>
            </p:blipFill>
            <p:spPr bwMode="gray">
              <a:xfrm>
                <a:off x="2415" y="2035"/>
                <a:ext cx="931" cy="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0" name="Text Box 37"/>
            <p:cNvSpPr txBox="1">
              <a:spLocks noChangeArrowheads="1"/>
            </p:cNvSpPr>
            <p:nvPr/>
          </p:nvSpPr>
          <p:spPr bwMode="gray">
            <a:xfrm>
              <a:off x="3911518" y="3164844"/>
              <a:ext cx="1340900" cy="1076697"/>
            </a:xfrm>
            <a:prstGeom prst="rect">
              <a:avLst/>
            </a:prstGeom>
            <a:noFill/>
            <a:ln w="9525">
              <a:noFill/>
              <a:miter lim="800000"/>
              <a:headEnd/>
              <a:tailEnd/>
            </a:ln>
            <a:effectLst>
              <a:outerShdw dist="35921" dir="2700000" algn="ctr" rotWithShape="0">
                <a:srgbClr val="808080"/>
              </a:outerShdw>
            </a:effectLst>
          </p:spPr>
          <p:txBody>
            <a:bodyPr>
              <a:spAutoFit/>
            </a:bodyPr>
            <a:lstStyle/>
            <a:p>
              <a:pPr algn="ctr" eaLnBrk="1" fontAlgn="auto" hangingPunct="1">
                <a:spcBef>
                  <a:spcPct val="50000"/>
                </a:spcBef>
                <a:spcAft>
                  <a:spcPts val="0"/>
                </a:spcAft>
                <a:defRPr/>
              </a:pPr>
              <a:r>
                <a:rPr lang="zh-CN" altLang="en-US" sz="3200" b="0" kern="0" dirty="0">
                  <a:solidFill>
                    <a:srgbClr val="FFFFFF"/>
                  </a:solidFill>
                  <a:latin typeface="宋体" panose="02010600030101010101" pitchFamily="2" charset="-122"/>
                  <a:ea typeface="宋体" panose="02010600030101010101" pitchFamily="2" charset="-122"/>
                </a:rPr>
                <a:t>准备工作</a:t>
              </a:r>
              <a:endParaRPr lang="en-US" altLang="zh-CN" sz="3200" b="0" kern="0" dirty="0">
                <a:solidFill>
                  <a:srgbClr val="FFFFFF"/>
                </a:solidFill>
                <a:latin typeface="宋体" panose="02010600030101010101" pitchFamily="2" charset="-122"/>
                <a:ea typeface="宋体" panose="02010600030101010101" pitchFamily="2" charset="-122"/>
              </a:endParaRPr>
            </a:p>
          </p:txBody>
        </p:sp>
      </p:grpSp>
    </p:spTree>
    <p:extLst>
      <p:ext uri="{BB962C8B-B14F-4D97-AF65-F5344CB8AC3E}">
        <p14:creationId xmlns:p14="http://schemas.microsoft.com/office/powerpoint/2010/main" val="2175367662"/>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bwMode="auto">
          <a:xfrm>
            <a:off x="2232025" y="9525"/>
            <a:ext cx="6948488"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fontAlgn="auto">
              <a:spcBef>
                <a:spcPts val="0"/>
              </a:spcBef>
              <a:spcAft>
                <a:spcPts val="0"/>
              </a:spcAft>
              <a:defRPr/>
            </a:pPr>
            <a:r>
              <a:rPr lang="zh-CN" altLang="en-US" sz="3200" b="1" dirty="0" smtClean="0">
                <a:solidFill>
                  <a:prstClr val="black"/>
                </a:solidFill>
                <a:effectLst>
                  <a:outerShdw blurRad="38100" dist="38100" dir="2700000" algn="tl">
                    <a:srgbClr val="000000">
                      <a:alpha val="43137"/>
                    </a:srgbClr>
                  </a:outerShdw>
                </a:effectLst>
                <a:latin typeface="黑体" pitchFamily="2" charset="-122"/>
                <a:ea typeface="黑体" pitchFamily="2" charset="-122"/>
              </a:rPr>
              <a:t>系统实施</a:t>
            </a:r>
            <a:endParaRPr lang="zh-CN" altLang="en-US" sz="3200" b="1" dirty="0">
              <a:solidFill>
                <a:prstClr val="black"/>
              </a:solidFill>
              <a:effectLst>
                <a:outerShdw blurRad="38100" dist="38100" dir="2700000" algn="tl">
                  <a:srgbClr val="000000">
                    <a:alpha val="43137"/>
                  </a:srgbClr>
                </a:outerShdw>
              </a:effectLst>
              <a:latin typeface="黑体" pitchFamily="2" charset="-122"/>
              <a:ea typeface="黑体" pitchFamily="2" charset="-122"/>
            </a:endParaRPr>
          </a:p>
        </p:txBody>
      </p:sp>
      <p:sp>
        <p:nvSpPr>
          <p:cNvPr id="5" name="TextBox 600"/>
          <p:cNvSpPr txBox="1">
            <a:spLocks noChangeArrowheads="1"/>
          </p:cNvSpPr>
          <p:nvPr/>
        </p:nvSpPr>
        <p:spPr bwMode="auto">
          <a:xfrm>
            <a:off x="467544" y="1196752"/>
            <a:ext cx="8424936" cy="936625"/>
          </a:xfrm>
          <a:prstGeom prst="rect">
            <a:avLst/>
          </a:prstGeom>
          <a:ln>
            <a:headEnd/>
            <a:tailEnd/>
          </a:ln>
          <a:scene3d>
            <a:camera prst="orthographicFront"/>
            <a:lightRig rig="threePt" dir="t"/>
          </a:scene3d>
          <a:sp3d>
            <a:bevelT/>
          </a:sp3d>
        </p:spPr>
        <p:style>
          <a:lnRef idx="1">
            <a:schemeClr val="accent1"/>
          </a:lnRef>
          <a:fillRef idx="2">
            <a:schemeClr val="accent1"/>
          </a:fillRef>
          <a:effectRef idx="1">
            <a:schemeClr val="accent1"/>
          </a:effectRef>
          <a:fontRef idx="minor">
            <a:schemeClr val="dk1"/>
          </a:fontRef>
        </p:style>
        <p:txBody>
          <a:bodyPr wrap="none" anchor="ctr"/>
          <a:lstStyle>
            <a:defPPr>
              <a:defRPr lang="zh-CN"/>
            </a:defPPr>
            <a:lvl1pPr eaLnBrk="1" hangingPunct="1">
              <a:defRPr sz="1800" b="0">
                <a:solidFill>
                  <a:schemeClr val="dk1"/>
                </a:solidFill>
                <a:latin typeface="+mn-lt"/>
                <a:ea typeface="+mn-ea"/>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pPr marL="285750" indent="-285750">
              <a:buFont typeface="Wingdings" panose="05000000000000000000" pitchFamily="2" charset="2"/>
              <a:buChar char="n"/>
              <a:defRPr/>
            </a:pPr>
            <a:r>
              <a:rPr lang="zh-CN" altLang="en-US" dirty="0" smtClean="0">
                <a:solidFill>
                  <a:prstClr val="black"/>
                </a:solidFill>
                <a:latin typeface="微软雅黑" panose="020B0503020204020204" pitchFamily="34" charset="-122"/>
                <a:ea typeface="微软雅黑" panose="020B0503020204020204" pitchFamily="34" charset="-122"/>
              </a:rPr>
              <a:t>系统建设按照历程可以分为如下</a:t>
            </a:r>
            <a:r>
              <a:rPr lang="en-US" altLang="zh-CN" dirty="0" smtClean="0">
                <a:solidFill>
                  <a:prstClr val="black"/>
                </a:solidFill>
                <a:latin typeface="微软雅黑" panose="020B0503020204020204" pitchFamily="34" charset="-122"/>
                <a:ea typeface="微软雅黑" panose="020B0503020204020204" pitchFamily="34" charset="-122"/>
              </a:rPr>
              <a:t>5</a:t>
            </a:r>
            <a:r>
              <a:rPr lang="zh-CN" altLang="en-US" dirty="0" smtClean="0">
                <a:solidFill>
                  <a:prstClr val="black"/>
                </a:solidFill>
                <a:latin typeface="微软雅黑" panose="020B0503020204020204" pitchFamily="34" charset="-122"/>
                <a:ea typeface="微软雅黑" panose="020B0503020204020204" pitchFamily="34" charset="-122"/>
              </a:rPr>
              <a:t>个阶段：平台搭建、全面建设、实用</a:t>
            </a:r>
            <a:endParaRPr lang="en-US" altLang="zh-CN" dirty="0" smtClean="0">
              <a:solidFill>
                <a:prstClr val="black"/>
              </a:solidFill>
              <a:latin typeface="微软雅黑" panose="020B0503020204020204" pitchFamily="34" charset="-122"/>
              <a:ea typeface="微软雅黑" panose="020B0503020204020204" pitchFamily="34" charset="-122"/>
            </a:endParaRPr>
          </a:p>
          <a:p>
            <a:pPr>
              <a:defRPr/>
            </a:pPr>
            <a:r>
              <a:rPr lang="zh-CN" altLang="en-US" dirty="0" smtClean="0">
                <a:solidFill>
                  <a:prstClr val="black"/>
                </a:solidFill>
                <a:latin typeface="微软雅黑" panose="020B0503020204020204" pitchFamily="34" charset="-122"/>
                <a:ea typeface="微软雅黑" panose="020B0503020204020204" pitchFamily="34" charset="-122"/>
              </a:rPr>
              <a:t>     推广、深化应用、智能提升阶段。</a:t>
            </a:r>
          </a:p>
        </p:txBody>
      </p:sp>
      <p:sp>
        <p:nvSpPr>
          <p:cNvPr id="6" name="Freeform 114"/>
          <p:cNvSpPr>
            <a:spLocks/>
          </p:cNvSpPr>
          <p:nvPr/>
        </p:nvSpPr>
        <p:spPr bwMode="auto">
          <a:xfrm>
            <a:off x="6156325" y="3159125"/>
            <a:ext cx="1952625" cy="1230313"/>
          </a:xfrm>
          <a:custGeom>
            <a:avLst/>
            <a:gdLst>
              <a:gd name="T0" fmla="*/ 0 w 1230"/>
              <a:gd name="T1" fmla="*/ 2147483647 h 775"/>
              <a:gd name="T2" fmla="*/ 2147483647 w 1230"/>
              <a:gd name="T3" fmla="*/ 2147483647 h 775"/>
              <a:gd name="T4" fmla="*/ 2147483647 w 1230"/>
              <a:gd name="T5" fmla="*/ 2147483647 h 775"/>
              <a:gd name="T6" fmla="*/ 2147483647 w 1230"/>
              <a:gd name="T7" fmla="*/ 2147483647 h 775"/>
              <a:gd name="T8" fmla="*/ 2147483647 w 1230"/>
              <a:gd name="T9" fmla="*/ 0 h 775"/>
              <a:gd name="T10" fmla="*/ 2147483647 w 1230"/>
              <a:gd name="T11" fmla="*/ 2147483647 h 775"/>
              <a:gd name="T12" fmla="*/ 2147483647 w 1230"/>
              <a:gd name="T13" fmla="*/ 2147483647 h 775"/>
              <a:gd name="T14" fmla="*/ 0 w 1230"/>
              <a:gd name="T15" fmla="*/ 2147483647 h 775"/>
              <a:gd name="T16" fmla="*/ 0 60000 65536"/>
              <a:gd name="T17" fmla="*/ 0 60000 65536"/>
              <a:gd name="T18" fmla="*/ 0 60000 65536"/>
              <a:gd name="T19" fmla="*/ 0 60000 65536"/>
              <a:gd name="T20" fmla="*/ 0 60000 65536"/>
              <a:gd name="T21" fmla="*/ 0 60000 65536"/>
              <a:gd name="T22" fmla="*/ 0 60000 65536"/>
              <a:gd name="T23" fmla="*/ 0 60000 65536"/>
              <a:gd name="T24" fmla="*/ 0 w 1230"/>
              <a:gd name="T25" fmla="*/ 0 h 775"/>
              <a:gd name="T26" fmla="*/ 1230 w 1230"/>
              <a:gd name="T27" fmla="*/ 775 h 77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30" h="775">
                <a:moveTo>
                  <a:pt x="0" y="549"/>
                </a:moveTo>
                <a:lnTo>
                  <a:pt x="636" y="775"/>
                </a:lnTo>
                <a:lnTo>
                  <a:pt x="1038" y="324"/>
                </a:lnTo>
                <a:lnTo>
                  <a:pt x="1230" y="360"/>
                </a:lnTo>
                <a:lnTo>
                  <a:pt x="1074" y="0"/>
                </a:lnTo>
                <a:lnTo>
                  <a:pt x="462" y="156"/>
                </a:lnTo>
                <a:lnTo>
                  <a:pt x="618" y="216"/>
                </a:lnTo>
                <a:lnTo>
                  <a:pt x="0" y="549"/>
                </a:lnTo>
                <a:close/>
              </a:path>
            </a:pathLst>
          </a:custGeom>
          <a:solidFill>
            <a:srgbClr val="EAEAEA">
              <a:alpha val="10196"/>
            </a:srgbClr>
          </a:solidFill>
          <a:ln>
            <a:noFill/>
          </a:ln>
          <a:extLst/>
        </p:spPr>
        <p:txBody>
          <a:bodyPr/>
          <a:lstStyle/>
          <a:p>
            <a:pPr eaLnBrk="1" fontAlgn="auto" hangingPunct="1">
              <a:spcBef>
                <a:spcPts val="0"/>
              </a:spcBef>
              <a:spcAft>
                <a:spcPts val="0"/>
              </a:spcAft>
              <a:defRPr/>
            </a:pPr>
            <a:endParaRPr lang="zh-CN" altLang="en-US" sz="1800" b="0" kern="0">
              <a:solidFill>
                <a:sysClr val="windowText" lastClr="000000"/>
              </a:solidFill>
              <a:latin typeface="Calibri" pitchFamily="34" charset="0"/>
              <a:ea typeface="宋体" pitchFamily="2" charset="-122"/>
            </a:endParaRPr>
          </a:p>
        </p:txBody>
      </p:sp>
      <p:sp>
        <p:nvSpPr>
          <p:cNvPr id="8" name="Freeform 115"/>
          <p:cNvSpPr>
            <a:spLocks/>
          </p:cNvSpPr>
          <p:nvPr/>
        </p:nvSpPr>
        <p:spPr bwMode="auto">
          <a:xfrm>
            <a:off x="4860925" y="4030663"/>
            <a:ext cx="2305050" cy="503237"/>
          </a:xfrm>
          <a:custGeom>
            <a:avLst/>
            <a:gdLst>
              <a:gd name="T0" fmla="*/ 0 w 1452"/>
              <a:gd name="T1" fmla="*/ 2147483647 h 317"/>
              <a:gd name="T2" fmla="*/ 2147483647 w 1452"/>
              <a:gd name="T3" fmla="*/ 2147483647 h 317"/>
              <a:gd name="T4" fmla="*/ 2147483647 w 1452"/>
              <a:gd name="T5" fmla="*/ 2147483647 h 317"/>
              <a:gd name="T6" fmla="*/ 2147483647 w 1452"/>
              <a:gd name="T7" fmla="*/ 0 h 317"/>
              <a:gd name="T8" fmla="*/ 0 w 1452"/>
              <a:gd name="T9" fmla="*/ 2147483647 h 317"/>
              <a:gd name="T10" fmla="*/ 0 60000 65536"/>
              <a:gd name="T11" fmla="*/ 0 60000 65536"/>
              <a:gd name="T12" fmla="*/ 0 60000 65536"/>
              <a:gd name="T13" fmla="*/ 0 60000 65536"/>
              <a:gd name="T14" fmla="*/ 0 60000 65536"/>
              <a:gd name="T15" fmla="*/ 0 w 1452"/>
              <a:gd name="T16" fmla="*/ 0 h 317"/>
              <a:gd name="T17" fmla="*/ 1452 w 1452"/>
              <a:gd name="T18" fmla="*/ 317 h 317"/>
            </a:gdLst>
            <a:ahLst/>
            <a:cxnLst>
              <a:cxn ang="T10">
                <a:pos x="T0" y="T1"/>
              </a:cxn>
              <a:cxn ang="T11">
                <a:pos x="T2" y="T3"/>
              </a:cxn>
              <a:cxn ang="T12">
                <a:pos x="T4" y="T5"/>
              </a:cxn>
              <a:cxn ang="T13">
                <a:pos x="T6" y="T7"/>
              </a:cxn>
              <a:cxn ang="T14">
                <a:pos x="T8" y="T9"/>
              </a:cxn>
            </a:cxnLst>
            <a:rect l="T15" t="T16" r="T17" b="T18"/>
            <a:pathLst>
              <a:path w="1452" h="317">
                <a:moveTo>
                  <a:pt x="0" y="90"/>
                </a:moveTo>
                <a:lnTo>
                  <a:pt x="635" y="317"/>
                </a:lnTo>
                <a:lnTo>
                  <a:pt x="1452" y="226"/>
                </a:lnTo>
                <a:lnTo>
                  <a:pt x="816" y="0"/>
                </a:lnTo>
                <a:lnTo>
                  <a:pt x="0" y="90"/>
                </a:lnTo>
                <a:close/>
              </a:path>
            </a:pathLst>
          </a:custGeom>
          <a:solidFill>
            <a:srgbClr val="EAEAEA">
              <a:alpha val="10196"/>
            </a:srgbClr>
          </a:solidFill>
          <a:ln>
            <a:noFill/>
          </a:ln>
          <a:extLst/>
        </p:spPr>
        <p:txBody>
          <a:bodyPr/>
          <a:lstStyle/>
          <a:p>
            <a:pPr eaLnBrk="1" fontAlgn="auto" hangingPunct="1">
              <a:spcBef>
                <a:spcPts val="0"/>
              </a:spcBef>
              <a:spcAft>
                <a:spcPts val="0"/>
              </a:spcAft>
              <a:defRPr/>
            </a:pPr>
            <a:endParaRPr lang="zh-CN" altLang="en-US" sz="1800" b="0" kern="0">
              <a:solidFill>
                <a:sysClr val="windowText" lastClr="000000"/>
              </a:solidFill>
              <a:latin typeface="Calibri" pitchFamily="34" charset="0"/>
              <a:ea typeface="宋体" pitchFamily="2" charset="-122"/>
            </a:endParaRPr>
          </a:p>
        </p:txBody>
      </p:sp>
      <p:sp>
        <p:nvSpPr>
          <p:cNvPr id="9" name="Freeform 116"/>
          <p:cNvSpPr>
            <a:spLocks/>
          </p:cNvSpPr>
          <p:nvPr/>
        </p:nvSpPr>
        <p:spPr bwMode="auto">
          <a:xfrm>
            <a:off x="3492500" y="4173538"/>
            <a:ext cx="2376488" cy="1152525"/>
          </a:xfrm>
          <a:custGeom>
            <a:avLst/>
            <a:gdLst>
              <a:gd name="T0" fmla="*/ 0 w 1497"/>
              <a:gd name="T1" fmla="*/ 2147483647 h 726"/>
              <a:gd name="T2" fmla="*/ 2147483647 w 1497"/>
              <a:gd name="T3" fmla="*/ 2147483647 h 726"/>
              <a:gd name="T4" fmla="*/ 2147483647 w 1497"/>
              <a:gd name="T5" fmla="*/ 2147483647 h 726"/>
              <a:gd name="T6" fmla="*/ 2147483647 w 1497"/>
              <a:gd name="T7" fmla="*/ 0 h 726"/>
              <a:gd name="T8" fmla="*/ 0 w 1497"/>
              <a:gd name="T9" fmla="*/ 2147483647 h 726"/>
              <a:gd name="T10" fmla="*/ 0 60000 65536"/>
              <a:gd name="T11" fmla="*/ 0 60000 65536"/>
              <a:gd name="T12" fmla="*/ 0 60000 65536"/>
              <a:gd name="T13" fmla="*/ 0 60000 65536"/>
              <a:gd name="T14" fmla="*/ 0 60000 65536"/>
              <a:gd name="T15" fmla="*/ 0 w 1497"/>
              <a:gd name="T16" fmla="*/ 0 h 726"/>
              <a:gd name="T17" fmla="*/ 1497 w 1497"/>
              <a:gd name="T18" fmla="*/ 726 h 726"/>
            </a:gdLst>
            <a:ahLst/>
            <a:cxnLst>
              <a:cxn ang="T10">
                <a:pos x="T0" y="T1"/>
              </a:cxn>
              <a:cxn ang="T11">
                <a:pos x="T2" y="T3"/>
              </a:cxn>
              <a:cxn ang="T12">
                <a:pos x="T4" y="T5"/>
              </a:cxn>
              <a:cxn ang="T13">
                <a:pos x="T6" y="T7"/>
              </a:cxn>
              <a:cxn ang="T14">
                <a:pos x="T8" y="T9"/>
              </a:cxn>
            </a:cxnLst>
            <a:rect l="T15" t="T16" r="T17" b="T18"/>
            <a:pathLst>
              <a:path w="1497" h="726">
                <a:moveTo>
                  <a:pt x="0" y="454"/>
                </a:moveTo>
                <a:lnTo>
                  <a:pt x="681" y="726"/>
                </a:lnTo>
                <a:lnTo>
                  <a:pt x="1497" y="227"/>
                </a:lnTo>
                <a:lnTo>
                  <a:pt x="862" y="0"/>
                </a:lnTo>
                <a:lnTo>
                  <a:pt x="0" y="454"/>
                </a:lnTo>
                <a:close/>
              </a:path>
            </a:pathLst>
          </a:custGeom>
          <a:solidFill>
            <a:srgbClr val="EAEAEA">
              <a:alpha val="10196"/>
            </a:srgbClr>
          </a:solidFill>
          <a:ln>
            <a:noFill/>
          </a:ln>
          <a:extLst/>
        </p:spPr>
        <p:txBody>
          <a:bodyPr/>
          <a:lstStyle/>
          <a:p>
            <a:pPr eaLnBrk="1" fontAlgn="auto" hangingPunct="1">
              <a:spcBef>
                <a:spcPts val="0"/>
              </a:spcBef>
              <a:spcAft>
                <a:spcPts val="0"/>
              </a:spcAft>
              <a:defRPr/>
            </a:pPr>
            <a:endParaRPr lang="zh-CN" altLang="en-US" sz="1800" b="0" kern="0">
              <a:solidFill>
                <a:sysClr val="windowText" lastClr="000000"/>
              </a:solidFill>
              <a:latin typeface="Calibri" pitchFamily="34" charset="0"/>
              <a:ea typeface="宋体" pitchFamily="2" charset="-122"/>
            </a:endParaRPr>
          </a:p>
        </p:txBody>
      </p:sp>
      <p:sp>
        <p:nvSpPr>
          <p:cNvPr id="10" name="Freeform 117"/>
          <p:cNvSpPr>
            <a:spLocks/>
          </p:cNvSpPr>
          <p:nvPr/>
        </p:nvSpPr>
        <p:spPr bwMode="auto">
          <a:xfrm>
            <a:off x="1898650" y="4894263"/>
            <a:ext cx="2663825" cy="884237"/>
          </a:xfrm>
          <a:custGeom>
            <a:avLst/>
            <a:gdLst>
              <a:gd name="T0" fmla="*/ 0 w 1678"/>
              <a:gd name="T1" fmla="*/ 2147483647 h 557"/>
              <a:gd name="T2" fmla="*/ 2147483647 w 1678"/>
              <a:gd name="T3" fmla="*/ 2147483647 h 557"/>
              <a:gd name="T4" fmla="*/ 2147483647 w 1678"/>
              <a:gd name="T5" fmla="*/ 2147483647 h 557"/>
              <a:gd name="T6" fmla="*/ 2147483647 w 1678"/>
              <a:gd name="T7" fmla="*/ 0 h 557"/>
              <a:gd name="T8" fmla="*/ 0 w 1678"/>
              <a:gd name="T9" fmla="*/ 2147483647 h 557"/>
              <a:gd name="T10" fmla="*/ 0 60000 65536"/>
              <a:gd name="T11" fmla="*/ 0 60000 65536"/>
              <a:gd name="T12" fmla="*/ 0 60000 65536"/>
              <a:gd name="T13" fmla="*/ 0 60000 65536"/>
              <a:gd name="T14" fmla="*/ 0 60000 65536"/>
              <a:gd name="T15" fmla="*/ 0 w 1678"/>
              <a:gd name="T16" fmla="*/ 0 h 557"/>
              <a:gd name="T17" fmla="*/ 1678 w 1678"/>
              <a:gd name="T18" fmla="*/ 557 h 557"/>
            </a:gdLst>
            <a:ahLst/>
            <a:cxnLst>
              <a:cxn ang="T10">
                <a:pos x="T0" y="T1"/>
              </a:cxn>
              <a:cxn ang="T11">
                <a:pos x="T2" y="T3"/>
              </a:cxn>
              <a:cxn ang="T12">
                <a:pos x="T4" y="T5"/>
              </a:cxn>
              <a:cxn ang="T13">
                <a:pos x="T6" y="T7"/>
              </a:cxn>
              <a:cxn ang="T14">
                <a:pos x="T8" y="T9"/>
              </a:cxn>
            </a:cxnLst>
            <a:rect l="T15" t="T16" r="T17" b="T18"/>
            <a:pathLst>
              <a:path w="1678" h="557">
                <a:moveTo>
                  <a:pt x="0" y="226"/>
                </a:moveTo>
                <a:lnTo>
                  <a:pt x="840" y="557"/>
                </a:lnTo>
                <a:lnTo>
                  <a:pt x="1678" y="272"/>
                </a:lnTo>
                <a:lnTo>
                  <a:pt x="998" y="0"/>
                </a:lnTo>
                <a:lnTo>
                  <a:pt x="0" y="226"/>
                </a:lnTo>
                <a:close/>
              </a:path>
            </a:pathLst>
          </a:custGeom>
          <a:solidFill>
            <a:srgbClr val="EAEAEA">
              <a:alpha val="10196"/>
            </a:srgbClr>
          </a:solidFill>
          <a:ln>
            <a:noFill/>
          </a:ln>
          <a:extLst/>
        </p:spPr>
        <p:txBody>
          <a:bodyPr/>
          <a:lstStyle/>
          <a:p>
            <a:pPr eaLnBrk="1" fontAlgn="auto" hangingPunct="1">
              <a:spcBef>
                <a:spcPts val="0"/>
              </a:spcBef>
              <a:spcAft>
                <a:spcPts val="0"/>
              </a:spcAft>
              <a:defRPr/>
            </a:pPr>
            <a:endParaRPr lang="zh-CN" altLang="en-US" sz="1800" b="0" kern="0">
              <a:solidFill>
                <a:sysClr val="windowText" lastClr="000000"/>
              </a:solidFill>
              <a:latin typeface="Calibri" pitchFamily="34" charset="0"/>
              <a:ea typeface="宋体" pitchFamily="2" charset="-122"/>
            </a:endParaRPr>
          </a:p>
        </p:txBody>
      </p:sp>
      <p:grpSp>
        <p:nvGrpSpPr>
          <p:cNvPr id="11" name="组合 10"/>
          <p:cNvGrpSpPr>
            <a:grpSpLocks/>
          </p:cNvGrpSpPr>
          <p:nvPr/>
        </p:nvGrpSpPr>
        <p:grpSpPr bwMode="auto">
          <a:xfrm>
            <a:off x="549275" y="2860675"/>
            <a:ext cx="7569200" cy="3727450"/>
            <a:chOff x="549275" y="3003500"/>
            <a:chExt cx="7569200" cy="3727450"/>
          </a:xfrm>
        </p:grpSpPr>
        <p:sp>
          <p:nvSpPr>
            <p:cNvPr id="12" name="Freeform 120"/>
            <p:cNvSpPr>
              <a:spLocks/>
            </p:cNvSpPr>
            <p:nvPr/>
          </p:nvSpPr>
          <p:spPr bwMode="auto">
            <a:xfrm>
              <a:off x="6165850" y="3003500"/>
              <a:ext cx="1952625" cy="1230313"/>
            </a:xfrm>
            <a:custGeom>
              <a:avLst/>
              <a:gdLst/>
              <a:ahLst/>
              <a:cxnLst>
                <a:cxn ang="0">
                  <a:pos x="0" y="549"/>
                </a:cxn>
                <a:cxn ang="0">
                  <a:pos x="636" y="775"/>
                </a:cxn>
                <a:cxn ang="0">
                  <a:pos x="1038" y="324"/>
                </a:cxn>
                <a:cxn ang="0">
                  <a:pos x="1230" y="360"/>
                </a:cxn>
                <a:cxn ang="0">
                  <a:pos x="1074" y="0"/>
                </a:cxn>
                <a:cxn ang="0">
                  <a:pos x="462" y="156"/>
                </a:cxn>
                <a:cxn ang="0">
                  <a:pos x="618" y="216"/>
                </a:cxn>
                <a:cxn ang="0">
                  <a:pos x="0" y="549"/>
                </a:cxn>
              </a:cxnLst>
              <a:rect l="0" t="0" r="r" b="b"/>
              <a:pathLst>
                <a:path w="1230" h="775">
                  <a:moveTo>
                    <a:pt x="0" y="549"/>
                  </a:moveTo>
                  <a:lnTo>
                    <a:pt x="636" y="775"/>
                  </a:lnTo>
                  <a:lnTo>
                    <a:pt x="1038" y="324"/>
                  </a:lnTo>
                  <a:lnTo>
                    <a:pt x="1230" y="360"/>
                  </a:lnTo>
                  <a:lnTo>
                    <a:pt x="1074" y="0"/>
                  </a:lnTo>
                  <a:lnTo>
                    <a:pt x="462" y="156"/>
                  </a:lnTo>
                  <a:lnTo>
                    <a:pt x="618" y="216"/>
                  </a:lnTo>
                  <a:lnTo>
                    <a:pt x="0" y="549"/>
                  </a:lnTo>
                  <a:close/>
                </a:path>
              </a:pathLst>
            </a:custGeom>
            <a:gradFill rotWithShape="1">
              <a:gsLst>
                <a:gs pos="0">
                  <a:srgbClr val="99CC00"/>
                </a:gs>
                <a:gs pos="100000">
                  <a:srgbClr val="99CC00">
                    <a:gamma/>
                    <a:shade val="46275"/>
                    <a:invGamma/>
                  </a:srgbClr>
                </a:gs>
              </a:gsLst>
              <a:lin ang="5400000" scaled="1"/>
            </a:gradFill>
            <a:ln w="9525">
              <a:round/>
              <a:headEnd/>
              <a:tailEnd/>
            </a:ln>
            <a:effectLst/>
            <a:scene3d>
              <a:camera prst="legacyObliqueBottom"/>
              <a:lightRig rig="legacyFlat3" dir="b"/>
            </a:scene3d>
            <a:sp3d extrusionH="176200" prstMaterial="legacyMatte">
              <a:bevelT w="13500" h="13500" prst="angle"/>
              <a:bevelB w="13500" h="13500" prst="angle"/>
              <a:extrusionClr>
                <a:srgbClr val="99CC00"/>
              </a:extrusionClr>
            </a:sp3d>
          </p:spPr>
          <p:txBody>
            <a:bodyPr>
              <a:flatTx/>
            </a:bodyPr>
            <a:lstStyle/>
            <a:p>
              <a:pPr eaLnBrk="1" fontAlgn="auto" hangingPunct="1">
                <a:spcBef>
                  <a:spcPts val="0"/>
                </a:spcBef>
                <a:spcAft>
                  <a:spcPts val="0"/>
                </a:spcAft>
                <a:defRPr/>
              </a:pPr>
              <a:endParaRPr lang="zh-CN" altLang="en-US" sz="1800" b="0" kern="0">
                <a:solidFill>
                  <a:sysClr val="windowText" lastClr="000000"/>
                </a:solidFill>
                <a:latin typeface="Calibri" pitchFamily="34" charset="0"/>
                <a:ea typeface="宋体" pitchFamily="2" charset="-122"/>
              </a:endParaRPr>
            </a:p>
          </p:txBody>
        </p:sp>
        <p:sp>
          <p:nvSpPr>
            <p:cNvPr id="13" name="Freeform 121"/>
            <p:cNvSpPr>
              <a:spLocks/>
            </p:cNvSpPr>
            <p:nvPr/>
          </p:nvSpPr>
          <p:spPr bwMode="auto">
            <a:xfrm>
              <a:off x="4870450" y="3875038"/>
              <a:ext cx="2305050" cy="503237"/>
            </a:xfrm>
            <a:custGeom>
              <a:avLst/>
              <a:gdLst>
                <a:gd name="T0" fmla="*/ 0 w 1452"/>
                <a:gd name="T1" fmla="*/ 2147483647 h 317"/>
                <a:gd name="T2" fmla="*/ 2147483647 w 1452"/>
                <a:gd name="T3" fmla="*/ 2147483647 h 317"/>
                <a:gd name="T4" fmla="*/ 2147483647 w 1452"/>
                <a:gd name="T5" fmla="*/ 2147483647 h 317"/>
                <a:gd name="T6" fmla="*/ 2147483647 w 1452"/>
                <a:gd name="T7" fmla="*/ 0 h 317"/>
                <a:gd name="T8" fmla="*/ 0 w 1452"/>
                <a:gd name="T9" fmla="*/ 2147483647 h 317"/>
                <a:gd name="T10" fmla="*/ 0 60000 65536"/>
                <a:gd name="T11" fmla="*/ 0 60000 65536"/>
                <a:gd name="T12" fmla="*/ 0 60000 65536"/>
                <a:gd name="T13" fmla="*/ 0 60000 65536"/>
                <a:gd name="T14" fmla="*/ 0 60000 65536"/>
                <a:gd name="T15" fmla="*/ 0 w 1452"/>
                <a:gd name="T16" fmla="*/ 0 h 317"/>
                <a:gd name="T17" fmla="*/ 1452 w 1452"/>
                <a:gd name="T18" fmla="*/ 317 h 317"/>
              </a:gdLst>
              <a:ahLst/>
              <a:cxnLst>
                <a:cxn ang="T10">
                  <a:pos x="T0" y="T1"/>
                </a:cxn>
                <a:cxn ang="T11">
                  <a:pos x="T2" y="T3"/>
                </a:cxn>
                <a:cxn ang="T12">
                  <a:pos x="T4" y="T5"/>
                </a:cxn>
                <a:cxn ang="T13">
                  <a:pos x="T6" y="T7"/>
                </a:cxn>
                <a:cxn ang="T14">
                  <a:pos x="T8" y="T9"/>
                </a:cxn>
              </a:cxnLst>
              <a:rect l="T15" t="T16" r="T17" b="T18"/>
              <a:pathLst>
                <a:path w="1452" h="317">
                  <a:moveTo>
                    <a:pt x="0" y="90"/>
                  </a:moveTo>
                  <a:lnTo>
                    <a:pt x="635" y="317"/>
                  </a:lnTo>
                  <a:lnTo>
                    <a:pt x="1452" y="226"/>
                  </a:lnTo>
                  <a:lnTo>
                    <a:pt x="816" y="0"/>
                  </a:lnTo>
                  <a:lnTo>
                    <a:pt x="0" y="90"/>
                  </a:lnTo>
                  <a:close/>
                </a:path>
              </a:pathLst>
            </a:custGeom>
            <a:gradFill rotWithShape="1">
              <a:gsLst>
                <a:gs pos="0">
                  <a:srgbClr val="FFFF00"/>
                </a:gs>
                <a:gs pos="100000">
                  <a:srgbClr val="767600"/>
                </a:gs>
              </a:gsLst>
              <a:lin ang="5400000" scaled="1"/>
            </a:gradFill>
            <a:ln w="9525">
              <a:round/>
              <a:headEnd/>
              <a:tailEnd/>
            </a:ln>
            <a:scene3d>
              <a:camera prst="legacyObliqueBottom"/>
              <a:lightRig rig="legacyFlat3" dir="b"/>
            </a:scene3d>
            <a:sp3d extrusionH="176200" prstMaterial="legacyMatte">
              <a:bevelT w="13500" h="13500" prst="angle"/>
              <a:bevelB w="13500" h="13500" prst="angle"/>
              <a:extrusionClr>
                <a:srgbClr val="FFFF00"/>
              </a:extrusionClr>
            </a:sp3d>
          </p:spPr>
          <p:txBody>
            <a:bodyPr>
              <a:flatTx/>
            </a:bodyPr>
            <a:lstStyle/>
            <a:p>
              <a:pPr eaLnBrk="1" fontAlgn="auto" hangingPunct="1">
                <a:spcBef>
                  <a:spcPts val="0"/>
                </a:spcBef>
                <a:spcAft>
                  <a:spcPts val="0"/>
                </a:spcAft>
                <a:defRPr/>
              </a:pPr>
              <a:endParaRPr lang="zh-CN" altLang="en-US" sz="1800" b="0" kern="0">
                <a:solidFill>
                  <a:sysClr val="windowText" lastClr="000000"/>
                </a:solidFill>
                <a:latin typeface="Calibri" pitchFamily="34" charset="0"/>
                <a:ea typeface="宋体" pitchFamily="2" charset="-122"/>
              </a:endParaRPr>
            </a:p>
          </p:txBody>
        </p:sp>
        <p:sp>
          <p:nvSpPr>
            <p:cNvPr id="14" name="Freeform 122"/>
            <p:cNvSpPr>
              <a:spLocks/>
            </p:cNvSpPr>
            <p:nvPr/>
          </p:nvSpPr>
          <p:spPr bwMode="auto">
            <a:xfrm>
              <a:off x="3502025" y="4017913"/>
              <a:ext cx="2376488" cy="1152525"/>
            </a:xfrm>
            <a:custGeom>
              <a:avLst/>
              <a:gdLst/>
              <a:ahLst/>
              <a:cxnLst>
                <a:cxn ang="0">
                  <a:pos x="0" y="454"/>
                </a:cxn>
                <a:cxn ang="0">
                  <a:pos x="681" y="726"/>
                </a:cxn>
                <a:cxn ang="0">
                  <a:pos x="1497" y="227"/>
                </a:cxn>
                <a:cxn ang="0">
                  <a:pos x="862" y="0"/>
                </a:cxn>
                <a:cxn ang="0">
                  <a:pos x="0" y="454"/>
                </a:cxn>
              </a:cxnLst>
              <a:rect l="0" t="0" r="r" b="b"/>
              <a:pathLst>
                <a:path w="1497" h="726">
                  <a:moveTo>
                    <a:pt x="0" y="454"/>
                  </a:moveTo>
                  <a:lnTo>
                    <a:pt x="681" y="726"/>
                  </a:lnTo>
                  <a:lnTo>
                    <a:pt x="1497" y="227"/>
                  </a:lnTo>
                  <a:lnTo>
                    <a:pt x="862" y="0"/>
                  </a:lnTo>
                  <a:lnTo>
                    <a:pt x="0" y="454"/>
                  </a:lnTo>
                  <a:close/>
                </a:path>
              </a:pathLst>
            </a:custGeom>
            <a:gradFill rotWithShape="1">
              <a:gsLst>
                <a:gs pos="0">
                  <a:srgbClr val="99CC00"/>
                </a:gs>
                <a:gs pos="100000">
                  <a:srgbClr val="99CC00">
                    <a:gamma/>
                    <a:shade val="46275"/>
                    <a:invGamma/>
                  </a:srgbClr>
                </a:gs>
              </a:gsLst>
              <a:lin ang="5400000" scaled="1"/>
            </a:gradFill>
            <a:ln w="9525">
              <a:round/>
              <a:headEnd/>
              <a:tailEnd/>
            </a:ln>
            <a:effectLst/>
            <a:scene3d>
              <a:camera prst="legacyObliqueBottom"/>
              <a:lightRig rig="legacyFlat3" dir="b"/>
            </a:scene3d>
            <a:sp3d extrusionH="176200" prstMaterial="legacyMatte">
              <a:bevelT w="13500" h="13500" prst="angle"/>
              <a:bevelB w="13500" h="13500" prst="angle"/>
              <a:extrusionClr>
                <a:srgbClr val="99CC00"/>
              </a:extrusionClr>
            </a:sp3d>
          </p:spPr>
          <p:txBody>
            <a:bodyPr>
              <a:flatTx/>
            </a:bodyPr>
            <a:lstStyle/>
            <a:p>
              <a:pPr eaLnBrk="1" fontAlgn="auto" hangingPunct="1">
                <a:spcBef>
                  <a:spcPts val="0"/>
                </a:spcBef>
                <a:spcAft>
                  <a:spcPts val="0"/>
                </a:spcAft>
                <a:defRPr/>
              </a:pPr>
              <a:endParaRPr lang="zh-CN" altLang="en-US" sz="1800" b="0" kern="0">
                <a:solidFill>
                  <a:sysClr val="windowText" lastClr="000000"/>
                </a:solidFill>
                <a:latin typeface="Calibri" pitchFamily="34" charset="0"/>
                <a:ea typeface="宋体" pitchFamily="2" charset="-122"/>
              </a:endParaRPr>
            </a:p>
          </p:txBody>
        </p:sp>
        <p:sp>
          <p:nvSpPr>
            <p:cNvPr id="15" name="Freeform 123"/>
            <p:cNvSpPr>
              <a:spLocks/>
            </p:cNvSpPr>
            <p:nvPr/>
          </p:nvSpPr>
          <p:spPr bwMode="auto">
            <a:xfrm>
              <a:off x="1908175" y="4738638"/>
              <a:ext cx="2663825" cy="884237"/>
            </a:xfrm>
            <a:custGeom>
              <a:avLst/>
              <a:gdLst>
                <a:gd name="T0" fmla="*/ 0 w 1678"/>
                <a:gd name="T1" fmla="*/ 2147483647 h 557"/>
                <a:gd name="T2" fmla="*/ 2147483647 w 1678"/>
                <a:gd name="T3" fmla="*/ 2147483647 h 557"/>
                <a:gd name="T4" fmla="*/ 2147483647 w 1678"/>
                <a:gd name="T5" fmla="*/ 2147483647 h 557"/>
                <a:gd name="T6" fmla="*/ 2147483647 w 1678"/>
                <a:gd name="T7" fmla="*/ 0 h 557"/>
                <a:gd name="T8" fmla="*/ 0 w 1678"/>
                <a:gd name="T9" fmla="*/ 2147483647 h 557"/>
                <a:gd name="T10" fmla="*/ 0 60000 65536"/>
                <a:gd name="T11" fmla="*/ 0 60000 65536"/>
                <a:gd name="T12" fmla="*/ 0 60000 65536"/>
                <a:gd name="T13" fmla="*/ 0 60000 65536"/>
                <a:gd name="T14" fmla="*/ 0 60000 65536"/>
                <a:gd name="T15" fmla="*/ 0 w 1678"/>
                <a:gd name="T16" fmla="*/ 0 h 557"/>
                <a:gd name="T17" fmla="*/ 1678 w 1678"/>
                <a:gd name="T18" fmla="*/ 557 h 557"/>
              </a:gdLst>
              <a:ahLst/>
              <a:cxnLst>
                <a:cxn ang="T10">
                  <a:pos x="T0" y="T1"/>
                </a:cxn>
                <a:cxn ang="T11">
                  <a:pos x="T2" y="T3"/>
                </a:cxn>
                <a:cxn ang="T12">
                  <a:pos x="T4" y="T5"/>
                </a:cxn>
                <a:cxn ang="T13">
                  <a:pos x="T6" y="T7"/>
                </a:cxn>
                <a:cxn ang="T14">
                  <a:pos x="T8" y="T9"/>
                </a:cxn>
              </a:cxnLst>
              <a:rect l="T15" t="T16" r="T17" b="T18"/>
              <a:pathLst>
                <a:path w="1678" h="557">
                  <a:moveTo>
                    <a:pt x="0" y="226"/>
                  </a:moveTo>
                  <a:lnTo>
                    <a:pt x="840" y="557"/>
                  </a:lnTo>
                  <a:lnTo>
                    <a:pt x="1678" y="272"/>
                  </a:lnTo>
                  <a:lnTo>
                    <a:pt x="998" y="0"/>
                  </a:lnTo>
                  <a:lnTo>
                    <a:pt x="0" y="226"/>
                  </a:lnTo>
                  <a:close/>
                </a:path>
              </a:pathLst>
            </a:custGeom>
            <a:gradFill rotWithShape="1">
              <a:gsLst>
                <a:gs pos="0">
                  <a:srgbClr val="FFFF00"/>
                </a:gs>
                <a:gs pos="100000">
                  <a:srgbClr val="767600"/>
                </a:gs>
              </a:gsLst>
              <a:lin ang="5400000" scaled="1"/>
            </a:gradFill>
            <a:ln w="9525">
              <a:round/>
              <a:headEnd/>
              <a:tailEnd/>
            </a:ln>
            <a:scene3d>
              <a:camera prst="legacyObliqueBottom"/>
              <a:lightRig rig="legacyFlat3" dir="b"/>
            </a:scene3d>
            <a:sp3d extrusionH="201600" prstMaterial="legacyMatte">
              <a:bevelT w="13500" h="13500" prst="angle"/>
              <a:bevelB w="13500" h="13500" prst="angle"/>
              <a:extrusionClr>
                <a:srgbClr val="FFFF00"/>
              </a:extrusionClr>
            </a:sp3d>
          </p:spPr>
          <p:txBody>
            <a:bodyPr>
              <a:flatTx/>
            </a:bodyPr>
            <a:lstStyle/>
            <a:p>
              <a:pPr eaLnBrk="1" fontAlgn="auto" hangingPunct="1">
                <a:spcBef>
                  <a:spcPts val="0"/>
                </a:spcBef>
                <a:spcAft>
                  <a:spcPts val="0"/>
                </a:spcAft>
                <a:defRPr/>
              </a:pPr>
              <a:endParaRPr lang="zh-CN" altLang="en-US" sz="1800" b="0" kern="0">
                <a:solidFill>
                  <a:sysClr val="windowText" lastClr="000000"/>
                </a:solidFill>
                <a:latin typeface="Calibri" pitchFamily="34" charset="0"/>
                <a:ea typeface="宋体" pitchFamily="2" charset="-122"/>
              </a:endParaRPr>
            </a:p>
          </p:txBody>
        </p:sp>
        <p:sp>
          <p:nvSpPr>
            <p:cNvPr id="16" name="Freeform 124"/>
            <p:cNvSpPr>
              <a:spLocks/>
            </p:cNvSpPr>
            <p:nvPr/>
          </p:nvSpPr>
          <p:spPr bwMode="auto">
            <a:xfrm>
              <a:off x="549275" y="5099000"/>
              <a:ext cx="2706688" cy="1631950"/>
            </a:xfrm>
            <a:custGeom>
              <a:avLst/>
              <a:gdLst/>
              <a:ahLst/>
              <a:cxnLst>
                <a:cxn ang="0">
                  <a:pos x="0" y="620"/>
                </a:cxn>
                <a:cxn ang="0">
                  <a:pos x="725" y="1028"/>
                </a:cxn>
                <a:cxn ang="0">
                  <a:pos x="1705" y="321"/>
                </a:cxn>
                <a:cxn ang="0">
                  <a:pos x="852" y="0"/>
                </a:cxn>
                <a:cxn ang="0">
                  <a:pos x="0" y="620"/>
                </a:cxn>
              </a:cxnLst>
              <a:rect l="0" t="0" r="r" b="b"/>
              <a:pathLst>
                <a:path w="1705" h="1028">
                  <a:moveTo>
                    <a:pt x="0" y="620"/>
                  </a:moveTo>
                  <a:lnTo>
                    <a:pt x="725" y="1028"/>
                  </a:lnTo>
                  <a:lnTo>
                    <a:pt x="1705" y="321"/>
                  </a:lnTo>
                  <a:lnTo>
                    <a:pt x="852" y="0"/>
                  </a:lnTo>
                  <a:lnTo>
                    <a:pt x="0" y="620"/>
                  </a:lnTo>
                  <a:close/>
                </a:path>
              </a:pathLst>
            </a:custGeom>
            <a:gradFill rotWithShape="1">
              <a:gsLst>
                <a:gs pos="0">
                  <a:srgbClr val="99CC00"/>
                </a:gs>
                <a:gs pos="100000">
                  <a:srgbClr val="99CC00">
                    <a:gamma/>
                    <a:shade val="46275"/>
                    <a:invGamma/>
                  </a:srgbClr>
                </a:gs>
              </a:gsLst>
              <a:lin ang="5400000" scaled="1"/>
            </a:gradFill>
            <a:ln w="9525">
              <a:round/>
              <a:headEnd/>
              <a:tailEnd/>
            </a:ln>
            <a:effectLst/>
            <a:scene3d>
              <a:camera prst="legacyObliqueBottom"/>
              <a:lightRig rig="legacyFlat3" dir="b"/>
            </a:scene3d>
            <a:sp3d extrusionH="227000" prstMaterial="legacyMatte">
              <a:bevelT w="13500" h="13500" prst="angle"/>
              <a:bevelB w="13500" h="13500" prst="angle"/>
              <a:extrusionClr>
                <a:srgbClr val="99CC00"/>
              </a:extrusionClr>
            </a:sp3d>
          </p:spPr>
          <p:txBody>
            <a:bodyPr>
              <a:flatTx/>
            </a:bodyPr>
            <a:lstStyle/>
            <a:p>
              <a:pPr eaLnBrk="1" fontAlgn="auto" hangingPunct="1">
                <a:spcBef>
                  <a:spcPts val="0"/>
                </a:spcBef>
                <a:spcAft>
                  <a:spcPts val="0"/>
                </a:spcAft>
                <a:defRPr/>
              </a:pPr>
              <a:endParaRPr lang="zh-CN" altLang="en-US" sz="1800" b="0" kern="0">
                <a:solidFill>
                  <a:sysClr val="windowText" lastClr="000000"/>
                </a:solidFill>
                <a:latin typeface="Calibri" pitchFamily="34" charset="0"/>
                <a:ea typeface="宋体" pitchFamily="2" charset="-122"/>
              </a:endParaRPr>
            </a:p>
          </p:txBody>
        </p:sp>
      </p:grpSp>
      <p:grpSp>
        <p:nvGrpSpPr>
          <p:cNvPr id="17" name="组合 16"/>
          <p:cNvGrpSpPr>
            <a:grpSpLocks/>
          </p:cNvGrpSpPr>
          <p:nvPr/>
        </p:nvGrpSpPr>
        <p:grpSpPr bwMode="auto">
          <a:xfrm>
            <a:off x="223837" y="2303463"/>
            <a:ext cx="8890001" cy="4392612"/>
            <a:chOff x="223230" y="2303451"/>
            <a:chExt cx="8889954" cy="4393095"/>
          </a:xfrm>
        </p:grpSpPr>
        <p:sp>
          <p:nvSpPr>
            <p:cNvPr id="18" name="线形标注 2 17"/>
            <p:cNvSpPr/>
            <p:nvPr/>
          </p:nvSpPr>
          <p:spPr bwMode="auto">
            <a:xfrm>
              <a:off x="223230" y="2543945"/>
              <a:ext cx="2008176" cy="1129127"/>
            </a:xfrm>
            <a:prstGeom prst="borderCallout2">
              <a:avLst>
                <a:gd name="adj1" fmla="val 99335"/>
                <a:gd name="adj2" fmla="val 36511"/>
                <a:gd name="adj3" fmla="val 146844"/>
                <a:gd name="adj4" fmla="val 37037"/>
                <a:gd name="adj5" fmla="val 170644"/>
                <a:gd name="adj6" fmla="val 98343"/>
              </a:avLst>
            </a:prstGeom>
            <a:solidFill>
              <a:schemeClr val="tx2">
                <a:lumMod val="20000"/>
                <a:lumOff val="80000"/>
              </a:schemeClr>
            </a:solidFill>
            <a:ln w="28575">
              <a:solidFill>
                <a:schemeClr val="accent1">
                  <a:lumMod val="60000"/>
                  <a:lumOff val="40000"/>
                </a:schemeClr>
              </a:solidFill>
              <a:round/>
              <a:headEnd/>
              <a:tailEnd/>
            </a:ln>
            <a:effectLst>
              <a:innerShdw blurRad="63500" dist="50800">
                <a:prstClr val="black">
                  <a:alpha val="50000"/>
                </a:prstClr>
              </a:innerShdw>
            </a:effectLst>
            <a:scene3d>
              <a:camera prst="legacyObliqueTopRight">
                <a:rot lat="60000" lon="60000" rev="0"/>
              </a:camera>
              <a:lightRig rig="legacyFlat3" dir="b"/>
            </a:scene3d>
            <a:sp3d extrusionH="163500" prstMaterial="legacyMatte">
              <a:bevelT w="13500" h="13500" prst="angle"/>
              <a:bevelB w="13500" h="13500" prst="angle"/>
              <a:extrusionClr>
                <a:srgbClr val="EEECE1"/>
              </a:extrusionClr>
            </a:sp3d>
          </p:spPr>
          <p:style>
            <a:lnRef idx="0">
              <a:scrgbClr r="0" g="0" b="0"/>
            </a:lnRef>
            <a:fillRef idx="1001">
              <a:schemeClr val="lt1"/>
            </a:fillRef>
            <a:effectRef idx="0">
              <a:scrgbClr r="0" g="0" b="0"/>
            </a:effectRef>
            <a:fontRef idx="major"/>
          </p:style>
          <p:txBody>
            <a:bodyPr anchor="ctr"/>
            <a:lstStyle/>
            <a:p>
              <a:pPr marL="285750" indent="-285750" eaLnBrk="1" fontAlgn="auto" hangingPunct="1">
                <a:spcBef>
                  <a:spcPts val="0"/>
                </a:spcBef>
                <a:spcAft>
                  <a:spcPts val="0"/>
                </a:spcAft>
                <a:buFont typeface="Wingdings" panose="05000000000000000000" pitchFamily="2" charset="2"/>
                <a:buChar char="l"/>
                <a:defRPr/>
              </a:pPr>
              <a:r>
                <a:rPr lang="zh-CN" altLang="en-US" sz="1800" b="0" kern="0" dirty="0">
                  <a:solidFill>
                    <a:prstClr val="black"/>
                  </a:solidFill>
                  <a:latin typeface="微软雅黑" panose="020B0503020204020204" pitchFamily="34" charset="-122"/>
                  <a:ea typeface="微软雅黑" panose="020B0503020204020204" pitchFamily="34" charset="-122"/>
                </a:rPr>
                <a:t>系统集成</a:t>
              </a:r>
              <a:r>
                <a:rPr lang="zh-CN" altLang="en-US" sz="1800" b="0" kern="0" dirty="0" smtClean="0">
                  <a:solidFill>
                    <a:prstClr val="black"/>
                  </a:solidFill>
                  <a:latin typeface="微软雅黑" panose="020B0503020204020204" pitchFamily="34" charset="-122"/>
                  <a:ea typeface="微软雅黑" panose="020B0503020204020204" pitchFamily="34" charset="-122"/>
                </a:rPr>
                <a:t>；</a:t>
              </a:r>
              <a:endParaRPr lang="en-US" altLang="zh-CN" sz="1800" b="0" kern="0" dirty="0" smtClean="0">
                <a:solidFill>
                  <a:prstClr val="black"/>
                </a:solidFill>
                <a:latin typeface="微软雅黑" panose="020B0503020204020204" pitchFamily="34" charset="-122"/>
                <a:ea typeface="微软雅黑" panose="020B0503020204020204" pitchFamily="34" charset="-122"/>
              </a:endParaRPr>
            </a:p>
            <a:p>
              <a:pPr marL="285750" indent="-285750" eaLnBrk="1" fontAlgn="auto" hangingPunct="1">
                <a:spcBef>
                  <a:spcPts val="0"/>
                </a:spcBef>
                <a:spcAft>
                  <a:spcPts val="0"/>
                </a:spcAft>
                <a:buFont typeface="Wingdings" panose="05000000000000000000" pitchFamily="2" charset="2"/>
                <a:buChar char="l"/>
                <a:defRPr/>
              </a:pPr>
              <a:r>
                <a:rPr lang="zh-CN" altLang="en-US" kern="0" dirty="0" smtClean="0">
                  <a:solidFill>
                    <a:prstClr val="black"/>
                  </a:solidFill>
                  <a:latin typeface="微软雅黑" panose="020B0503020204020204" pitchFamily="34" charset="-122"/>
                  <a:ea typeface="微软雅黑" panose="020B0503020204020204" pitchFamily="34" charset="-122"/>
                </a:rPr>
                <a:t>试点；</a:t>
              </a:r>
              <a:endParaRPr lang="en-US" altLang="zh-CN" kern="0" dirty="0" smtClean="0">
                <a:solidFill>
                  <a:prstClr val="black"/>
                </a:solidFill>
                <a:latin typeface="微软雅黑" panose="020B0503020204020204" pitchFamily="34" charset="-122"/>
                <a:ea typeface="微软雅黑" panose="020B0503020204020204" pitchFamily="34" charset="-122"/>
              </a:endParaRPr>
            </a:p>
            <a:p>
              <a:pPr marL="285750" indent="-285750" eaLnBrk="1" fontAlgn="auto" hangingPunct="1">
                <a:spcBef>
                  <a:spcPts val="0"/>
                </a:spcBef>
                <a:spcAft>
                  <a:spcPts val="0"/>
                </a:spcAft>
                <a:buFont typeface="Wingdings" panose="05000000000000000000" pitchFamily="2" charset="2"/>
                <a:buChar char="l"/>
                <a:defRPr/>
              </a:pPr>
              <a:r>
                <a:rPr lang="zh-CN" altLang="en-US" sz="1800" b="0" kern="0" dirty="0" smtClean="0">
                  <a:solidFill>
                    <a:prstClr val="black"/>
                  </a:solidFill>
                  <a:latin typeface="微软雅黑" panose="020B0503020204020204" pitchFamily="34" charset="-122"/>
                  <a:ea typeface="微软雅黑" panose="020B0503020204020204" pitchFamily="34" charset="-122"/>
                </a:rPr>
                <a:t>前期</a:t>
              </a:r>
              <a:r>
                <a:rPr lang="zh-CN" altLang="en-US" sz="1800" b="0" kern="0" dirty="0">
                  <a:solidFill>
                    <a:prstClr val="black"/>
                  </a:solidFill>
                  <a:latin typeface="微软雅黑" panose="020B0503020204020204" pitchFamily="34" charset="-122"/>
                  <a:ea typeface="微软雅黑" panose="020B0503020204020204" pitchFamily="34" charset="-122"/>
                </a:rPr>
                <a:t>网管接入</a:t>
              </a:r>
            </a:p>
          </p:txBody>
        </p:sp>
        <p:sp>
          <p:nvSpPr>
            <p:cNvPr id="19" name="线形标注 2 18"/>
            <p:cNvSpPr/>
            <p:nvPr/>
          </p:nvSpPr>
          <p:spPr bwMode="auto">
            <a:xfrm>
              <a:off x="2779292" y="2303451"/>
              <a:ext cx="1725563" cy="1129127"/>
            </a:xfrm>
            <a:prstGeom prst="borderCallout2">
              <a:avLst>
                <a:gd name="adj1" fmla="val 99810"/>
                <a:gd name="adj2" fmla="val 47434"/>
                <a:gd name="adj3" fmla="val 102123"/>
                <a:gd name="adj4" fmla="val 46528"/>
                <a:gd name="adj5" fmla="val 150096"/>
                <a:gd name="adj6" fmla="val 23206"/>
              </a:avLst>
            </a:prstGeom>
            <a:solidFill>
              <a:schemeClr val="tx2">
                <a:lumMod val="20000"/>
                <a:lumOff val="80000"/>
              </a:schemeClr>
            </a:solidFill>
            <a:ln w="28575">
              <a:solidFill>
                <a:schemeClr val="accent1">
                  <a:lumMod val="60000"/>
                  <a:lumOff val="40000"/>
                </a:schemeClr>
              </a:solidFill>
              <a:round/>
              <a:headEnd/>
              <a:tailEnd/>
            </a:ln>
            <a:effectLst>
              <a:innerShdw blurRad="63500" dist="50800">
                <a:prstClr val="black">
                  <a:alpha val="50000"/>
                </a:prstClr>
              </a:innerShdw>
            </a:effectLst>
            <a:scene3d>
              <a:camera prst="legacyObliqueTopRight">
                <a:rot lat="60000" lon="60000" rev="0"/>
              </a:camera>
              <a:lightRig rig="legacyFlat3" dir="b"/>
            </a:scene3d>
            <a:sp3d extrusionH="163500" prstMaterial="legacyMatte">
              <a:bevelT w="13500" h="13500" prst="angle"/>
              <a:bevelB w="13500" h="13500" prst="angle"/>
              <a:extrusionClr>
                <a:srgbClr val="EEECE1"/>
              </a:extrusionClr>
            </a:sp3d>
          </p:spPr>
          <p:style>
            <a:lnRef idx="0">
              <a:scrgbClr r="0" g="0" b="0"/>
            </a:lnRef>
            <a:fillRef idx="1001">
              <a:schemeClr val="lt1"/>
            </a:fillRef>
            <a:effectRef idx="0">
              <a:scrgbClr r="0" g="0" b="0"/>
            </a:effectRef>
            <a:fontRef idx="major"/>
          </p:style>
          <p:txBody>
            <a:bodyPr anchor="ctr"/>
            <a:lstStyle/>
            <a:p>
              <a:pPr marL="285750" indent="-285750" eaLnBrk="1" fontAlgn="auto" hangingPunct="1">
                <a:spcBef>
                  <a:spcPts val="0"/>
                </a:spcBef>
                <a:spcAft>
                  <a:spcPts val="0"/>
                </a:spcAft>
                <a:buFont typeface="Wingdings" panose="05000000000000000000" pitchFamily="2" charset="2"/>
                <a:buChar char="l"/>
                <a:defRPr/>
              </a:pPr>
              <a:r>
                <a:rPr lang="zh-CN" altLang="en-US" sz="1800" b="0" kern="0" dirty="0">
                  <a:solidFill>
                    <a:prstClr val="black"/>
                  </a:solidFill>
                  <a:latin typeface="微软雅黑" panose="020B0503020204020204" pitchFamily="34" charset="-122"/>
                  <a:ea typeface="微软雅黑" panose="020B0503020204020204" pitchFamily="34" charset="-122"/>
                </a:rPr>
                <a:t>网管接入；</a:t>
              </a:r>
              <a:endParaRPr lang="en-US" altLang="zh-CN" sz="1800" b="0" kern="0" dirty="0">
                <a:solidFill>
                  <a:prstClr val="black"/>
                </a:solidFill>
                <a:latin typeface="微软雅黑" panose="020B0503020204020204" pitchFamily="34" charset="-122"/>
                <a:ea typeface="微软雅黑" panose="020B0503020204020204" pitchFamily="34" charset="-122"/>
              </a:endParaRPr>
            </a:p>
            <a:p>
              <a:pPr marL="285750" indent="-285750" eaLnBrk="1" fontAlgn="auto" hangingPunct="1">
                <a:spcBef>
                  <a:spcPts val="0"/>
                </a:spcBef>
                <a:spcAft>
                  <a:spcPts val="0"/>
                </a:spcAft>
                <a:buFont typeface="Wingdings" panose="05000000000000000000" pitchFamily="2" charset="2"/>
                <a:buChar char="l"/>
                <a:defRPr/>
              </a:pPr>
              <a:r>
                <a:rPr lang="zh-CN" altLang="en-US" sz="1800" b="0" kern="0" dirty="0">
                  <a:solidFill>
                    <a:prstClr val="black"/>
                  </a:solidFill>
                  <a:latin typeface="微软雅黑" panose="020B0503020204020204" pitchFamily="34" charset="-122"/>
                  <a:ea typeface="微软雅黑" panose="020B0503020204020204" pitchFamily="34" charset="-122"/>
                </a:rPr>
                <a:t>系统研发；</a:t>
              </a:r>
              <a:endParaRPr lang="en-US" altLang="zh-CN" sz="1800" b="0" kern="0" dirty="0">
                <a:solidFill>
                  <a:prstClr val="black"/>
                </a:solidFill>
                <a:latin typeface="微软雅黑" panose="020B0503020204020204" pitchFamily="34" charset="-122"/>
                <a:ea typeface="微软雅黑" panose="020B0503020204020204" pitchFamily="34" charset="-122"/>
              </a:endParaRPr>
            </a:p>
            <a:p>
              <a:pPr marL="285750" indent="-285750" eaLnBrk="1" fontAlgn="auto" hangingPunct="1">
                <a:spcBef>
                  <a:spcPts val="0"/>
                </a:spcBef>
                <a:spcAft>
                  <a:spcPts val="0"/>
                </a:spcAft>
                <a:buFont typeface="Wingdings" panose="05000000000000000000" pitchFamily="2" charset="2"/>
                <a:buChar char="l"/>
                <a:defRPr/>
              </a:pPr>
              <a:r>
                <a:rPr lang="zh-CN" altLang="en-US" sz="1800" b="0" kern="0" dirty="0">
                  <a:solidFill>
                    <a:prstClr val="black"/>
                  </a:solidFill>
                  <a:latin typeface="微软雅黑" panose="020B0503020204020204" pitchFamily="34" charset="-122"/>
                  <a:ea typeface="微软雅黑" panose="020B0503020204020204" pitchFamily="34" charset="-122"/>
                </a:rPr>
                <a:t>数据整理</a:t>
              </a:r>
            </a:p>
          </p:txBody>
        </p:sp>
        <p:sp>
          <p:nvSpPr>
            <p:cNvPr id="20" name="线形标注 2 19"/>
            <p:cNvSpPr/>
            <p:nvPr/>
          </p:nvSpPr>
          <p:spPr bwMode="auto">
            <a:xfrm>
              <a:off x="4007668" y="5567419"/>
              <a:ext cx="1725563" cy="1129127"/>
            </a:xfrm>
            <a:prstGeom prst="borderCallout2">
              <a:avLst>
                <a:gd name="adj1" fmla="val 697"/>
                <a:gd name="adj2" fmla="val 37152"/>
                <a:gd name="adj3" fmla="val -30834"/>
                <a:gd name="adj4" fmla="val 54437"/>
                <a:gd name="adj5" fmla="val -129114"/>
                <a:gd name="adj6" fmla="val 44560"/>
              </a:avLst>
            </a:prstGeom>
            <a:solidFill>
              <a:schemeClr val="tx2">
                <a:lumMod val="20000"/>
                <a:lumOff val="80000"/>
              </a:schemeClr>
            </a:solidFill>
            <a:ln w="28575">
              <a:solidFill>
                <a:schemeClr val="accent1">
                  <a:lumMod val="60000"/>
                  <a:lumOff val="40000"/>
                </a:schemeClr>
              </a:solidFill>
              <a:round/>
              <a:headEnd/>
              <a:tailEnd/>
            </a:ln>
            <a:effectLst>
              <a:innerShdw blurRad="63500" dist="50800">
                <a:prstClr val="black">
                  <a:alpha val="50000"/>
                </a:prstClr>
              </a:innerShdw>
            </a:effectLst>
            <a:scene3d>
              <a:camera prst="legacyObliqueTopRight">
                <a:rot lat="60000" lon="60000" rev="0"/>
              </a:camera>
              <a:lightRig rig="legacyFlat3" dir="b"/>
            </a:scene3d>
            <a:sp3d extrusionH="163500" prstMaterial="legacyMatte">
              <a:bevelT w="13500" h="13500" prst="angle"/>
              <a:bevelB w="13500" h="13500" prst="angle"/>
              <a:extrusionClr>
                <a:srgbClr val="EEECE1"/>
              </a:extrusionClr>
            </a:sp3d>
          </p:spPr>
          <p:style>
            <a:lnRef idx="0">
              <a:scrgbClr r="0" g="0" b="0"/>
            </a:lnRef>
            <a:fillRef idx="1001">
              <a:schemeClr val="lt1"/>
            </a:fillRef>
            <a:effectRef idx="0">
              <a:scrgbClr r="0" g="0" b="0"/>
            </a:effectRef>
            <a:fontRef idx="major"/>
          </p:style>
          <p:txBody>
            <a:bodyPr anchor="ctr"/>
            <a:lstStyle/>
            <a:p>
              <a:pPr marL="285750" indent="-285750" eaLnBrk="1" fontAlgn="auto" hangingPunct="1">
                <a:spcBef>
                  <a:spcPts val="0"/>
                </a:spcBef>
                <a:spcAft>
                  <a:spcPts val="0"/>
                </a:spcAft>
                <a:buFont typeface="Wingdings" panose="05000000000000000000" pitchFamily="2" charset="2"/>
                <a:buChar char="l"/>
                <a:defRPr/>
              </a:pPr>
              <a:r>
                <a:rPr lang="zh-CN" altLang="en-US" sz="1800" b="0" kern="0" dirty="0">
                  <a:solidFill>
                    <a:prstClr val="black"/>
                  </a:solidFill>
                  <a:latin typeface="微软雅黑" panose="020B0503020204020204" pitchFamily="34" charset="-122"/>
                  <a:ea typeface="微软雅黑" panose="020B0503020204020204" pitchFamily="34" charset="-122"/>
                </a:rPr>
                <a:t>在所有供电公司推广使用并不断完善</a:t>
              </a:r>
              <a:endParaRPr lang="en-US" altLang="zh-CN" sz="1800" b="0" kern="0" dirty="0">
                <a:solidFill>
                  <a:prstClr val="black"/>
                </a:solidFill>
                <a:latin typeface="微软雅黑" panose="020B0503020204020204" pitchFamily="34" charset="-122"/>
                <a:ea typeface="微软雅黑" panose="020B0503020204020204" pitchFamily="34" charset="-122"/>
              </a:endParaRPr>
            </a:p>
          </p:txBody>
        </p:sp>
        <p:sp>
          <p:nvSpPr>
            <p:cNvPr id="21" name="线形标注 2 20"/>
            <p:cNvSpPr/>
            <p:nvPr/>
          </p:nvSpPr>
          <p:spPr bwMode="auto">
            <a:xfrm>
              <a:off x="6156325" y="5677044"/>
              <a:ext cx="1725563" cy="956106"/>
            </a:xfrm>
            <a:prstGeom prst="borderCallout2">
              <a:avLst>
                <a:gd name="adj1" fmla="val -2965"/>
                <a:gd name="adj2" fmla="val 39525"/>
                <a:gd name="adj3" fmla="val -117701"/>
                <a:gd name="adj4" fmla="val 36246"/>
                <a:gd name="adj5" fmla="val -201444"/>
                <a:gd name="adj6" fmla="val 269"/>
              </a:avLst>
            </a:prstGeom>
            <a:solidFill>
              <a:schemeClr val="tx2">
                <a:lumMod val="20000"/>
                <a:lumOff val="80000"/>
              </a:schemeClr>
            </a:solidFill>
            <a:ln w="28575">
              <a:solidFill>
                <a:schemeClr val="accent1">
                  <a:lumMod val="60000"/>
                  <a:lumOff val="40000"/>
                </a:schemeClr>
              </a:solidFill>
              <a:round/>
              <a:headEnd/>
              <a:tailEnd/>
            </a:ln>
            <a:effectLst>
              <a:innerShdw blurRad="63500" dist="50800">
                <a:prstClr val="black">
                  <a:alpha val="50000"/>
                </a:prstClr>
              </a:innerShdw>
            </a:effectLst>
            <a:scene3d>
              <a:camera prst="legacyObliqueTopRight">
                <a:rot lat="60000" lon="60000" rev="0"/>
              </a:camera>
              <a:lightRig rig="legacyFlat3" dir="b"/>
            </a:scene3d>
            <a:sp3d extrusionH="163500" prstMaterial="legacyMatte">
              <a:bevelT w="13500" h="13500" prst="angle"/>
              <a:bevelB w="13500" h="13500" prst="angle"/>
              <a:extrusionClr>
                <a:srgbClr val="EEECE1"/>
              </a:extrusionClr>
            </a:sp3d>
          </p:spPr>
          <p:style>
            <a:lnRef idx="0">
              <a:scrgbClr r="0" g="0" b="0"/>
            </a:lnRef>
            <a:fillRef idx="1001">
              <a:schemeClr val="lt1"/>
            </a:fillRef>
            <a:effectRef idx="0">
              <a:scrgbClr r="0" g="0" b="0"/>
            </a:effectRef>
            <a:fontRef idx="major"/>
          </p:style>
          <p:txBody>
            <a:bodyPr anchor="ctr"/>
            <a:lstStyle/>
            <a:p>
              <a:pPr marL="285750" indent="-285750" eaLnBrk="1" fontAlgn="auto" hangingPunct="1">
                <a:spcBef>
                  <a:spcPts val="0"/>
                </a:spcBef>
                <a:spcAft>
                  <a:spcPts val="0"/>
                </a:spcAft>
                <a:buFont typeface="Wingdings" panose="05000000000000000000" pitchFamily="2" charset="2"/>
                <a:buChar char="l"/>
                <a:defRPr/>
              </a:pPr>
              <a:r>
                <a:rPr lang="zh-CN" altLang="en-US" sz="1800" b="0" kern="0" dirty="0">
                  <a:solidFill>
                    <a:prstClr val="black"/>
                  </a:solidFill>
                  <a:latin typeface="微软雅黑" panose="020B0503020204020204" pitchFamily="34" charset="-122"/>
                  <a:ea typeface="微软雅黑" panose="020B0503020204020204" pitchFamily="34" charset="-122"/>
                </a:rPr>
                <a:t>制定管理规程，固化推广成果</a:t>
              </a:r>
              <a:endParaRPr lang="en-US" altLang="zh-CN" sz="1800" b="0" kern="0" dirty="0">
                <a:solidFill>
                  <a:prstClr val="black"/>
                </a:solidFill>
                <a:latin typeface="微软雅黑" panose="020B0503020204020204" pitchFamily="34" charset="-122"/>
                <a:ea typeface="微软雅黑" panose="020B0503020204020204" pitchFamily="34" charset="-122"/>
              </a:endParaRPr>
            </a:p>
          </p:txBody>
        </p:sp>
        <p:sp>
          <p:nvSpPr>
            <p:cNvPr id="22" name="线形标注 2 21"/>
            <p:cNvSpPr/>
            <p:nvPr/>
          </p:nvSpPr>
          <p:spPr bwMode="auto">
            <a:xfrm>
              <a:off x="7387621" y="4232627"/>
              <a:ext cx="1725563" cy="1129127"/>
            </a:xfrm>
            <a:prstGeom prst="borderCallout2">
              <a:avLst>
                <a:gd name="adj1" fmla="val -512"/>
                <a:gd name="adj2" fmla="val 49807"/>
                <a:gd name="adj3" fmla="val -34460"/>
                <a:gd name="adj4" fmla="val 27546"/>
                <a:gd name="adj5" fmla="val -113400"/>
                <a:gd name="adj6" fmla="val 16879"/>
              </a:avLst>
            </a:prstGeom>
            <a:solidFill>
              <a:schemeClr val="tx2">
                <a:lumMod val="20000"/>
                <a:lumOff val="80000"/>
              </a:schemeClr>
            </a:solidFill>
            <a:ln w="28575">
              <a:solidFill>
                <a:schemeClr val="accent1">
                  <a:lumMod val="60000"/>
                  <a:lumOff val="40000"/>
                </a:schemeClr>
              </a:solidFill>
              <a:round/>
              <a:headEnd/>
              <a:tailEnd/>
            </a:ln>
            <a:effectLst>
              <a:innerShdw blurRad="63500" dist="50800">
                <a:prstClr val="black">
                  <a:alpha val="50000"/>
                </a:prstClr>
              </a:innerShdw>
            </a:effectLst>
            <a:scene3d>
              <a:camera prst="legacyObliqueTopRight">
                <a:rot lat="60000" lon="60000" rev="0"/>
              </a:camera>
              <a:lightRig rig="legacyFlat3" dir="b"/>
            </a:scene3d>
            <a:sp3d extrusionH="163500" prstMaterial="legacyMatte">
              <a:bevelT w="13500" h="13500" prst="angle"/>
              <a:bevelB w="13500" h="13500" prst="angle"/>
              <a:extrusionClr>
                <a:srgbClr val="EEECE1"/>
              </a:extrusionClr>
            </a:sp3d>
          </p:spPr>
          <p:style>
            <a:lnRef idx="0">
              <a:scrgbClr r="0" g="0" b="0"/>
            </a:lnRef>
            <a:fillRef idx="1001">
              <a:schemeClr val="lt1"/>
            </a:fillRef>
            <a:effectRef idx="0">
              <a:scrgbClr r="0" g="0" b="0"/>
            </a:effectRef>
            <a:fontRef idx="major"/>
          </p:style>
          <p:txBody>
            <a:bodyPr anchor="ctr"/>
            <a:lstStyle/>
            <a:p>
              <a:pPr marL="285750" indent="-285750" eaLnBrk="1" fontAlgn="auto" hangingPunct="1">
                <a:spcBef>
                  <a:spcPts val="0"/>
                </a:spcBef>
                <a:spcAft>
                  <a:spcPts val="0"/>
                </a:spcAft>
                <a:buFont typeface="Wingdings" panose="05000000000000000000" pitchFamily="2" charset="2"/>
                <a:buChar char="l"/>
                <a:defRPr/>
              </a:pPr>
              <a:r>
                <a:rPr lang="zh-CN" altLang="en-US" sz="1800" b="0" kern="0" dirty="0">
                  <a:solidFill>
                    <a:prstClr val="black"/>
                  </a:solidFill>
                  <a:latin typeface="微软雅黑" panose="020B0503020204020204" pitchFamily="34" charset="-122"/>
                  <a:ea typeface="微软雅黑" panose="020B0503020204020204" pitchFamily="34" charset="-122"/>
                </a:rPr>
                <a:t>梳理智能功能需求，整体提升系统智能化水平</a:t>
              </a:r>
              <a:endParaRPr lang="en-US" altLang="zh-CN" sz="1800" b="0" kern="0" dirty="0">
                <a:solidFill>
                  <a:prstClr val="black"/>
                </a:solidFill>
                <a:latin typeface="微软雅黑" panose="020B0503020204020204" pitchFamily="34" charset="-122"/>
                <a:ea typeface="微软雅黑" panose="020B0503020204020204" pitchFamily="34" charset="-122"/>
              </a:endParaRPr>
            </a:p>
          </p:txBody>
        </p:sp>
      </p:grpSp>
      <p:grpSp>
        <p:nvGrpSpPr>
          <p:cNvPr id="23" name="组合 22"/>
          <p:cNvGrpSpPr>
            <a:grpSpLocks/>
          </p:cNvGrpSpPr>
          <p:nvPr/>
        </p:nvGrpSpPr>
        <p:grpSpPr bwMode="auto">
          <a:xfrm>
            <a:off x="765175" y="4167188"/>
            <a:ext cx="1833563" cy="2028825"/>
            <a:chOff x="765175" y="4310013"/>
            <a:chExt cx="1833563" cy="2028825"/>
          </a:xfrm>
        </p:grpSpPr>
        <p:grpSp>
          <p:nvGrpSpPr>
            <p:cNvPr id="24" name="Group 125"/>
            <p:cNvGrpSpPr>
              <a:grpSpLocks/>
            </p:cNvGrpSpPr>
            <p:nvPr/>
          </p:nvGrpSpPr>
          <p:grpSpPr bwMode="auto">
            <a:xfrm>
              <a:off x="765175" y="4310013"/>
              <a:ext cx="1833563" cy="2028825"/>
              <a:chOff x="2562" y="1979"/>
              <a:chExt cx="1074" cy="1188"/>
            </a:xfrm>
          </p:grpSpPr>
          <p:sp>
            <p:nvSpPr>
              <p:cNvPr id="27" name="Oval 126"/>
              <p:cNvSpPr>
                <a:spLocks noChangeArrowheads="1"/>
              </p:cNvSpPr>
              <p:nvPr/>
            </p:nvSpPr>
            <p:spPr bwMode="gray">
              <a:xfrm rot="-723406">
                <a:off x="2605" y="2747"/>
                <a:ext cx="908" cy="420"/>
              </a:xfrm>
              <a:prstGeom prst="ellipse">
                <a:avLst/>
              </a:prstGeom>
              <a:solidFill>
                <a:srgbClr val="0F2145">
                  <a:alpha val="30196"/>
                </a:srgbClr>
              </a:solidFill>
              <a:ln>
                <a:noFill/>
              </a:ln>
              <a:extLst/>
            </p:spPr>
            <p:txBody>
              <a:bodyPr wrap="none" anchor="ctr"/>
              <a:lstStyle/>
              <a:p>
                <a:pPr eaLnBrk="1" fontAlgn="auto" hangingPunct="1">
                  <a:spcBef>
                    <a:spcPts val="0"/>
                  </a:spcBef>
                  <a:spcAft>
                    <a:spcPts val="0"/>
                  </a:spcAft>
                  <a:defRPr/>
                </a:pPr>
                <a:endParaRPr lang="zh-CN" altLang="zh-CN" sz="1800" b="0" kern="0">
                  <a:solidFill>
                    <a:sysClr val="windowText" lastClr="000000"/>
                  </a:solidFill>
                  <a:latin typeface="Calibri" pitchFamily="34" charset="0"/>
                  <a:ea typeface="宋体" pitchFamily="2" charset="-122"/>
                </a:endParaRPr>
              </a:p>
            </p:txBody>
          </p:sp>
          <p:sp>
            <p:nvSpPr>
              <p:cNvPr id="28" name="Oval 127"/>
              <p:cNvSpPr>
                <a:spLocks noChangeArrowheads="1"/>
              </p:cNvSpPr>
              <p:nvPr/>
            </p:nvSpPr>
            <p:spPr bwMode="gray">
              <a:xfrm>
                <a:off x="2562" y="1979"/>
                <a:ext cx="1074" cy="1075"/>
              </a:xfrm>
              <a:prstGeom prst="ellipse">
                <a:avLst/>
              </a:prstGeom>
              <a:gradFill rotWithShape="1">
                <a:gsLst>
                  <a:gs pos="0">
                    <a:srgbClr val="636869"/>
                  </a:gs>
                  <a:gs pos="100000">
                    <a:srgbClr val="D6E1E2"/>
                  </a:gs>
                </a:gsLst>
                <a:lin ang="5400000" scaled="1"/>
              </a:gradFill>
              <a:ln>
                <a:noFill/>
              </a:ln>
              <a:extLst/>
            </p:spPr>
            <p:txBody>
              <a:bodyPr vert="eaVert" wrap="none" anchor="ctr"/>
              <a:lstStyle/>
              <a:p>
                <a:pPr eaLnBrk="1" fontAlgn="auto" hangingPunct="1">
                  <a:spcBef>
                    <a:spcPts val="0"/>
                  </a:spcBef>
                  <a:spcAft>
                    <a:spcPts val="0"/>
                  </a:spcAft>
                  <a:defRPr/>
                </a:pPr>
                <a:endParaRPr lang="zh-CN" altLang="zh-CN" sz="1800" b="0" kern="0">
                  <a:solidFill>
                    <a:sysClr val="windowText" lastClr="000000"/>
                  </a:solidFill>
                  <a:latin typeface="Calibri" pitchFamily="34" charset="0"/>
                  <a:ea typeface="宋体" pitchFamily="2" charset="-122"/>
                </a:endParaRPr>
              </a:p>
            </p:txBody>
          </p:sp>
          <p:sp>
            <p:nvSpPr>
              <p:cNvPr id="29" name="Oval 128"/>
              <p:cNvSpPr>
                <a:spLocks noChangeArrowheads="1"/>
              </p:cNvSpPr>
              <p:nvPr/>
            </p:nvSpPr>
            <p:spPr bwMode="gray">
              <a:xfrm>
                <a:off x="2575" y="1985"/>
                <a:ext cx="1049" cy="1049"/>
              </a:xfrm>
              <a:prstGeom prst="ellipse">
                <a:avLst/>
              </a:prstGeom>
              <a:gradFill rotWithShape="1">
                <a:gsLst>
                  <a:gs pos="0">
                    <a:srgbClr val="D6E1E2">
                      <a:alpha val="0"/>
                    </a:srgbClr>
                  </a:gs>
                  <a:gs pos="100000">
                    <a:srgbClr val="F1F5F5"/>
                  </a:gs>
                </a:gsLst>
                <a:lin ang="5400000" scaled="1"/>
              </a:gradFill>
              <a:ln>
                <a:noFill/>
              </a:ln>
              <a:extLst/>
            </p:spPr>
            <p:txBody>
              <a:bodyPr vert="eaVert" wrap="none" anchor="ctr"/>
              <a:lstStyle/>
              <a:p>
                <a:pPr eaLnBrk="1" fontAlgn="auto" hangingPunct="1">
                  <a:spcBef>
                    <a:spcPts val="0"/>
                  </a:spcBef>
                  <a:spcAft>
                    <a:spcPts val="0"/>
                  </a:spcAft>
                  <a:defRPr/>
                </a:pPr>
                <a:endParaRPr lang="zh-CN" altLang="zh-CN" sz="1800" b="0" kern="0">
                  <a:solidFill>
                    <a:sysClr val="windowText" lastClr="000000"/>
                  </a:solidFill>
                  <a:latin typeface="Calibri" pitchFamily="34" charset="0"/>
                  <a:ea typeface="宋体" pitchFamily="2" charset="-122"/>
                </a:endParaRPr>
              </a:p>
            </p:txBody>
          </p:sp>
          <p:sp>
            <p:nvSpPr>
              <p:cNvPr id="30" name="Oval 129"/>
              <p:cNvSpPr>
                <a:spLocks noChangeArrowheads="1"/>
              </p:cNvSpPr>
              <p:nvPr/>
            </p:nvSpPr>
            <p:spPr bwMode="gray">
              <a:xfrm>
                <a:off x="2586" y="1995"/>
                <a:ext cx="998" cy="980"/>
              </a:xfrm>
              <a:prstGeom prst="ellipse">
                <a:avLst/>
              </a:prstGeom>
              <a:gradFill rotWithShape="1">
                <a:gsLst>
                  <a:gs pos="0">
                    <a:srgbClr val="AAB2B3"/>
                  </a:gs>
                  <a:gs pos="100000">
                    <a:srgbClr val="D6E1E2">
                      <a:alpha val="48000"/>
                    </a:srgbClr>
                  </a:gs>
                </a:gsLst>
                <a:lin ang="5400000" scaled="1"/>
              </a:gradFill>
              <a:ln>
                <a:noFill/>
              </a:ln>
              <a:extLst/>
            </p:spPr>
            <p:txBody>
              <a:bodyPr vert="eaVert" wrap="none" anchor="ctr"/>
              <a:lstStyle/>
              <a:p>
                <a:pPr eaLnBrk="1" fontAlgn="auto" hangingPunct="1">
                  <a:spcBef>
                    <a:spcPts val="0"/>
                  </a:spcBef>
                  <a:spcAft>
                    <a:spcPts val="0"/>
                  </a:spcAft>
                  <a:defRPr/>
                </a:pPr>
                <a:endParaRPr lang="zh-CN" altLang="zh-CN" sz="1800" b="0" kern="0">
                  <a:solidFill>
                    <a:sysClr val="windowText" lastClr="000000"/>
                  </a:solidFill>
                  <a:latin typeface="Calibri" pitchFamily="34" charset="0"/>
                  <a:ea typeface="宋体" pitchFamily="2" charset="-122"/>
                </a:endParaRPr>
              </a:p>
            </p:txBody>
          </p:sp>
          <p:sp>
            <p:nvSpPr>
              <p:cNvPr id="31" name="Oval 130"/>
              <p:cNvSpPr>
                <a:spLocks noChangeArrowheads="1"/>
              </p:cNvSpPr>
              <p:nvPr/>
            </p:nvSpPr>
            <p:spPr bwMode="gray">
              <a:xfrm>
                <a:off x="2644" y="2023"/>
                <a:ext cx="888" cy="799"/>
              </a:xfrm>
              <a:prstGeom prst="ellipse">
                <a:avLst/>
              </a:prstGeom>
              <a:gradFill rotWithShape="1">
                <a:gsLst>
                  <a:gs pos="0">
                    <a:srgbClr val="FFFFFF"/>
                  </a:gs>
                  <a:gs pos="100000">
                    <a:srgbClr val="D6E1E2">
                      <a:alpha val="37999"/>
                    </a:srgbClr>
                  </a:gs>
                </a:gsLst>
                <a:lin ang="5400000" scaled="1"/>
              </a:gradFill>
              <a:ln>
                <a:noFill/>
              </a:ln>
              <a:extLst/>
            </p:spPr>
            <p:txBody>
              <a:bodyPr vert="eaVert" wrap="none" anchor="ctr"/>
              <a:lstStyle/>
              <a:p>
                <a:pPr eaLnBrk="1" fontAlgn="auto" hangingPunct="1">
                  <a:spcBef>
                    <a:spcPts val="0"/>
                  </a:spcBef>
                  <a:spcAft>
                    <a:spcPts val="0"/>
                  </a:spcAft>
                  <a:defRPr/>
                </a:pPr>
                <a:endParaRPr lang="zh-CN" altLang="zh-CN" sz="1800" b="0" kern="0">
                  <a:solidFill>
                    <a:sysClr val="windowText" lastClr="000000"/>
                  </a:solidFill>
                  <a:latin typeface="Calibri" pitchFamily="34" charset="0"/>
                  <a:ea typeface="宋体" pitchFamily="2" charset="-122"/>
                </a:endParaRPr>
              </a:p>
            </p:txBody>
          </p:sp>
          <p:sp>
            <p:nvSpPr>
              <p:cNvPr id="32" name="Text Box 131"/>
              <p:cNvSpPr txBox="1">
                <a:spLocks noChangeArrowheads="1"/>
              </p:cNvSpPr>
              <p:nvPr/>
            </p:nvSpPr>
            <p:spPr bwMode="gray">
              <a:xfrm>
                <a:off x="3037" y="2149"/>
                <a:ext cx="108" cy="178"/>
              </a:xfrm>
              <a:prstGeom prst="rect">
                <a:avLst/>
              </a:prstGeom>
              <a:noFill/>
              <a:ln>
                <a:noFill/>
              </a:ln>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eaLnBrk="1" fontAlgn="auto" hangingPunct="1">
                  <a:spcBef>
                    <a:spcPts val="0"/>
                  </a:spcBef>
                  <a:spcAft>
                    <a:spcPts val="0"/>
                  </a:spcAft>
                  <a:defRPr/>
                </a:pPr>
                <a:endParaRPr lang="zh-CN" altLang="zh-CN" sz="1400" b="0" kern="0" smtClean="0">
                  <a:solidFill>
                    <a:srgbClr val="000000"/>
                  </a:solidFill>
                  <a:latin typeface="HY헤드라인M"/>
                  <a:ea typeface="HY헤드라인M"/>
                  <a:cs typeface="HY헤드라인M"/>
                </a:endParaRPr>
              </a:p>
            </p:txBody>
          </p:sp>
        </p:grpSp>
        <p:sp>
          <p:nvSpPr>
            <p:cNvPr id="26" name="TextBox 1"/>
            <p:cNvSpPr txBox="1">
              <a:spLocks noChangeArrowheads="1"/>
            </p:cNvSpPr>
            <p:nvPr/>
          </p:nvSpPr>
          <p:spPr bwMode="auto">
            <a:xfrm>
              <a:off x="1043608" y="5037088"/>
              <a:ext cx="13055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eaLnBrk="1" hangingPunct="1"/>
              <a:r>
                <a:rPr lang="zh-CN" altLang="en-US" sz="2000">
                  <a:solidFill>
                    <a:srgbClr val="000000"/>
                  </a:solidFill>
                  <a:latin typeface="微软雅黑" pitchFamily="34" charset="-122"/>
                  <a:ea typeface="微软雅黑" pitchFamily="34" charset="-122"/>
                </a:rPr>
                <a:t>平台搭建</a:t>
              </a:r>
            </a:p>
          </p:txBody>
        </p:sp>
      </p:grpSp>
      <p:grpSp>
        <p:nvGrpSpPr>
          <p:cNvPr id="33" name="组合 32"/>
          <p:cNvGrpSpPr>
            <a:grpSpLocks/>
          </p:cNvGrpSpPr>
          <p:nvPr/>
        </p:nvGrpSpPr>
        <p:grpSpPr bwMode="auto">
          <a:xfrm>
            <a:off x="2673350" y="3803650"/>
            <a:ext cx="1260475" cy="1368425"/>
            <a:chOff x="2673350" y="3946475"/>
            <a:chExt cx="1260475" cy="1368425"/>
          </a:xfrm>
        </p:grpSpPr>
        <p:grpSp>
          <p:nvGrpSpPr>
            <p:cNvPr id="34" name="Group 146"/>
            <p:cNvGrpSpPr>
              <a:grpSpLocks/>
            </p:cNvGrpSpPr>
            <p:nvPr/>
          </p:nvGrpSpPr>
          <p:grpSpPr bwMode="auto">
            <a:xfrm>
              <a:off x="2673350" y="3946475"/>
              <a:ext cx="1260475" cy="1368425"/>
              <a:chOff x="1701" y="2024"/>
              <a:chExt cx="677" cy="735"/>
            </a:xfrm>
          </p:grpSpPr>
          <p:sp>
            <p:nvSpPr>
              <p:cNvPr id="36" name="Oval 147"/>
              <p:cNvSpPr>
                <a:spLocks noChangeArrowheads="1"/>
              </p:cNvSpPr>
              <p:nvPr/>
            </p:nvSpPr>
            <p:spPr bwMode="gray">
              <a:xfrm>
                <a:off x="1818" y="2499"/>
                <a:ext cx="560" cy="260"/>
              </a:xfrm>
              <a:prstGeom prst="ellipse">
                <a:avLst/>
              </a:prstGeom>
              <a:solidFill>
                <a:srgbClr val="0F2145">
                  <a:alpha val="30196"/>
                </a:srgbClr>
              </a:solidFill>
              <a:ln>
                <a:noFill/>
              </a:ln>
              <a:extLst/>
            </p:spPr>
            <p:txBody>
              <a:bodyPr wrap="none" anchor="ctr"/>
              <a:lstStyle/>
              <a:p>
                <a:pPr eaLnBrk="1" fontAlgn="auto" hangingPunct="1">
                  <a:spcBef>
                    <a:spcPts val="0"/>
                  </a:spcBef>
                  <a:spcAft>
                    <a:spcPts val="0"/>
                  </a:spcAft>
                  <a:defRPr/>
                </a:pPr>
                <a:endParaRPr lang="zh-CN" altLang="zh-CN" sz="1800" b="0" kern="0">
                  <a:solidFill>
                    <a:sysClr val="windowText" lastClr="000000"/>
                  </a:solidFill>
                  <a:latin typeface="Calibri" pitchFamily="34" charset="0"/>
                  <a:ea typeface="宋体" pitchFamily="2" charset="-122"/>
                </a:endParaRPr>
              </a:p>
            </p:txBody>
          </p:sp>
          <p:sp>
            <p:nvSpPr>
              <p:cNvPr id="37" name="Oval 148"/>
              <p:cNvSpPr>
                <a:spLocks noChangeArrowheads="1"/>
              </p:cNvSpPr>
              <p:nvPr/>
            </p:nvSpPr>
            <p:spPr bwMode="gray">
              <a:xfrm>
                <a:off x="1701" y="2024"/>
                <a:ext cx="664" cy="665"/>
              </a:xfrm>
              <a:prstGeom prst="ellipse">
                <a:avLst/>
              </a:prstGeom>
              <a:gradFill rotWithShape="1">
                <a:gsLst>
                  <a:gs pos="0">
                    <a:srgbClr val="636869"/>
                  </a:gs>
                  <a:gs pos="100000">
                    <a:srgbClr val="D6E1E2"/>
                  </a:gs>
                </a:gsLst>
                <a:lin ang="5400000" scaled="1"/>
              </a:gradFill>
              <a:ln>
                <a:noFill/>
              </a:ln>
              <a:extLst/>
            </p:spPr>
            <p:txBody>
              <a:bodyPr vert="eaVert" wrap="none" anchor="ctr"/>
              <a:lstStyle/>
              <a:p>
                <a:pPr eaLnBrk="1" fontAlgn="auto" hangingPunct="1">
                  <a:spcBef>
                    <a:spcPts val="0"/>
                  </a:spcBef>
                  <a:spcAft>
                    <a:spcPts val="0"/>
                  </a:spcAft>
                  <a:defRPr/>
                </a:pPr>
                <a:endParaRPr lang="zh-CN" altLang="zh-CN" sz="1800" b="0" kern="0">
                  <a:solidFill>
                    <a:sysClr val="windowText" lastClr="000000"/>
                  </a:solidFill>
                  <a:latin typeface="Calibri" pitchFamily="34" charset="0"/>
                  <a:ea typeface="宋体" pitchFamily="2" charset="-122"/>
                </a:endParaRPr>
              </a:p>
            </p:txBody>
          </p:sp>
          <p:sp>
            <p:nvSpPr>
              <p:cNvPr id="38" name="Oval 149"/>
              <p:cNvSpPr>
                <a:spLocks noChangeArrowheads="1"/>
              </p:cNvSpPr>
              <p:nvPr/>
            </p:nvSpPr>
            <p:spPr bwMode="gray">
              <a:xfrm>
                <a:off x="1709" y="2028"/>
                <a:ext cx="651" cy="648"/>
              </a:xfrm>
              <a:prstGeom prst="ellipse">
                <a:avLst/>
              </a:prstGeom>
              <a:gradFill rotWithShape="1">
                <a:gsLst>
                  <a:gs pos="0">
                    <a:srgbClr val="D6E1E2">
                      <a:alpha val="0"/>
                    </a:srgbClr>
                  </a:gs>
                  <a:gs pos="100000">
                    <a:srgbClr val="F1F5F5"/>
                  </a:gs>
                </a:gsLst>
                <a:lin ang="5400000" scaled="1"/>
              </a:gradFill>
              <a:ln>
                <a:noFill/>
              </a:ln>
              <a:extLst/>
            </p:spPr>
            <p:txBody>
              <a:bodyPr vert="eaVert" wrap="none" anchor="ctr"/>
              <a:lstStyle/>
              <a:p>
                <a:pPr eaLnBrk="1" fontAlgn="auto" hangingPunct="1">
                  <a:spcBef>
                    <a:spcPts val="0"/>
                  </a:spcBef>
                  <a:spcAft>
                    <a:spcPts val="0"/>
                  </a:spcAft>
                  <a:defRPr/>
                </a:pPr>
                <a:endParaRPr lang="zh-CN" altLang="zh-CN" sz="1800" b="0" kern="0">
                  <a:solidFill>
                    <a:sysClr val="windowText" lastClr="000000"/>
                  </a:solidFill>
                  <a:latin typeface="Calibri" pitchFamily="34" charset="0"/>
                  <a:ea typeface="宋体" pitchFamily="2" charset="-122"/>
                </a:endParaRPr>
              </a:p>
            </p:txBody>
          </p:sp>
          <p:sp>
            <p:nvSpPr>
              <p:cNvPr id="39" name="Oval 150"/>
              <p:cNvSpPr>
                <a:spLocks noChangeArrowheads="1"/>
              </p:cNvSpPr>
              <p:nvPr/>
            </p:nvSpPr>
            <p:spPr bwMode="gray">
              <a:xfrm>
                <a:off x="1716" y="2034"/>
                <a:ext cx="616" cy="605"/>
              </a:xfrm>
              <a:prstGeom prst="ellipse">
                <a:avLst/>
              </a:prstGeom>
              <a:gradFill rotWithShape="1">
                <a:gsLst>
                  <a:gs pos="0">
                    <a:srgbClr val="AAB2B3"/>
                  </a:gs>
                  <a:gs pos="100000">
                    <a:srgbClr val="D6E1E2">
                      <a:alpha val="48000"/>
                    </a:srgbClr>
                  </a:gs>
                </a:gsLst>
                <a:lin ang="5400000" scaled="1"/>
              </a:gradFill>
              <a:ln>
                <a:noFill/>
              </a:ln>
              <a:extLst/>
            </p:spPr>
            <p:txBody>
              <a:bodyPr vert="eaVert" wrap="none" anchor="ctr"/>
              <a:lstStyle/>
              <a:p>
                <a:pPr eaLnBrk="1" fontAlgn="auto" hangingPunct="1">
                  <a:spcBef>
                    <a:spcPts val="0"/>
                  </a:spcBef>
                  <a:spcAft>
                    <a:spcPts val="0"/>
                  </a:spcAft>
                  <a:defRPr/>
                </a:pPr>
                <a:endParaRPr lang="zh-CN" altLang="zh-CN" sz="1800" b="0" kern="0">
                  <a:solidFill>
                    <a:sysClr val="windowText" lastClr="000000"/>
                  </a:solidFill>
                  <a:latin typeface="Calibri" pitchFamily="34" charset="0"/>
                  <a:ea typeface="宋体" pitchFamily="2" charset="-122"/>
                </a:endParaRPr>
              </a:p>
            </p:txBody>
          </p:sp>
          <p:sp>
            <p:nvSpPr>
              <p:cNvPr id="40" name="Oval 151"/>
              <p:cNvSpPr>
                <a:spLocks noChangeArrowheads="1"/>
              </p:cNvSpPr>
              <p:nvPr/>
            </p:nvSpPr>
            <p:spPr bwMode="gray">
              <a:xfrm>
                <a:off x="1752" y="2051"/>
                <a:ext cx="549" cy="492"/>
              </a:xfrm>
              <a:prstGeom prst="ellipse">
                <a:avLst/>
              </a:prstGeom>
              <a:gradFill rotWithShape="1">
                <a:gsLst>
                  <a:gs pos="0">
                    <a:srgbClr val="FFFFFF"/>
                  </a:gs>
                  <a:gs pos="100000">
                    <a:srgbClr val="D6E1E2">
                      <a:alpha val="37999"/>
                    </a:srgbClr>
                  </a:gs>
                </a:gsLst>
                <a:lin ang="5400000" scaled="1"/>
              </a:gradFill>
              <a:ln>
                <a:noFill/>
              </a:ln>
              <a:extLst/>
            </p:spPr>
            <p:txBody>
              <a:bodyPr vert="eaVert" wrap="none" anchor="ctr"/>
              <a:lstStyle/>
              <a:p>
                <a:pPr eaLnBrk="1" fontAlgn="auto" hangingPunct="1">
                  <a:spcBef>
                    <a:spcPts val="0"/>
                  </a:spcBef>
                  <a:spcAft>
                    <a:spcPts val="0"/>
                  </a:spcAft>
                  <a:defRPr/>
                </a:pPr>
                <a:endParaRPr lang="zh-CN" altLang="zh-CN" sz="1800" b="0" kern="0">
                  <a:solidFill>
                    <a:sysClr val="windowText" lastClr="000000"/>
                  </a:solidFill>
                  <a:latin typeface="Calibri" pitchFamily="34" charset="0"/>
                  <a:ea typeface="宋体" pitchFamily="2" charset="-122"/>
                </a:endParaRPr>
              </a:p>
            </p:txBody>
          </p:sp>
          <p:sp>
            <p:nvSpPr>
              <p:cNvPr id="41" name="Text Box 152"/>
              <p:cNvSpPr txBox="1">
                <a:spLocks noChangeArrowheads="1"/>
              </p:cNvSpPr>
              <p:nvPr/>
            </p:nvSpPr>
            <p:spPr bwMode="gray">
              <a:xfrm>
                <a:off x="1978" y="2129"/>
                <a:ext cx="99" cy="164"/>
              </a:xfrm>
              <a:prstGeom prst="rect">
                <a:avLst/>
              </a:prstGeom>
              <a:noFill/>
              <a:ln>
                <a:noFill/>
              </a:ln>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eaLnBrk="1" fontAlgn="auto" hangingPunct="1">
                  <a:spcBef>
                    <a:spcPts val="0"/>
                  </a:spcBef>
                  <a:spcAft>
                    <a:spcPts val="0"/>
                  </a:spcAft>
                  <a:defRPr/>
                </a:pPr>
                <a:endParaRPr lang="zh-CN" altLang="zh-CN" sz="1400" b="0" kern="0" smtClean="0">
                  <a:solidFill>
                    <a:srgbClr val="000000"/>
                  </a:solidFill>
                  <a:latin typeface="HY헤드라인M"/>
                  <a:ea typeface="HY헤드라인M"/>
                  <a:cs typeface="HY헤드라인M"/>
                </a:endParaRPr>
              </a:p>
            </p:txBody>
          </p:sp>
        </p:grpSp>
        <p:sp>
          <p:nvSpPr>
            <p:cNvPr id="35" name="TextBox 343"/>
            <p:cNvSpPr txBox="1">
              <a:spLocks noChangeArrowheads="1"/>
            </p:cNvSpPr>
            <p:nvPr/>
          </p:nvSpPr>
          <p:spPr bwMode="auto">
            <a:xfrm>
              <a:off x="2699792" y="4365104"/>
              <a:ext cx="11521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eaLnBrk="1" hangingPunct="1"/>
              <a:r>
                <a:rPr lang="zh-CN" altLang="en-US" sz="1800">
                  <a:solidFill>
                    <a:srgbClr val="000000"/>
                  </a:solidFill>
                  <a:latin typeface="微软雅黑" pitchFamily="34" charset="-122"/>
                  <a:ea typeface="微软雅黑" pitchFamily="34" charset="-122"/>
                </a:rPr>
                <a:t>全面建设</a:t>
              </a:r>
            </a:p>
          </p:txBody>
        </p:sp>
      </p:grpSp>
      <p:grpSp>
        <p:nvGrpSpPr>
          <p:cNvPr id="42" name="组合 41"/>
          <p:cNvGrpSpPr>
            <a:grpSpLocks/>
          </p:cNvGrpSpPr>
          <p:nvPr/>
        </p:nvGrpSpPr>
        <p:grpSpPr bwMode="auto">
          <a:xfrm>
            <a:off x="4221163" y="3443288"/>
            <a:ext cx="1214437" cy="1093787"/>
            <a:chOff x="4221163" y="3586113"/>
            <a:chExt cx="1214238" cy="1093787"/>
          </a:xfrm>
        </p:grpSpPr>
        <p:grpSp>
          <p:nvGrpSpPr>
            <p:cNvPr id="43" name="Group 139"/>
            <p:cNvGrpSpPr>
              <a:grpSpLocks/>
            </p:cNvGrpSpPr>
            <p:nvPr/>
          </p:nvGrpSpPr>
          <p:grpSpPr bwMode="auto">
            <a:xfrm>
              <a:off x="4221163" y="3586113"/>
              <a:ext cx="989012" cy="1093787"/>
              <a:chOff x="2562" y="1979"/>
              <a:chExt cx="1074" cy="1188"/>
            </a:xfrm>
          </p:grpSpPr>
          <p:sp>
            <p:nvSpPr>
              <p:cNvPr id="45" name="Oval 140"/>
              <p:cNvSpPr>
                <a:spLocks noChangeArrowheads="1"/>
              </p:cNvSpPr>
              <p:nvPr/>
            </p:nvSpPr>
            <p:spPr bwMode="gray">
              <a:xfrm rot="-723406">
                <a:off x="2605" y="2746"/>
                <a:ext cx="905" cy="421"/>
              </a:xfrm>
              <a:prstGeom prst="ellipse">
                <a:avLst/>
              </a:prstGeom>
              <a:solidFill>
                <a:srgbClr val="0F2145">
                  <a:alpha val="30196"/>
                </a:srgbClr>
              </a:solidFill>
              <a:ln>
                <a:noFill/>
              </a:ln>
              <a:extLst/>
            </p:spPr>
            <p:txBody>
              <a:bodyPr wrap="none" anchor="ctr"/>
              <a:lstStyle/>
              <a:p>
                <a:pPr eaLnBrk="1" fontAlgn="auto" hangingPunct="1">
                  <a:spcBef>
                    <a:spcPts val="0"/>
                  </a:spcBef>
                  <a:spcAft>
                    <a:spcPts val="0"/>
                  </a:spcAft>
                  <a:defRPr/>
                </a:pPr>
                <a:endParaRPr lang="zh-CN" altLang="zh-CN" sz="1800" b="0" kern="0">
                  <a:solidFill>
                    <a:sysClr val="windowText" lastClr="000000"/>
                  </a:solidFill>
                  <a:latin typeface="Calibri" pitchFamily="34" charset="0"/>
                  <a:ea typeface="宋体" pitchFamily="2" charset="-122"/>
                </a:endParaRPr>
              </a:p>
            </p:txBody>
          </p:sp>
          <p:sp>
            <p:nvSpPr>
              <p:cNvPr id="46" name="Oval 141"/>
              <p:cNvSpPr>
                <a:spLocks noChangeArrowheads="1"/>
              </p:cNvSpPr>
              <p:nvPr/>
            </p:nvSpPr>
            <p:spPr bwMode="gray">
              <a:xfrm>
                <a:off x="2562" y="1979"/>
                <a:ext cx="1074" cy="1074"/>
              </a:xfrm>
              <a:prstGeom prst="ellipse">
                <a:avLst/>
              </a:prstGeom>
              <a:gradFill rotWithShape="1">
                <a:gsLst>
                  <a:gs pos="0">
                    <a:srgbClr val="636869"/>
                  </a:gs>
                  <a:gs pos="100000">
                    <a:srgbClr val="D6E1E2"/>
                  </a:gs>
                </a:gsLst>
                <a:lin ang="5400000" scaled="1"/>
              </a:gradFill>
              <a:ln>
                <a:noFill/>
              </a:ln>
              <a:extLst/>
            </p:spPr>
            <p:txBody>
              <a:bodyPr vert="eaVert" wrap="none" anchor="ctr"/>
              <a:lstStyle/>
              <a:p>
                <a:pPr eaLnBrk="1" fontAlgn="auto" hangingPunct="1">
                  <a:spcBef>
                    <a:spcPts val="0"/>
                  </a:spcBef>
                  <a:spcAft>
                    <a:spcPts val="0"/>
                  </a:spcAft>
                  <a:defRPr/>
                </a:pPr>
                <a:endParaRPr lang="zh-CN" altLang="zh-CN" sz="1800" b="0" kern="0">
                  <a:solidFill>
                    <a:sysClr val="windowText" lastClr="000000"/>
                  </a:solidFill>
                  <a:latin typeface="Calibri" pitchFamily="34" charset="0"/>
                  <a:ea typeface="宋体" pitchFamily="2" charset="-122"/>
                </a:endParaRPr>
              </a:p>
            </p:txBody>
          </p:sp>
          <p:sp>
            <p:nvSpPr>
              <p:cNvPr id="47" name="Oval 142"/>
              <p:cNvSpPr>
                <a:spLocks noChangeArrowheads="1"/>
              </p:cNvSpPr>
              <p:nvPr/>
            </p:nvSpPr>
            <p:spPr bwMode="gray">
              <a:xfrm>
                <a:off x="2576" y="1984"/>
                <a:ext cx="1043" cy="1048"/>
              </a:xfrm>
              <a:prstGeom prst="ellipse">
                <a:avLst/>
              </a:prstGeom>
              <a:gradFill rotWithShape="1">
                <a:gsLst>
                  <a:gs pos="0">
                    <a:srgbClr val="D6E1E2">
                      <a:alpha val="0"/>
                    </a:srgbClr>
                  </a:gs>
                  <a:gs pos="100000">
                    <a:srgbClr val="F1F5F5"/>
                  </a:gs>
                </a:gsLst>
                <a:lin ang="5400000" scaled="1"/>
              </a:gradFill>
              <a:ln>
                <a:noFill/>
              </a:ln>
              <a:extLst/>
            </p:spPr>
            <p:txBody>
              <a:bodyPr vert="eaVert" wrap="none" anchor="ctr"/>
              <a:lstStyle/>
              <a:p>
                <a:pPr eaLnBrk="1" fontAlgn="auto" hangingPunct="1">
                  <a:spcBef>
                    <a:spcPts val="0"/>
                  </a:spcBef>
                  <a:spcAft>
                    <a:spcPts val="0"/>
                  </a:spcAft>
                  <a:defRPr/>
                </a:pPr>
                <a:endParaRPr lang="zh-CN" altLang="zh-CN" sz="1800" b="0" kern="0">
                  <a:solidFill>
                    <a:sysClr val="windowText" lastClr="000000"/>
                  </a:solidFill>
                  <a:latin typeface="Calibri" pitchFamily="34" charset="0"/>
                  <a:ea typeface="宋体" pitchFamily="2" charset="-122"/>
                </a:endParaRPr>
              </a:p>
            </p:txBody>
          </p:sp>
          <p:sp>
            <p:nvSpPr>
              <p:cNvPr id="48" name="Oval 143"/>
              <p:cNvSpPr>
                <a:spLocks noChangeArrowheads="1"/>
              </p:cNvSpPr>
              <p:nvPr/>
            </p:nvSpPr>
            <p:spPr bwMode="gray">
              <a:xfrm>
                <a:off x="2586" y="1995"/>
                <a:ext cx="998" cy="981"/>
              </a:xfrm>
              <a:prstGeom prst="ellipse">
                <a:avLst/>
              </a:prstGeom>
              <a:gradFill rotWithShape="1">
                <a:gsLst>
                  <a:gs pos="0">
                    <a:srgbClr val="AAB2B3"/>
                  </a:gs>
                  <a:gs pos="100000">
                    <a:srgbClr val="D6E1E2">
                      <a:alpha val="48000"/>
                    </a:srgbClr>
                  </a:gs>
                </a:gsLst>
                <a:lin ang="5400000" scaled="1"/>
              </a:gradFill>
              <a:ln>
                <a:noFill/>
              </a:ln>
              <a:extLst/>
            </p:spPr>
            <p:txBody>
              <a:bodyPr vert="eaVert" wrap="none" anchor="ctr"/>
              <a:lstStyle/>
              <a:p>
                <a:pPr eaLnBrk="1" fontAlgn="auto" hangingPunct="1">
                  <a:spcBef>
                    <a:spcPts val="0"/>
                  </a:spcBef>
                  <a:spcAft>
                    <a:spcPts val="0"/>
                  </a:spcAft>
                  <a:defRPr/>
                </a:pPr>
                <a:endParaRPr lang="zh-CN" altLang="zh-CN" sz="1800" b="0" kern="0">
                  <a:solidFill>
                    <a:sysClr val="windowText" lastClr="000000"/>
                  </a:solidFill>
                  <a:latin typeface="Calibri" pitchFamily="34" charset="0"/>
                  <a:ea typeface="宋体" pitchFamily="2" charset="-122"/>
                </a:endParaRPr>
              </a:p>
            </p:txBody>
          </p:sp>
          <p:sp>
            <p:nvSpPr>
              <p:cNvPr id="49" name="Oval 144"/>
              <p:cNvSpPr>
                <a:spLocks noChangeArrowheads="1"/>
              </p:cNvSpPr>
              <p:nvPr/>
            </p:nvSpPr>
            <p:spPr bwMode="gray">
              <a:xfrm>
                <a:off x="2645" y="2024"/>
                <a:ext cx="888" cy="795"/>
              </a:xfrm>
              <a:prstGeom prst="ellipse">
                <a:avLst/>
              </a:prstGeom>
              <a:gradFill rotWithShape="1">
                <a:gsLst>
                  <a:gs pos="0">
                    <a:srgbClr val="FFFFFF"/>
                  </a:gs>
                  <a:gs pos="100000">
                    <a:srgbClr val="D6E1E2">
                      <a:alpha val="37999"/>
                    </a:srgbClr>
                  </a:gs>
                </a:gsLst>
                <a:lin ang="5400000" scaled="1"/>
              </a:gradFill>
              <a:ln>
                <a:noFill/>
              </a:ln>
              <a:extLst/>
            </p:spPr>
            <p:txBody>
              <a:bodyPr vert="eaVert" wrap="none" anchor="ctr"/>
              <a:lstStyle/>
              <a:p>
                <a:pPr eaLnBrk="1" fontAlgn="auto" hangingPunct="1">
                  <a:spcBef>
                    <a:spcPts val="0"/>
                  </a:spcBef>
                  <a:spcAft>
                    <a:spcPts val="0"/>
                  </a:spcAft>
                  <a:defRPr/>
                </a:pPr>
                <a:endParaRPr lang="zh-CN" altLang="zh-CN" sz="1800" b="0" kern="0">
                  <a:solidFill>
                    <a:sysClr val="windowText" lastClr="000000"/>
                  </a:solidFill>
                  <a:latin typeface="Calibri" pitchFamily="34" charset="0"/>
                  <a:ea typeface="宋体" pitchFamily="2" charset="-122"/>
                </a:endParaRPr>
              </a:p>
            </p:txBody>
          </p:sp>
          <p:sp>
            <p:nvSpPr>
              <p:cNvPr id="50" name="Text Box 145"/>
              <p:cNvSpPr txBox="1">
                <a:spLocks noChangeArrowheads="1"/>
              </p:cNvSpPr>
              <p:nvPr/>
            </p:nvSpPr>
            <p:spPr bwMode="gray">
              <a:xfrm>
                <a:off x="2989" y="2150"/>
                <a:ext cx="200" cy="331"/>
              </a:xfrm>
              <a:prstGeom prst="rect">
                <a:avLst/>
              </a:prstGeom>
              <a:noFill/>
              <a:ln>
                <a:noFill/>
              </a:ln>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eaLnBrk="1" fontAlgn="auto" hangingPunct="1">
                  <a:spcBef>
                    <a:spcPts val="0"/>
                  </a:spcBef>
                  <a:spcAft>
                    <a:spcPts val="0"/>
                  </a:spcAft>
                  <a:defRPr/>
                </a:pPr>
                <a:endParaRPr lang="zh-CN" altLang="zh-CN" sz="1400" b="0" kern="0" smtClean="0">
                  <a:solidFill>
                    <a:srgbClr val="000000"/>
                  </a:solidFill>
                  <a:latin typeface="HY헤드라인M"/>
                  <a:ea typeface="HY헤드라인M"/>
                  <a:cs typeface="HY헤드라인M"/>
                </a:endParaRPr>
              </a:p>
            </p:txBody>
          </p:sp>
        </p:grpSp>
        <p:sp>
          <p:nvSpPr>
            <p:cNvPr id="44" name="TextBox 344"/>
            <p:cNvSpPr txBox="1">
              <a:spLocks noChangeArrowheads="1"/>
            </p:cNvSpPr>
            <p:nvPr/>
          </p:nvSpPr>
          <p:spPr bwMode="auto">
            <a:xfrm>
              <a:off x="4283273" y="3913311"/>
              <a:ext cx="115212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eaLnBrk="1" hangingPunct="1"/>
              <a:r>
                <a:rPr lang="zh-CN" altLang="en-US" sz="1400">
                  <a:solidFill>
                    <a:srgbClr val="000000"/>
                  </a:solidFill>
                  <a:latin typeface="微软雅黑" pitchFamily="34" charset="-122"/>
                  <a:ea typeface="微软雅黑" pitchFamily="34" charset="-122"/>
                </a:rPr>
                <a:t>实用推广</a:t>
              </a:r>
            </a:p>
          </p:txBody>
        </p:sp>
      </p:grpSp>
      <p:grpSp>
        <p:nvGrpSpPr>
          <p:cNvPr id="51" name="组合 50"/>
          <p:cNvGrpSpPr>
            <a:grpSpLocks/>
          </p:cNvGrpSpPr>
          <p:nvPr/>
        </p:nvGrpSpPr>
        <p:grpSpPr bwMode="auto">
          <a:xfrm>
            <a:off x="5580063" y="3227388"/>
            <a:ext cx="1152525" cy="879475"/>
            <a:chOff x="5580112" y="3370213"/>
            <a:chExt cx="1152128" cy="879475"/>
          </a:xfrm>
        </p:grpSpPr>
        <p:grpSp>
          <p:nvGrpSpPr>
            <p:cNvPr id="52" name="Group 153"/>
            <p:cNvGrpSpPr>
              <a:grpSpLocks/>
            </p:cNvGrpSpPr>
            <p:nvPr/>
          </p:nvGrpSpPr>
          <p:grpSpPr bwMode="auto">
            <a:xfrm>
              <a:off x="5661025" y="3370213"/>
              <a:ext cx="809625" cy="879475"/>
              <a:chOff x="1701" y="2024"/>
              <a:chExt cx="677" cy="735"/>
            </a:xfrm>
          </p:grpSpPr>
          <p:sp>
            <p:nvSpPr>
              <p:cNvPr id="54" name="Oval 154"/>
              <p:cNvSpPr>
                <a:spLocks noChangeArrowheads="1"/>
              </p:cNvSpPr>
              <p:nvPr/>
            </p:nvSpPr>
            <p:spPr bwMode="gray">
              <a:xfrm>
                <a:off x="1818" y="2499"/>
                <a:ext cx="560" cy="260"/>
              </a:xfrm>
              <a:prstGeom prst="ellipse">
                <a:avLst/>
              </a:prstGeom>
              <a:solidFill>
                <a:srgbClr val="0F2145">
                  <a:alpha val="30196"/>
                </a:srgbClr>
              </a:solidFill>
              <a:ln>
                <a:noFill/>
              </a:ln>
              <a:extLst/>
            </p:spPr>
            <p:txBody>
              <a:bodyPr wrap="none" anchor="ctr"/>
              <a:lstStyle/>
              <a:p>
                <a:pPr eaLnBrk="1" fontAlgn="auto" hangingPunct="1">
                  <a:spcBef>
                    <a:spcPts val="0"/>
                  </a:spcBef>
                  <a:spcAft>
                    <a:spcPts val="0"/>
                  </a:spcAft>
                  <a:defRPr/>
                </a:pPr>
                <a:endParaRPr lang="zh-CN" altLang="zh-CN" sz="1800" b="0" kern="0">
                  <a:solidFill>
                    <a:sysClr val="windowText" lastClr="000000"/>
                  </a:solidFill>
                  <a:latin typeface="Calibri" pitchFamily="34" charset="0"/>
                  <a:ea typeface="宋体" pitchFamily="2" charset="-122"/>
                </a:endParaRPr>
              </a:p>
            </p:txBody>
          </p:sp>
          <p:sp>
            <p:nvSpPr>
              <p:cNvPr id="55" name="Oval 155"/>
              <p:cNvSpPr>
                <a:spLocks noChangeArrowheads="1"/>
              </p:cNvSpPr>
              <p:nvPr/>
            </p:nvSpPr>
            <p:spPr bwMode="gray">
              <a:xfrm>
                <a:off x="1701" y="2024"/>
                <a:ext cx="662" cy="665"/>
              </a:xfrm>
              <a:prstGeom prst="ellipse">
                <a:avLst/>
              </a:prstGeom>
              <a:gradFill rotWithShape="1">
                <a:gsLst>
                  <a:gs pos="0">
                    <a:srgbClr val="636869"/>
                  </a:gs>
                  <a:gs pos="100000">
                    <a:srgbClr val="D6E1E2"/>
                  </a:gs>
                </a:gsLst>
                <a:lin ang="5400000" scaled="1"/>
              </a:gradFill>
              <a:ln>
                <a:noFill/>
              </a:ln>
              <a:extLst/>
            </p:spPr>
            <p:txBody>
              <a:bodyPr vert="eaVert" wrap="none" anchor="ctr"/>
              <a:lstStyle/>
              <a:p>
                <a:pPr eaLnBrk="1" fontAlgn="auto" hangingPunct="1">
                  <a:spcBef>
                    <a:spcPts val="0"/>
                  </a:spcBef>
                  <a:spcAft>
                    <a:spcPts val="0"/>
                  </a:spcAft>
                  <a:defRPr/>
                </a:pPr>
                <a:endParaRPr lang="zh-CN" altLang="zh-CN" sz="1800" b="0" kern="0">
                  <a:solidFill>
                    <a:sysClr val="windowText" lastClr="000000"/>
                  </a:solidFill>
                  <a:latin typeface="Calibri" pitchFamily="34" charset="0"/>
                  <a:ea typeface="宋体" pitchFamily="2" charset="-122"/>
                </a:endParaRPr>
              </a:p>
            </p:txBody>
          </p:sp>
          <p:sp>
            <p:nvSpPr>
              <p:cNvPr id="56" name="Oval 156"/>
              <p:cNvSpPr>
                <a:spLocks noChangeArrowheads="1"/>
              </p:cNvSpPr>
              <p:nvPr/>
            </p:nvSpPr>
            <p:spPr bwMode="gray">
              <a:xfrm>
                <a:off x="1709" y="2028"/>
                <a:ext cx="649" cy="647"/>
              </a:xfrm>
              <a:prstGeom prst="ellipse">
                <a:avLst/>
              </a:prstGeom>
              <a:gradFill rotWithShape="1">
                <a:gsLst>
                  <a:gs pos="0">
                    <a:srgbClr val="D6E1E2">
                      <a:alpha val="0"/>
                    </a:srgbClr>
                  </a:gs>
                  <a:gs pos="100000">
                    <a:srgbClr val="F1F5F5"/>
                  </a:gs>
                </a:gsLst>
                <a:lin ang="5400000" scaled="1"/>
              </a:gradFill>
              <a:ln>
                <a:noFill/>
              </a:ln>
              <a:extLst/>
            </p:spPr>
            <p:txBody>
              <a:bodyPr vert="eaVert" wrap="none" anchor="ctr"/>
              <a:lstStyle/>
              <a:p>
                <a:pPr eaLnBrk="1" fontAlgn="auto" hangingPunct="1">
                  <a:spcBef>
                    <a:spcPts val="0"/>
                  </a:spcBef>
                  <a:spcAft>
                    <a:spcPts val="0"/>
                  </a:spcAft>
                  <a:defRPr/>
                </a:pPr>
                <a:endParaRPr lang="zh-CN" altLang="zh-CN" sz="1800" b="0" kern="0">
                  <a:solidFill>
                    <a:sysClr val="windowText" lastClr="000000"/>
                  </a:solidFill>
                  <a:latin typeface="Calibri" pitchFamily="34" charset="0"/>
                  <a:ea typeface="宋体" pitchFamily="2" charset="-122"/>
                </a:endParaRPr>
              </a:p>
            </p:txBody>
          </p:sp>
          <p:sp>
            <p:nvSpPr>
              <p:cNvPr id="57" name="Oval 157"/>
              <p:cNvSpPr>
                <a:spLocks noChangeArrowheads="1"/>
              </p:cNvSpPr>
              <p:nvPr/>
            </p:nvSpPr>
            <p:spPr bwMode="gray">
              <a:xfrm>
                <a:off x="1716" y="2035"/>
                <a:ext cx="617" cy="605"/>
              </a:xfrm>
              <a:prstGeom prst="ellipse">
                <a:avLst/>
              </a:prstGeom>
              <a:gradFill rotWithShape="1">
                <a:gsLst>
                  <a:gs pos="0">
                    <a:srgbClr val="AAB2B3"/>
                  </a:gs>
                  <a:gs pos="100000">
                    <a:srgbClr val="D6E1E2">
                      <a:alpha val="48000"/>
                    </a:srgbClr>
                  </a:gs>
                </a:gsLst>
                <a:lin ang="5400000" scaled="1"/>
              </a:gradFill>
              <a:ln>
                <a:noFill/>
              </a:ln>
              <a:extLst/>
            </p:spPr>
            <p:txBody>
              <a:bodyPr vert="eaVert" wrap="none" anchor="ctr"/>
              <a:lstStyle/>
              <a:p>
                <a:pPr eaLnBrk="1" fontAlgn="auto" hangingPunct="1">
                  <a:spcBef>
                    <a:spcPts val="0"/>
                  </a:spcBef>
                  <a:spcAft>
                    <a:spcPts val="0"/>
                  </a:spcAft>
                  <a:defRPr/>
                </a:pPr>
                <a:endParaRPr lang="zh-CN" altLang="zh-CN" sz="1800" b="0" kern="0">
                  <a:solidFill>
                    <a:sysClr val="windowText" lastClr="000000"/>
                  </a:solidFill>
                  <a:latin typeface="Calibri" pitchFamily="34" charset="0"/>
                  <a:ea typeface="宋体" pitchFamily="2" charset="-122"/>
                </a:endParaRPr>
              </a:p>
            </p:txBody>
          </p:sp>
          <p:sp>
            <p:nvSpPr>
              <p:cNvPr id="58" name="Oval 158"/>
              <p:cNvSpPr>
                <a:spLocks noChangeArrowheads="1"/>
              </p:cNvSpPr>
              <p:nvPr/>
            </p:nvSpPr>
            <p:spPr bwMode="gray">
              <a:xfrm>
                <a:off x="1751" y="2051"/>
                <a:ext cx="547" cy="492"/>
              </a:xfrm>
              <a:prstGeom prst="ellipse">
                <a:avLst/>
              </a:prstGeom>
              <a:gradFill rotWithShape="1">
                <a:gsLst>
                  <a:gs pos="0">
                    <a:srgbClr val="FFFFFF"/>
                  </a:gs>
                  <a:gs pos="100000">
                    <a:srgbClr val="D6E1E2">
                      <a:alpha val="37999"/>
                    </a:srgbClr>
                  </a:gs>
                </a:gsLst>
                <a:lin ang="5400000" scaled="1"/>
              </a:gradFill>
              <a:ln>
                <a:noFill/>
              </a:ln>
              <a:extLst/>
            </p:spPr>
            <p:txBody>
              <a:bodyPr vert="eaVert" wrap="none" anchor="ctr"/>
              <a:lstStyle/>
              <a:p>
                <a:pPr eaLnBrk="1" fontAlgn="auto" hangingPunct="1">
                  <a:spcBef>
                    <a:spcPts val="0"/>
                  </a:spcBef>
                  <a:spcAft>
                    <a:spcPts val="0"/>
                  </a:spcAft>
                  <a:defRPr/>
                </a:pPr>
                <a:endParaRPr lang="zh-CN" altLang="zh-CN" sz="1800" b="0" kern="0">
                  <a:solidFill>
                    <a:sysClr val="windowText" lastClr="000000"/>
                  </a:solidFill>
                  <a:latin typeface="Calibri" pitchFamily="34" charset="0"/>
                  <a:ea typeface="宋体" pitchFamily="2" charset="-122"/>
                </a:endParaRPr>
              </a:p>
            </p:txBody>
          </p:sp>
          <p:sp>
            <p:nvSpPr>
              <p:cNvPr id="59" name="Text Box 159"/>
              <p:cNvSpPr txBox="1">
                <a:spLocks noChangeArrowheads="1"/>
              </p:cNvSpPr>
              <p:nvPr/>
            </p:nvSpPr>
            <p:spPr bwMode="gray">
              <a:xfrm>
                <a:off x="1950" y="2129"/>
                <a:ext cx="154" cy="255"/>
              </a:xfrm>
              <a:prstGeom prst="rect">
                <a:avLst/>
              </a:prstGeom>
              <a:noFill/>
              <a:ln>
                <a:noFill/>
              </a:ln>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eaLnBrk="1" fontAlgn="auto" hangingPunct="1">
                  <a:spcBef>
                    <a:spcPts val="0"/>
                  </a:spcBef>
                  <a:spcAft>
                    <a:spcPts val="0"/>
                  </a:spcAft>
                  <a:defRPr/>
                </a:pPr>
                <a:endParaRPr lang="zh-CN" altLang="zh-CN" sz="1400" b="0" kern="0" smtClean="0">
                  <a:solidFill>
                    <a:srgbClr val="000000"/>
                  </a:solidFill>
                  <a:latin typeface="HY헤드라인M"/>
                  <a:ea typeface="HY헤드라인M"/>
                  <a:cs typeface="HY헤드라인M"/>
                </a:endParaRPr>
              </a:p>
            </p:txBody>
          </p:sp>
        </p:grpSp>
        <p:sp>
          <p:nvSpPr>
            <p:cNvPr id="53" name="TextBox 345"/>
            <p:cNvSpPr txBox="1">
              <a:spLocks noChangeArrowheads="1"/>
            </p:cNvSpPr>
            <p:nvPr/>
          </p:nvSpPr>
          <p:spPr bwMode="auto">
            <a:xfrm>
              <a:off x="5580112" y="3625279"/>
              <a:ext cx="115212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eaLnBrk="1" hangingPunct="1"/>
              <a:r>
                <a:rPr lang="zh-CN" altLang="en-US" sz="1400">
                  <a:solidFill>
                    <a:srgbClr val="000000"/>
                  </a:solidFill>
                  <a:latin typeface="微软雅黑" pitchFamily="34" charset="-122"/>
                  <a:ea typeface="微软雅黑" pitchFamily="34" charset="-122"/>
                </a:rPr>
                <a:t>深化应用</a:t>
              </a:r>
              <a:endParaRPr lang="zh-CN" altLang="en-US" sz="1800">
                <a:solidFill>
                  <a:srgbClr val="000000"/>
                </a:solidFill>
                <a:latin typeface="微软雅黑" pitchFamily="34" charset="-122"/>
                <a:ea typeface="微软雅黑" pitchFamily="34" charset="-122"/>
              </a:endParaRPr>
            </a:p>
          </p:txBody>
        </p:sp>
      </p:grpSp>
      <p:grpSp>
        <p:nvGrpSpPr>
          <p:cNvPr id="60" name="组合 59"/>
          <p:cNvGrpSpPr>
            <a:grpSpLocks/>
          </p:cNvGrpSpPr>
          <p:nvPr/>
        </p:nvGrpSpPr>
        <p:grpSpPr bwMode="auto">
          <a:xfrm>
            <a:off x="7164388" y="2363788"/>
            <a:ext cx="1152525" cy="950912"/>
            <a:chOff x="7164288" y="2506613"/>
            <a:chExt cx="1152128" cy="950912"/>
          </a:xfrm>
        </p:grpSpPr>
        <p:grpSp>
          <p:nvGrpSpPr>
            <p:cNvPr id="61" name="Group 132"/>
            <p:cNvGrpSpPr>
              <a:grpSpLocks/>
            </p:cNvGrpSpPr>
            <p:nvPr/>
          </p:nvGrpSpPr>
          <p:grpSpPr bwMode="auto">
            <a:xfrm>
              <a:off x="7173913" y="2506613"/>
              <a:ext cx="858837" cy="950912"/>
              <a:chOff x="2562" y="1979"/>
              <a:chExt cx="1074" cy="1188"/>
            </a:xfrm>
          </p:grpSpPr>
          <p:sp>
            <p:nvSpPr>
              <p:cNvPr id="63" name="Oval 133"/>
              <p:cNvSpPr>
                <a:spLocks noChangeArrowheads="1"/>
              </p:cNvSpPr>
              <p:nvPr/>
            </p:nvSpPr>
            <p:spPr bwMode="gray">
              <a:xfrm rot="-723406">
                <a:off x="2606" y="2747"/>
                <a:ext cx="905" cy="420"/>
              </a:xfrm>
              <a:prstGeom prst="ellipse">
                <a:avLst/>
              </a:prstGeom>
              <a:solidFill>
                <a:srgbClr val="0F2145">
                  <a:alpha val="30196"/>
                </a:srgbClr>
              </a:solidFill>
              <a:ln>
                <a:noFill/>
              </a:ln>
              <a:extLst/>
            </p:spPr>
            <p:txBody>
              <a:bodyPr wrap="none" anchor="ctr"/>
              <a:lstStyle/>
              <a:p>
                <a:pPr eaLnBrk="1" fontAlgn="auto" hangingPunct="1">
                  <a:spcBef>
                    <a:spcPts val="0"/>
                  </a:spcBef>
                  <a:spcAft>
                    <a:spcPts val="0"/>
                  </a:spcAft>
                  <a:defRPr/>
                </a:pPr>
                <a:endParaRPr lang="zh-CN" altLang="zh-CN" sz="1800" b="0" kern="0">
                  <a:solidFill>
                    <a:sysClr val="windowText" lastClr="000000"/>
                  </a:solidFill>
                  <a:latin typeface="Calibri" pitchFamily="34" charset="0"/>
                  <a:ea typeface="宋体" pitchFamily="2" charset="-122"/>
                </a:endParaRPr>
              </a:p>
            </p:txBody>
          </p:sp>
          <p:sp>
            <p:nvSpPr>
              <p:cNvPr id="64" name="Oval 134"/>
              <p:cNvSpPr>
                <a:spLocks noChangeArrowheads="1"/>
              </p:cNvSpPr>
              <p:nvPr/>
            </p:nvSpPr>
            <p:spPr bwMode="gray">
              <a:xfrm>
                <a:off x="2562" y="1979"/>
                <a:ext cx="1074" cy="1075"/>
              </a:xfrm>
              <a:prstGeom prst="ellipse">
                <a:avLst/>
              </a:prstGeom>
              <a:gradFill rotWithShape="1">
                <a:gsLst>
                  <a:gs pos="0">
                    <a:srgbClr val="636869"/>
                  </a:gs>
                  <a:gs pos="100000">
                    <a:srgbClr val="D6E1E2"/>
                  </a:gs>
                </a:gsLst>
                <a:lin ang="5400000" scaled="1"/>
              </a:gradFill>
              <a:ln>
                <a:noFill/>
              </a:ln>
              <a:extLst/>
            </p:spPr>
            <p:txBody>
              <a:bodyPr vert="eaVert" wrap="none" anchor="ctr"/>
              <a:lstStyle/>
              <a:p>
                <a:pPr eaLnBrk="1" fontAlgn="auto" hangingPunct="1">
                  <a:spcBef>
                    <a:spcPts val="0"/>
                  </a:spcBef>
                  <a:spcAft>
                    <a:spcPts val="0"/>
                  </a:spcAft>
                  <a:defRPr/>
                </a:pPr>
                <a:endParaRPr lang="zh-CN" altLang="zh-CN" sz="1800" b="0" kern="0">
                  <a:solidFill>
                    <a:sysClr val="windowText" lastClr="000000"/>
                  </a:solidFill>
                  <a:latin typeface="Calibri" pitchFamily="34" charset="0"/>
                  <a:ea typeface="宋体" pitchFamily="2" charset="-122"/>
                </a:endParaRPr>
              </a:p>
            </p:txBody>
          </p:sp>
          <p:sp>
            <p:nvSpPr>
              <p:cNvPr id="65" name="Oval 135"/>
              <p:cNvSpPr>
                <a:spLocks noChangeArrowheads="1"/>
              </p:cNvSpPr>
              <p:nvPr/>
            </p:nvSpPr>
            <p:spPr bwMode="gray">
              <a:xfrm>
                <a:off x="2576" y="1985"/>
                <a:ext cx="1048" cy="1047"/>
              </a:xfrm>
              <a:prstGeom prst="ellipse">
                <a:avLst/>
              </a:prstGeom>
              <a:gradFill rotWithShape="1">
                <a:gsLst>
                  <a:gs pos="0">
                    <a:srgbClr val="D6E1E2">
                      <a:alpha val="0"/>
                    </a:srgbClr>
                  </a:gs>
                  <a:gs pos="100000">
                    <a:srgbClr val="F1F5F5"/>
                  </a:gs>
                </a:gsLst>
                <a:lin ang="5400000" scaled="1"/>
              </a:gradFill>
              <a:ln>
                <a:noFill/>
              </a:ln>
              <a:extLst/>
            </p:spPr>
            <p:txBody>
              <a:bodyPr vert="eaVert" wrap="none" anchor="ctr"/>
              <a:lstStyle/>
              <a:p>
                <a:pPr eaLnBrk="1" fontAlgn="auto" hangingPunct="1">
                  <a:spcBef>
                    <a:spcPts val="0"/>
                  </a:spcBef>
                  <a:spcAft>
                    <a:spcPts val="0"/>
                  </a:spcAft>
                  <a:defRPr/>
                </a:pPr>
                <a:endParaRPr lang="zh-CN" altLang="zh-CN" sz="1800" b="0" kern="0">
                  <a:solidFill>
                    <a:sysClr val="windowText" lastClr="000000"/>
                  </a:solidFill>
                  <a:latin typeface="Calibri" pitchFamily="34" charset="0"/>
                  <a:ea typeface="宋体" pitchFamily="2" charset="-122"/>
                </a:endParaRPr>
              </a:p>
            </p:txBody>
          </p:sp>
          <p:sp>
            <p:nvSpPr>
              <p:cNvPr id="66" name="Oval 136"/>
              <p:cNvSpPr>
                <a:spLocks noChangeArrowheads="1"/>
              </p:cNvSpPr>
              <p:nvPr/>
            </p:nvSpPr>
            <p:spPr bwMode="gray">
              <a:xfrm>
                <a:off x="2586" y="1995"/>
                <a:ext cx="998" cy="980"/>
              </a:xfrm>
              <a:prstGeom prst="ellipse">
                <a:avLst/>
              </a:prstGeom>
              <a:gradFill rotWithShape="1">
                <a:gsLst>
                  <a:gs pos="0">
                    <a:srgbClr val="AAB2B3"/>
                  </a:gs>
                  <a:gs pos="100000">
                    <a:srgbClr val="D6E1E2">
                      <a:alpha val="48000"/>
                    </a:srgbClr>
                  </a:gs>
                </a:gsLst>
                <a:lin ang="5400000" scaled="1"/>
              </a:gradFill>
              <a:ln>
                <a:noFill/>
              </a:ln>
              <a:extLst/>
            </p:spPr>
            <p:txBody>
              <a:bodyPr vert="eaVert" wrap="none" anchor="ctr"/>
              <a:lstStyle/>
              <a:p>
                <a:pPr eaLnBrk="1" fontAlgn="auto" hangingPunct="1">
                  <a:spcBef>
                    <a:spcPts val="0"/>
                  </a:spcBef>
                  <a:spcAft>
                    <a:spcPts val="0"/>
                  </a:spcAft>
                  <a:defRPr/>
                </a:pPr>
                <a:endParaRPr lang="zh-CN" altLang="zh-CN" sz="1800" b="0" kern="0">
                  <a:solidFill>
                    <a:sysClr val="windowText" lastClr="000000"/>
                  </a:solidFill>
                  <a:latin typeface="Calibri" pitchFamily="34" charset="0"/>
                  <a:ea typeface="宋体" pitchFamily="2" charset="-122"/>
                </a:endParaRPr>
              </a:p>
            </p:txBody>
          </p:sp>
          <p:sp>
            <p:nvSpPr>
              <p:cNvPr id="67" name="Oval 137"/>
              <p:cNvSpPr>
                <a:spLocks noChangeArrowheads="1"/>
              </p:cNvSpPr>
              <p:nvPr/>
            </p:nvSpPr>
            <p:spPr bwMode="gray">
              <a:xfrm>
                <a:off x="2643" y="2023"/>
                <a:ext cx="889" cy="795"/>
              </a:xfrm>
              <a:prstGeom prst="ellipse">
                <a:avLst/>
              </a:prstGeom>
              <a:gradFill rotWithShape="1">
                <a:gsLst>
                  <a:gs pos="0">
                    <a:srgbClr val="FFFFFF"/>
                  </a:gs>
                  <a:gs pos="100000">
                    <a:srgbClr val="D6E1E2">
                      <a:alpha val="37999"/>
                    </a:srgbClr>
                  </a:gs>
                </a:gsLst>
                <a:lin ang="5400000" scaled="1"/>
              </a:gradFill>
              <a:ln>
                <a:noFill/>
              </a:ln>
              <a:extLst/>
            </p:spPr>
            <p:txBody>
              <a:bodyPr vert="eaVert" wrap="none" anchor="ctr"/>
              <a:lstStyle/>
              <a:p>
                <a:pPr eaLnBrk="1" fontAlgn="auto" hangingPunct="1">
                  <a:spcBef>
                    <a:spcPts val="0"/>
                  </a:spcBef>
                  <a:spcAft>
                    <a:spcPts val="0"/>
                  </a:spcAft>
                  <a:defRPr/>
                </a:pPr>
                <a:endParaRPr lang="zh-CN" altLang="zh-CN" sz="1800" b="0" kern="0">
                  <a:solidFill>
                    <a:sysClr val="windowText" lastClr="000000"/>
                  </a:solidFill>
                  <a:latin typeface="Calibri" pitchFamily="34" charset="0"/>
                  <a:ea typeface="宋体" pitchFamily="2" charset="-122"/>
                </a:endParaRPr>
              </a:p>
            </p:txBody>
          </p:sp>
          <p:sp>
            <p:nvSpPr>
              <p:cNvPr id="68" name="Text Box 138"/>
              <p:cNvSpPr txBox="1">
                <a:spLocks noChangeArrowheads="1"/>
              </p:cNvSpPr>
              <p:nvPr/>
            </p:nvSpPr>
            <p:spPr bwMode="gray">
              <a:xfrm>
                <a:off x="2975" y="2150"/>
                <a:ext cx="230" cy="381"/>
              </a:xfrm>
              <a:prstGeom prst="rect">
                <a:avLst/>
              </a:prstGeom>
              <a:noFill/>
              <a:ln>
                <a:noFill/>
              </a:ln>
              <a:extLst/>
            </p:spPr>
            <p:txBody>
              <a:bodyPr wrap="none">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eaLnBrk="1" fontAlgn="auto" hangingPunct="1">
                  <a:spcBef>
                    <a:spcPts val="0"/>
                  </a:spcBef>
                  <a:spcAft>
                    <a:spcPts val="0"/>
                  </a:spcAft>
                  <a:defRPr/>
                </a:pPr>
                <a:endParaRPr lang="zh-CN" altLang="zh-CN" sz="1400" b="0" kern="0" smtClean="0">
                  <a:solidFill>
                    <a:srgbClr val="000000"/>
                  </a:solidFill>
                  <a:latin typeface="HY헤드라인M"/>
                  <a:ea typeface="HY헤드라인M"/>
                  <a:cs typeface="HY헤드라인M"/>
                </a:endParaRPr>
              </a:p>
            </p:txBody>
          </p:sp>
        </p:grpSp>
        <p:sp>
          <p:nvSpPr>
            <p:cNvPr id="62" name="TextBox 346"/>
            <p:cNvSpPr txBox="1">
              <a:spLocks noChangeArrowheads="1"/>
            </p:cNvSpPr>
            <p:nvPr/>
          </p:nvSpPr>
          <p:spPr bwMode="auto">
            <a:xfrm>
              <a:off x="7164288" y="2791961"/>
              <a:ext cx="115212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Char char="»"/>
                <a:defRPr sz="2000">
                  <a:solidFill>
                    <a:schemeClr val="tx1"/>
                  </a:solidFill>
                  <a:latin typeface="Calibri" pitchFamily="34" charset="0"/>
                  <a:ea typeface="宋体" pitchFamily="2" charset="-122"/>
                </a:defRPr>
              </a:lvl6pPr>
              <a:lvl7pPr eaLnBrk="0" fontAlgn="base" hangingPunct="0">
                <a:spcAft>
                  <a:spcPct val="0"/>
                </a:spcAft>
                <a:buChar char="»"/>
                <a:defRPr sz="2000">
                  <a:solidFill>
                    <a:schemeClr val="tx1"/>
                  </a:solidFill>
                  <a:latin typeface="Calibri" pitchFamily="34" charset="0"/>
                  <a:ea typeface="宋体" pitchFamily="2" charset="-122"/>
                </a:defRPr>
              </a:lvl7pPr>
              <a:lvl8pPr eaLnBrk="0" fontAlgn="base" hangingPunct="0">
                <a:spcAft>
                  <a:spcPct val="0"/>
                </a:spcAft>
                <a:buChar char="»"/>
                <a:defRPr sz="2000">
                  <a:solidFill>
                    <a:schemeClr val="tx1"/>
                  </a:solidFill>
                  <a:latin typeface="Calibri" pitchFamily="34" charset="0"/>
                  <a:ea typeface="宋体" pitchFamily="2" charset="-122"/>
                </a:defRPr>
              </a:lvl8pPr>
              <a:lvl9pPr eaLnBrk="0" fontAlgn="base" hangingPunct="0">
                <a:spcAft>
                  <a:spcPct val="0"/>
                </a:spcAft>
                <a:buChar char="»"/>
                <a:defRPr sz="2000">
                  <a:solidFill>
                    <a:schemeClr val="tx1"/>
                  </a:solidFill>
                  <a:latin typeface="Calibri" pitchFamily="34" charset="0"/>
                  <a:ea typeface="宋体" pitchFamily="2" charset="-122"/>
                </a:defRPr>
              </a:lvl9pPr>
            </a:lstStyle>
            <a:p>
              <a:pPr eaLnBrk="1" hangingPunct="1"/>
              <a:r>
                <a:rPr lang="zh-CN" altLang="en-US" sz="1400">
                  <a:solidFill>
                    <a:srgbClr val="000000"/>
                  </a:solidFill>
                  <a:latin typeface="微软雅黑" pitchFamily="34" charset="-122"/>
                  <a:ea typeface="微软雅黑" pitchFamily="34" charset="-122"/>
                </a:rPr>
                <a:t>智能提升</a:t>
              </a:r>
              <a:endParaRPr lang="zh-CN" altLang="en-US" sz="2000">
                <a:solidFill>
                  <a:srgbClr val="000000"/>
                </a:solidFill>
                <a:latin typeface="微软雅黑" pitchFamily="34" charset="-122"/>
                <a:ea typeface="微软雅黑" pitchFamily="34" charset="-122"/>
              </a:endParaRPr>
            </a:p>
          </p:txBody>
        </p:sp>
      </p:grpSp>
    </p:spTree>
    <p:extLst>
      <p:ext uri="{BB962C8B-B14F-4D97-AF65-F5344CB8AC3E}">
        <p14:creationId xmlns:p14="http://schemas.microsoft.com/office/powerpoint/2010/main" val="1474762363"/>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42"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1000"/>
                                        <p:tgtEl>
                                          <p:spTgt spid="23"/>
                                        </p:tgtEl>
                                      </p:cBhvr>
                                    </p:animEffect>
                                    <p:anim calcmode="lin" valueType="num">
                                      <p:cBhvr>
                                        <p:cTn id="11" dur="1000" fill="hold"/>
                                        <p:tgtEl>
                                          <p:spTgt spid="23"/>
                                        </p:tgtEl>
                                        <p:attrNameLst>
                                          <p:attrName>ppt_x</p:attrName>
                                        </p:attrNameLst>
                                      </p:cBhvr>
                                      <p:tavLst>
                                        <p:tav tm="0">
                                          <p:val>
                                            <p:strVal val="#ppt_x"/>
                                          </p:val>
                                        </p:tav>
                                        <p:tav tm="100000">
                                          <p:val>
                                            <p:strVal val="#ppt_x"/>
                                          </p:val>
                                        </p:tav>
                                      </p:tavLst>
                                    </p:anim>
                                    <p:anim calcmode="lin" valueType="num">
                                      <p:cBhvr>
                                        <p:cTn id="12" dur="1000" fill="hold"/>
                                        <p:tgtEl>
                                          <p:spTgt spid="23"/>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1000"/>
                                        <p:tgtEl>
                                          <p:spTgt spid="33"/>
                                        </p:tgtEl>
                                      </p:cBhvr>
                                    </p:animEffect>
                                    <p:anim calcmode="lin" valueType="num">
                                      <p:cBhvr>
                                        <p:cTn id="16" dur="1000" fill="hold"/>
                                        <p:tgtEl>
                                          <p:spTgt spid="33"/>
                                        </p:tgtEl>
                                        <p:attrNameLst>
                                          <p:attrName>ppt_x</p:attrName>
                                        </p:attrNameLst>
                                      </p:cBhvr>
                                      <p:tavLst>
                                        <p:tav tm="0">
                                          <p:val>
                                            <p:strVal val="#ppt_x"/>
                                          </p:val>
                                        </p:tav>
                                        <p:tav tm="100000">
                                          <p:val>
                                            <p:strVal val="#ppt_x"/>
                                          </p:val>
                                        </p:tav>
                                      </p:tavLst>
                                    </p:anim>
                                    <p:anim calcmode="lin" valueType="num">
                                      <p:cBhvr>
                                        <p:cTn id="17" dur="1000" fill="hold"/>
                                        <p:tgtEl>
                                          <p:spTgt spid="33"/>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fade">
                                      <p:cBhvr>
                                        <p:cTn id="20" dur="1000"/>
                                        <p:tgtEl>
                                          <p:spTgt spid="42"/>
                                        </p:tgtEl>
                                      </p:cBhvr>
                                    </p:animEffect>
                                    <p:anim calcmode="lin" valueType="num">
                                      <p:cBhvr>
                                        <p:cTn id="21" dur="1000" fill="hold"/>
                                        <p:tgtEl>
                                          <p:spTgt spid="42"/>
                                        </p:tgtEl>
                                        <p:attrNameLst>
                                          <p:attrName>ppt_x</p:attrName>
                                        </p:attrNameLst>
                                      </p:cBhvr>
                                      <p:tavLst>
                                        <p:tav tm="0">
                                          <p:val>
                                            <p:strVal val="#ppt_x"/>
                                          </p:val>
                                        </p:tav>
                                        <p:tav tm="100000">
                                          <p:val>
                                            <p:strVal val="#ppt_x"/>
                                          </p:val>
                                        </p:tav>
                                      </p:tavLst>
                                    </p:anim>
                                    <p:anim calcmode="lin" valueType="num">
                                      <p:cBhvr>
                                        <p:cTn id="22" dur="1000" fill="hold"/>
                                        <p:tgtEl>
                                          <p:spTgt spid="42"/>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1000"/>
                                        <p:tgtEl>
                                          <p:spTgt spid="51"/>
                                        </p:tgtEl>
                                      </p:cBhvr>
                                    </p:animEffect>
                                    <p:anim calcmode="lin" valueType="num">
                                      <p:cBhvr>
                                        <p:cTn id="26" dur="1000" fill="hold"/>
                                        <p:tgtEl>
                                          <p:spTgt spid="51"/>
                                        </p:tgtEl>
                                        <p:attrNameLst>
                                          <p:attrName>ppt_x</p:attrName>
                                        </p:attrNameLst>
                                      </p:cBhvr>
                                      <p:tavLst>
                                        <p:tav tm="0">
                                          <p:val>
                                            <p:strVal val="#ppt_x"/>
                                          </p:val>
                                        </p:tav>
                                        <p:tav tm="100000">
                                          <p:val>
                                            <p:strVal val="#ppt_x"/>
                                          </p:val>
                                        </p:tav>
                                      </p:tavLst>
                                    </p:anim>
                                    <p:anim calcmode="lin" valueType="num">
                                      <p:cBhvr>
                                        <p:cTn id="27" dur="1000" fill="hold"/>
                                        <p:tgtEl>
                                          <p:spTgt spid="51"/>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60"/>
                                        </p:tgtEl>
                                        <p:attrNameLst>
                                          <p:attrName>style.visibility</p:attrName>
                                        </p:attrNameLst>
                                      </p:cBhvr>
                                      <p:to>
                                        <p:strVal val="visible"/>
                                      </p:to>
                                    </p:set>
                                    <p:animEffect transition="in" filter="fade">
                                      <p:cBhvr>
                                        <p:cTn id="30" dur="1000"/>
                                        <p:tgtEl>
                                          <p:spTgt spid="60"/>
                                        </p:tgtEl>
                                      </p:cBhvr>
                                    </p:animEffect>
                                    <p:anim calcmode="lin" valueType="num">
                                      <p:cBhvr>
                                        <p:cTn id="31" dur="1000" fill="hold"/>
                                        <p:tgtEl>
                                          <p:spTgt spid="60"/>
                                        </p:tgtEl>
                                        <p:attrNameLst>
                                          <p:attrName>ppt_x</p:attrName>
                                        </p:attrNameLst>
                                      </p:cBhvr>
                                      <p:tavLst>
                                        <p:tav tm="0">
                                          <p:val>
                                            <p:strVal val="#ppt_x"/>
                                          </p:val>
                                        </p:tav>
                                        <p:tav tm="100000">
                                          <p:val>
                                            <p:strVal val="#ppt_x"/>
                                          </p:val>
                                        </p:tav>
                                      </p:tavLst>
                                    </p:anim>
                                    <p:anim calcmode="lin" valueType="num">
                                      <p:cBhvr>
                                        <p:cTn id="32"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bwMode="auto">
          <a:xfrm>
            <a:off x="2232025" y="9525"/>
            <a:ext cx="6948488"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fontAlgn="auto">
              <a:spcBef>
                <a:spcPts val="0"/>
              </a:spcBef>
              <a:spcAft>
                <a:spcPts val="0"/>
              </a:spcAft>
              <a:defRPr/>
            </a:pPr>
            <a:r>
              <a:rPr lang="zh-CN" altLang="en-US" sz="3200" b="1" dirty="0" smtClean="0">
                <a:solidFill>
                  <a:prstClr val="black"/>
                </a:solidFill>
                <a:effectLst>
                  <a:outerShdw blurRad="38100" dist="38100" dir="2700000" algn="tl">
                    <a:srgbClr val="000000">
                      <a:alpha val="43137"/>
                    </a:srgbClr>
                  </a:outerShdw>
                </a:effectLst>
                <a:latin typeface="黑体" pitchFamily="2" charset="-122"/>
                <a:ea typeface="黑体" pitchFamily="2" charset="-122"/>
              </a:rPr>
              <a:t>数据</a:t>
            </a:r>
            <a:r>
              <a:rPr lang="zh-CN" altLang="en-US" sz="3200" b="1" dirty="0">
                <a:solidFill>
                  <a:prstClr val="black"/>
                </a:solidFill>
                <a:effectLst>
                  <a:outerShdw blurRad="38100" dist="38100" dir="2700000" algn="tl">
                    <a:srgbClr val="000000">
                      <a:alpha val="43137"/>
                    </a:srgbClr>
                  </a:outerShdw>
                </a:effectLst>
                <a:latin typeface="黑体" pitchFamily="2" charset="-122"/>
                <a:ea typeface="黑体" pitchFamily="2" charset="-122"/>
              </a:rPr>
              <a:t>管理</a:t>
            </a:r>
          </a:p>
        </p:txBody>
      </p:sp>
      <p:pic>
        <p:nvPicPr>
          <p:cNvPr id="27"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98813" y="1747838"/>
            <a:ext cx="5743575" cy="412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矩形 27"/>
          <p:cNvSpPr>
            <a:spLocks noChangeArrowheads="1"/>
          </p:cNvSpPr>
          <p:nvPr/>
        </p:nvSpPr>
        <p:spPr bwMode="auto">
          <a:xfrm>
            <a:off x="144463" y="1747838"/>
            <a:ext cx="2900362" cy="4124325"/>
          </a:xfrm>
          <a:prstGeom prst="rect">
            <a:avLst/>
          </a:prstGeom>
          <a:gradFill rotWithShape="1">
            <a:gsLst>
              <a:gs pos="0">
                <a:srgbClr val="9ED3D7"/>
              </a:gs>
              <a:gs pos="24001">
                <a:srgbClr val="FFFFFF"/>
              </a:gs>
              <a:gs pos="100000">
                <a:srgbClr val="FFFFFF"/>
              </a:gs>
            </a:gsLst>
            <a:lin ang="5400000" scaled="1"/>
          </a:gradFill>
          <a:ln w="9525">
            <a:solidFill>
              <a:srgbClr val="4597A0"/>
            </a:solidFill>
            <a:prstDash val="sysDash"/>
            <a:bevel/>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nSpc>
                <a:spcPct val="200000"/>
              </a:lnSpc>
              <a:spcBef>
                <a:spcPct val="10000"/>
              </a:spcBef>
            </a:pPr>
            <a:r>
              <a:rPr lang="zh-CN" altLang="en-US" sz="1400" b="1" dirty="0" smtClean="0">
                <a:solidFill>
                  <a:srgbClr val="000000"/>
                </a:solidFill>
                <a:latin typeface="微软雅黑" pitchFamily="34" charset="-122"/>
                <a:ea typeface="微软雅黑" pitchFamily="34" charset="-122"/>
                <a:sym typeface="黑体" pitchFamily="49" charset="-122"/>
              </a:rPr>
              <a:t>项目数据管理整体</a:t>
            </a:r>
            <a:r>
              <a:rPr lang="zh-CN" altLang="en-US" sz="1400" b="1" dirty="0">
                <a:solidFill>
                  <a:srgbClr val="000000"/>
                </a:solidFill>
                <a:latin typeface="微软雅黑" pitchFamily="34" charset="-122"/>
                <a:ea typeface="微软雅黑" pitchFamily="34" charset="-122"/>
                <a:sym typeface="黑体" pitchFamily="49" charset="-122"/>
              </a:rPr>
              <a:t>思路，包括了以下</a:t>
            </a:r>
            <a:r>
              <a:rPr lang="en-US" altLang="zh-CN" sz="1400" b="1" dirty="0">
                <a:solidFill>
                  <a:srgbClr val="000000"/>
                </a:solidFill>
                <a:latin typeface="微软雅黑" pitchFamily="34" charset="-122"/>
                <a:ea typeface="微软雅黑" pitchFamily="34" charset="-122"/>
                <a:sym typeface="黑体" pitchFamily="49" charset="-122"/>
              </a:rPr>
              <a:t>8</a:t>
            </a:r>
            <a:r>
              <a:rPr lang="zh-CN" altLang="en-US" sz="1400" b="1" dirty="0">
                <a:solidFill>
                  <a:srgbClr val="000000"/>
                </a:solidFill>
                <a:latin typeface="微软雅黑" pitchFamily="34" charset="-122"/>
                <a:ea typeface="微软雅黑" pitchFamily="34" charset="-122"/>
                <a:sym typeface="黑体" pitchFamily="49" charset="-122"/>
              </a:rPr>
              <a:t>个环节：</a:t>
            </a:r>
            <a:r>
              <a:rPr lang="zh-CN" altLang="en-US" sz="1400" dirty="0">
                <a:solidFill>
                  <a:srgbClr val="FF0000"/>
                </a:solidFill>
                <a:latin typeface="微软雅黑" pitchFamily="34" charset="-122"/>
                <a:ea typeface="微软雅黑" pitchFamily="34" charset="-122"/>
                <a:sym typeface="黑体" pitchFamily="49" charset="-122"/>
              </a:rPr>
              <a:t>数据规划、数据采集、数据标识、数据处理、数据管理、数据异动、数据服务以及数据应用</a:t>
            </a:r>
            <a:r>
              <a:rPr lang="zh-CN" altLang="en-US" sz="1400" b="1" dirty="0">
                <a:solidFill>
                  <a:srgbClr val="000000"/>
                </a:solidFill>
                <a:latin typeface="微软雅黑" pitchFamily="34" charset="-122"/>
                <a:ea typeface="微软雅黑" pitchFamily="34" charset="-122"/>
                <a:sym typeface="黑体" pitchFamily="49" charset="-122"/>
              </a:rPr>
              <a:t>。同时，为了</a:t>
            </a:r>
            <a:r>
              <a:rPr lang="zh-CN" altLang="en-US" sz="1400" b="1" dirty="0" smtClean="0">
                <a:solidFill>
                  <a:srgbClr val="000000"/>
                </a:solidFill>
                <a:latin typeface="微软雅黑" pitchFamily="34" charset="-122"/>
                <a:ea typeface="微软雅黑" pitchFamily="34" charset="-122"/>
                <a:sym typeface="黑体" pitchFamily="49" charset="-122"/>
              </a:rPr>
              <a:t>保证项目</a:t>
            </a:r>
            <a:r>
              <a:rPr lang="zh-CN" altLang="en-US" sz="1400" b="1" dirty="0">
                <a:solidFill>
                  <a:srgbClr val="000000"/>
                </a:solidFill>
                <a:latin typeface="微软雅黑" pitchFamily="34" charset="-122"/>
                <a:ea typeface="微软雅黑" pitchFamily="34" charset="-122"/>
                <a:sym typeface="黑体" pitchFamily="49" charset="-122"/>
              </a:rPr>
              <a:t>的顺利实施，配套了完整的作业标准、流程规范和管控体系，并通过计算机手段进行了固化。</a:t>
            </a:r>
            <a:endParaRPr lang="zh-CN" altLang="en-US" sz="1400" dirty="0">
              <a:solidFill>
                <a:srgbClr val="000000"/>
              </a:solidFill>
              <a:latin typeface="微软雅黑" pitchFamily="34" charset="-122"/>
              <a:ea typeface="微软雅黑" pitchFamily="34" charset="-122"/>
              <a:sym typeface="黑体" pitchFamily="49" charset="-122"/>
            </a:endParaRPr>
          </a:p>
        </p:txBody>
      </p:sp>
      <p:sp>
        <p:nvSpPr>
          <p:cNvPr id="3" name="矩形 2"/>
          <p:cNvSpPr/>
          <p:nvPr/>
        </p:nvSpPr>
        <p:spPr>
          <a:xfrm>
            <a:off x="4499992" y="3501008"/>
            <a:ext cx="3240360" cy="864096"/>
          </a:xfrm>
          <a:prstGeom prst="rect">
            <a:avLst/>
          </a:prstGeom>
          <a:solidFill>
            <a:schemeClr val="bg1"/>
          </a:solidFill>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050908713"/>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bwMode="auto">
          <a:xfrm>
            <a:off x="2232025" y="9525"/>
            <a:ext cx="6948488"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fontAlgn="auto">
              <a:spcBef>
                <a:spcPts val="0"/>
              </a:spcBef>
              <a:spcAft>
                <a:spcPts val="0"/>
              </a:spcAft>
              <a:defRPr/>
            </a:pPr>
            <a:r>
              <a:rPr lang="zh-CN" altLang="en-US" sz="3200" b="1" dirty="0" smtClean="0">
                <a:solidFill>
                  <a:prstClr val="black"/>
                </a:solidFill>
                <a:effectLst>
                  <a:outerShdw blurRad="38100" dist="38100" dir="2700000" algn="tl">
                    <a:srgbClr val="000000">
                      <a:alpha val="43137"/>
                    </a:srgbClr>
                  </a:outerShdw>
                </a:effectLst>
                <a:latin typeface="黑体" pitchFamily="2" charset="-122"/>
                <a:ea typeface="黑体" pitchFamily="2" charset="-122"/>
              </a:rPr>
              <a:t>采集</a:t>
            </a:r>
            <a:r>
              <a:rPr lang="zh-CN" altLang="en-US" sz="3200" b="1" dirty="0">
                <a:solidFill>
                  <a:prstClr val="black"/>
                </a:solidFill>
                <a:effectLst>
                  <a:outerShdw blurRad="38100" dist="38100" dir="2700000" algn="tl">
                    <a:srgbClr val="000000">
                      <a:alpha val="43137"/>
                    </a:srgbClr>
                  </a:outerShdw>
                </a:effectLst>
                <a:latin typeface="黑体" pitchFamily="2" charset="-122"/>
                <a:ea typeface="黑体" pitchFamily="2" charset="-122"/>
              </a:rPr>
              <a:t>对象</a:t>
            </a:r>
            <a:endParaRPr lang="zh-CN" altLang="en-US" sz="3200" b="1" dirty="0">
              <a:solidFill>
                <a:prstClr val="black"/>
              </a:solidFill>
              <a:effectLst>
                <a:outerShdw blurRad="38100" dist="38100" dir="2700000" algn="tl">
                  <a:srgbClr val="000000">
                    <a:alpha val="43137"/>
                  </a:srgbClr>
                </a:outerShdw>
              </a:effectLst>
              <a:latin typeface="黑体" pitchFamily="2" charset="-122"/>
              <a:ea typeface="黑体" pitchFamily="2" charset="-122"/>
            </a:endParaRPr>
          </a:p>
        </p:txBody>
      </p:sp>
      <p:sp>
        <p:nvSpPr>
          <p:cNvPr id="40" name="TextBox 29"/>
          <p:cNvSpPr txBox="1">
            <a:spLocks noChangeArrowheads="1"/>
          </p:cNvSpPr>
          <p:nvPr/>
        </p:nvSpPr>
        <p:spPr bwMode="auto">
          <a:xfrm>
            <a:off x="173670" y="1196752"/>
            <a:ext cx="8856983" cy="1229054"/>
          </a:xfrm>
          <a:prstGeom prst="rect">
            <a:avLst/>
          </a:prstGeom>
          <a:noFill/>
          <a:ln/>
          <a:extLst/>
        </p:spPr>
        <p:style>
          <a:lnRef idx="2">
            <a:schemeClr val="accent5"/>
          </a:lnRef>
          <a:fillRef idx="1">
            <a:schemeClr val="lt1"/>
          </a:fillRef>
          <a:effectRef idx="0">
            <a:schemeClr val="accent5"/>
          </a:effectRef>
          <a:fontRef idx="minor">
            <a:schemeClr val="dk1"/>
          </a:fontRef>
        </p:style>
        <p:txBody>
          <a:bodyPr wrap="square">
            <a:spAutoFit/>
          </a:bodyPr>
          <a:lstStyle>
            <a:lvl1pPr>
              <a:defRPr sz="900" b="1">
                <a:solidFill>
                  <a:schemeClr val="tx1"/>
                </a:solidFill>
                <a:latin typeface="微软雅黑" panose="020B0503020204020204" pitchFamily="34" charset="-122"/>
                <a:ea typeface="宋体" panose="02010600030101010101" pitchFamily="2" charset="-122"/>
              </a:defRPr>
            </a:lvl1pPr>
            <a:lvl2pPr marL="742950" indent="-285750">
              <a:defRPr sz="900" b="1">
                <a:solidFill>
                  <a:schemeClr val="tx1"/>
                </a:solidFill>
                <a:latin typeface="微软雅黑" panose="020B0503020204020204" pitchFamily="34" charset="-122"/>
                <a:ea typeface="宋体" panose="02010600030101010101" pitchFamily="2" charset="-122"/>
              </a:defRPr>
            </a:lvl2pPr>
            <a:lvl3pPr marL="1143000" indent="-228600">
              <a:defRPr sz="900" b="1">
                <a:solidFill>
                  <a:schemeClr val="tx1"/>
                </a:solidFill>
                <a:latin typeface="微软雅黑" panose="020B0503020204020204" pitchFamily="34" charset="-122"/>
                <a:ea typeface="宋体" panose="02010600030101010101" pitchFamily="2" charset="-122"/>
              </a:defRPr>
            </a:lvl3pPr>
            <a:lvl4pPr marL="1600200" indent="-228600">
              <a:defRPr sz="900" b="1">
                <a:solidFill>
                  <a:schemeClr val="tx1"/>
                </a:solidFill>
                <a:latin typeface="微软雅黑" panose="020B0503020204020204" pitchFamily="34" charset="-122"/>
                <a:ea typeface="宋体" panose="02010600030101010101" pitchFamily="2" charset="-122"/>
              </a:defRPr>
            </a:lvl4pPr>
            <a:lvl5pPr marL="2057400" indent="-228600">
              <a:defRPr sz="900" b="1">
                <a:solidFill>
                  <a:schemeClr val="tx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9pPr>
          </a:lstStyle>
          <a:p>
            <a:pPr>
              <a:lnSpc>
                <a:spcPct val="150000"/>
              </a:lnSpc>
              <a:defRPr/>
            </a:pPr>
            <a:r>
              <a:rPr lang="zh-CN" altLang="en-US" sz="1600" b="0" dirty="0" smtClean="0">
                <a:latin typeface="Times New Roman" panose="02020603050405020304" pitchFamily="18" charset="0"/>
                <a:ea typeface="微软雅黑" panose="020B0503020204020204" pitchFamily="34" charset="-122"/>
                <a:cs typeface="Times New Roman" panose="02020603050405020304" pitchFamily="18" charset="0"/>
              </a:rPr>
              <a:t>         数据采集范围</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包括</a:t>
            </a:r>
            <a:r>
              <a:rPr lang="zh-CN" altLang="en-US" sz="1600" b="0" dirty="0" smtClean="0">
                <a:latin typeface="Times New Roman" panose="02020603050405020304" pitchFamily="18" charset="0"/>
                <a:ea typeface="微软雅黑" panose="020B0503020204020204" pitchFamily="34" charset="-122"/>
                <a:cs typeface="Times New Roman" panose="02020603050405020304" pitchFamily="18" charset="0"/>
              </a:rPr>
              <a:t>通信线路资源：光缆、电缆、站点、杆塔、直</a:t>
            </a:r>
            <a:r>
              <a:rPr lang="zh-CN" altLang="en-US" sz="1600" b="0" dirty="0">
                <a:latin typeface="Times New Roman" panose="02020603050405020304" pitchFamily="18" charset="0"/>
                <a:ea typeface="微软雅黑" panose="020B0503020204020204" pitchFamily="34" charset="-122"/>
                <a:cs typeface="Times New Roman" panose="02020603050405020304" pitchFamily="18" charset="0"/>
              </a:rPr>
              <a:t>埋、排管、电缆沟、隧道、桥梁、水底等电力电缆通道（含变电站出线电缆通道）和电缆本体、附件及其他设备数据</a:t>
            </a:r>
            <a:r>
              <a:rPr lang="zh-CN" altLang="en-US" sz="1662" dirty="0" smtClean="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662" b="0" dirty="0" smtClean="0">
                <a:latin typeface="Times New Roman" panose="02020603050405020304" pitchFamily="18" charset="0"/>
                <a:ea typeface="微软雅黑" panose="020B0503020204020204" pitchFamily="34" charset="-122"/>
                <a:cs typeface="Times New Roman" panose="02020603050405020304" pitchFamily="18" charset="0"/>
              </a:rPr>
              <a:t>设备资源包括：</a:t>
            </a:r>
            <a:r>
              <a:rPr lang="en-US" altLang="zh-CN" sz="1662" b="0" dirty="0" smtClean="0">
                <a:latin typeface="Times New Roman" panose="02020603050405020304" pitchFamily="18" charset="0"/>
                <a:ea typeface="微软雅黑" panose="020B0503020204020204" pitchFamily="34" charset="-122"/>
                <a:cs typeface="Times New Roman" panose="02020603050405020304" pitchFamily="18" charset="0"/>
              </a:rPr>
              <a:t>SDH</a:t>
            </a:r>
            <a:r>
              <a:rPr lang="zh-CN" altLang="en-US" sz="1662" b="0" dirty="0" smtClean="0">
                <a:latin typeface="Times New Roman" panose="02020603050405020304" pitchFamily="18" charset="0"/>
                <a:ea typeface="微软雅黑" panose="020B0503020204020204" pitchFamily="34" charset="-122"/>
                <a:cs typeface="Times New Roman" panose="02020603050405020304" pitchFamily="18" charset="0"/>
              </a:rPr>
              <a:t>设备、交换机、</a:t>
            </a:r>
            <a:r>
              <a:rPr lang="en-US" altLang="zh-CN" sz="1662" b="0" dirty="0" err="1" smtClean="0">
                <a:latin typeface="Times New Roman" panose="02020603050405020304" pitchFamily="18" charset="0"/>
                <a:ea typeface="微软雅黑" panose="020B0503020204020204" pitchFamily="34" charset="-122"/>
                <a:cs typeface="Times New Roman" panose="02020603050405020304" pitchFamily="18" charset="0"/>
              </a:rPr>
              <a:t>xPON</a:t>
            </a:r>
            <a:r>
              <a:rPr lang="zh-CN" altLang="en-US" sz="1662" b="0" dirty="0" smtClean="0">
                <a:latin typeface="Times New Roman" panose="02020603050405020304" pitchFamily="18" charset="0"/>
                <a:ea typeface="微软雅黑" panose="020B0503020204020204" pitchFamily="34" charset="-122"/>
                <a:cs typeface="Times New Roman" panose="02020603050405020304" pitchFamily="18" charset="0"/>
              </a:rPr>
              <a:t>设备、端口等</a:t>
            </a:r>
            <a:endParaRPr lang="en-US" altLang="zh-CN" sz="1662" b="0" dirty="0" smtClean="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41" name="对象 1"/>
          <p:cNvPicPr>
            <a:picLocks noChangeArrowheads="1"/>
          </p:cNvPicPr>
          <p:nvPr/>
        </p:nvPicPr>
        <p:blipFill>
          <a:blip r:embed="rId3">
            <a:extLst>
              <a:ext uri="{28A0092B-C50C-407E-A947-70E740481C1C}">
                <a14:useLocalDpi xmlns:a14="http://schemas.microsoft.com/office/drawing/2010/main" val="0"/>
              </a:ext>
            </a:extLst>
          </a:blip>
          <a:srcRect r="-1468" b="-233"/>
          <a:stretch>
            <a:fillRect/>
          </a:stretch>
        </p:blipFill>
        <p:spPr bwMode="auto">
          <a:xfrm>
            <a:off x="904875" y="2433638"/>
            <a:ext cx="7407275" cy="199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图片 9" descr="说明: C:\Users\Administrator\Desktop\新建文件夹\中间头.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2175" y="4751388"/>
            <a:ext cx="7419975" cy="180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4888078"/>
      </p:ext>
    </p:extLst>
  </p:cSld>
  <p:clrMapOvr>
    <a:masterClrMapping/>
  </p:clrMapOvr>
  <p:transition>
    <p:zoom/>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angle 2"/>
          <p:cNvSpPr>
            <a:spLocks noChangeArrowheads="1"/>
          </p:cNvSpPr>
          <p:nvPr/>
        </p:nvSpPr>
        <p:spPr bwMode="auto">
          <a:xfrm>
            <a:off x="735013" y="144463"/>
            <a:ext cx="8158162" cy="836612"/>
          </a:xfrm>
          <a:prstGeom prst="rect">
            <a:avLst/>
          </a:prstGeom>
          <a:noFill/>
          <a:ln w="9525">
            <a:noFill/>
            <a:miter lim="800000"/>
            <a:headEnd/>
            <a:tailEnd/>
          </a:ln>
        </p:spPr>
        <p:txBody>
          <a:bodyPr lIns="108000" anchor="ctr"/>
          <a:lstStyle/>
          <a:p>
            <a:pPr algn="r" eaLnBrk="0" fontAlgn="auto" hangingPunct="0">
              <a:spcBef>
                <a:spcPts val="0"/>
              </a:spcBef>
              <a:spcAft>
                <a:spcPts val="0"/>
              </a:spcAft>
              <a:defRPr/>
            </a:pPr>
            <a:r>
              <a:rPr lang="zh-CN" altLang="en-US" sz="3200" b="1" dirty="0">
                <a:solidFill>
                  <a:prstClr val="black"/>
                </a:solidFill>
                <a:effectLst>
                  <a:outerShdw blurRad="38100" dist="38100" dir="2700000" algn="tl">
                    <a:srgbClr val="000000">
                      <a:alpha val="43137"/>
                    </a:srgbClr>
                  </a:outerShdw>
                </a:effectLst>
                <a:latin typeface="黑体" pitchFamily="2" charset="-122"/>
                <a:ea typeface="黑体" pitchFamily="2" charset="-122"/>
              </a:rPr>
              <a:t>数据普查</a:t>
            </a:r>
            <a:endParaRPr lang="zh-CN" altLang="en-US" sz="3200" b="1" dirty="0">
              <a:solidFill>
                <a:prstClr val="black"/>
              </a:solidFill>
              <a:effectLst>
                <a:outerShdw blurRad="38100" dist="38100" dir="2700000" algn="tl">
                  <a:srgbClr val="000000">
                    <a:alpha val="43137"/>
                  </a:srgbClr>
                </a:outerShdw>
              </a:effectLst>
              <a:latin typeface="黑体" pitchFamily="2" charset="-122"/>
              <a:ea typeface="黑体" pitchFamily="2" charset="-122"/>
            </a:endParaRPr>
          </a:p>
        </p:txBody>
      </p:sp>
      <p:grpSp>
        <p:nvGrpSpPr>
          <p:cNvPr id="3" name="Group 25"/>
          <p:cNvGrpSpPr>
            <a:grpSpLocks/>
          </p:cNvGrpSpPr>
          <p:nvPr/>
        </p:nvGrpSpPr>
        <p:grpSpPr bwMode="auto">
          <a:xfrm>
            <a:off x="3582988" y="3135213"/>
            <a:ext cx="1958975" cy="1892300"/>
            <a:chOff x="1118009" y="59182"/>
            <a:chExt cx="2122684" cy="2048943"/>
          </a:xfrm>
        </p:grpSpPr>
        <p:sp>
          <p:nvSpPr>
            <p:cNvPr id="4" name="Oval 26"/>
            <p:cNvSpPr>
              <a:spLocks noChangeArrowheads="1"/>
            </p:cNvSpPr>
            <p:nvPr/>
          </p:nvSpPr>
          <p:spPr bwMode="auto">
            <a:xfrm>
              <a:off x="1560091" y="59182"/>
              <a:ext cx="1224758" cy="1223865"/>
            </a:xfrm>
            <a:prstGeom prst="ellipse">
              <a:avLst/>
            </a:prstGeom>
            <a:solidFill>
              <a:srgbClr val="4F81BD">
                <a:alpha val="50195"/>
              </a:srgbClr>
            </a:solidFill>
            <a:ln w="25400">
              <a:solidFill>
                <a:srgbClr val="FFFFFF"/>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spcBef>
                  <a:spcPct val="0"/>
                </a:spcBef>
                <a:buFontTx/>
                <a:buNone/>
                <a:defRPr/>
              </a:pPr>
              <a:endParaRPr lang="zh-CN" altLang="en-US" sz="831">
                <a:latin typeface="微软雅黑" panose="020B0503020204020204" pitchFamily="34" charset="-122"/>
              </a:endParaRPr>
            </a:p>
          </p:txBody>
        </p:sp>
        <p:sp>
          <p:nvSpPr>
            <p:cNvPr id="5" name="Rectangle 27"/>
            <p:cNvSpPr>
              <a:spLocks noChangeArrowheads="1"/>
            </p:cNvSpPr>
            <p:nvPr/>
          </p:nvSpPr>
          <p:spPr bwMode="auto">
            <a:xfrm>
              <a:off x="1737269" y="274045"/>
              <a:ext cx="897926" cy="550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lgn="ctr">
                <a:lnSpc>
                  <a:spcPct val="90000"/>
                </a:lnSpc>
                <a:spcBef>
                  <a:spcPct val="0"/>
                </a:spcBef>
                <a:spcAft>
                  <a:spcPct val="35000"/>
                </a:spcAft>
                <a:buFontTx/>
                <a:buNone/>
                <a:defRPr/>
              </a:pPr>
              <a:r>
                <a:rPr lang="zh-CN" altLang="en-US" sz="1385">
                  <a:solidFill>
                    <a:srgbClr val="00B050"/>
                  </a:solidFill>
                  <a:latin typeface="微软雅黑" panose="020B0503020204020204" pitchFamily="34" charset="-122"/>
                  <a:ea typeface="微软雅黑" panose="020B0503020204020204" pitchFamily="34" charset="-122"/>
                  <a:sym typeface="微软雅黑" panose="020B0503020204020204" pitchFamily="34" charset="-122"/>
                </a:rPr>
                <a:t>建设模式</a:t>
              </a:r>
            </a:p>
          </p:txBody>
        </p:sp>
        <p:sp>
          <p:nvSpPr>
            <p:cNvPr id="6" name="Oval 28"/>
            <p:cNvSpPr>
              <a:spLocks noChangeArrowheads="1"/>
            </p:cNvSpPr>
            <p:nvPr/>
          </p:nvSpPr>
          <p:spPr bwMode="auto">
            <a:xfrm>
              <a:off x="2015935" y="884260"/>
              <a:ext cx="1224758" cy="1223865"/>
            </a:xfrm>
            <a:prstGeom prst="ellipse">
              <a:avLst/>
            </a:prstGeom>
            <a:solidFill>
              <a:srgbClr val="4F81BD">
                <a:alpha val="50195"/>
              </a:srgbClr>
            </a:solidFill>
            <a:ln w="25400">
              <a:solidFill>
                <a:srgbClr val="FFFFFF"/>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spcBef>
                  <a:spcPct val="0"/>
                </a:spcBef>
                <a:buFontTx/>
                <a:buNone/>
                <a:defRPr/>
              </a:pPr>
              <a:endParaRPr lang="zh-CN" altLang="en-US" sz="831">
                <a:latin typeface="微软雅黑" panose="020B0503020204020204" pitchFamily="34" charset="-122"/>
              </a:endParaRPr>
            </a:p>
          </p:txBody>
        </p:sp>
        <p:sp>
          <p:nvSpPr>
            <p:cNvPr id="7" name="Rectangle 29"/>
            <p:cNvSpPr>
              <a:spLocks noChangeArrowheads="1"/>
            </p:cNvSpPr>
            <p:nvPr/>
          </p:nvSpPr>
          <p:spPr bwMode="auto">
            <a:xfrm>
              <a:off x="2390708" y="1199978"/>
              <a:ext cx="734680" cy="67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ctr">
                <a:lnSpc>
                  <a:spcPct val="90000"/>
                </a:lnSpc>
                <a:spcAft>
                  <a:spcPct val="35000"/>
                </a:spcAft>
              </a:pPr>
              <a:r>
                <a:rPr lang="zh-CN" altLang="en-US" sz="1200">
                  <a:solidFill>
                    <a:srgbClr val="C00000"/>
                  </a:solidFill>
                  <a:latin typeface="微软雅黑" pitchFamily="34" charset="-122"/>
                  <a:ea typeface="微软雅黑" pitchFamily="34" charset="-122"/>
                  <a:sym typeface="微软雅黑" pitchFamily="34" charset="-122"/>
                </a:rPr>
                <a:t>示范采集</a:t>
              </a:r>
              <a:r>
                <a:rPr lang="en-US" altLang="zh-CN" sz="1200">
                  <a:solidFill>
                    <a:srgbClr val="C00000"/>
                  </a:solidFill>
                  <a:latin typeface="微软雅黑" pitchFamily="34" charset="-122"/>
                  <a:ea typeface="微软雅黑" pitchFamily="34" charset="-122"/>
                  <a:sym typeface="微软雅黑" pitchFamily="34" charset="-122"/>
                </a:rPr>
                <a:t>+</a:t>
              </a:r>
              <a:r>
                <a:rPr lang="zh-CN" altLang="en-US" sz="1200">
                  <a:solidFill>
                    <a:srgbClr val="C00000"/>
                  </a:solidFill>
                  <a:latin typeface="微软雅黑" pitchFamily="34" charset="-122"/>
                  <a:ea typeface="微软雅黑" pitchFamily="34" charset="-122"/>
                  <a:sym typeface="微软雅黑" pitchFamily="34" charset="-122"/>
                </a:rPr>
                <a:t>咨询培训指导</a:t>
              </a:r>
            </a:p>
          </p:txBody>
        </p:sp>
        <p:sp>
          <p:nvSpPr>
            <p:cNvPr id="8" name="Oval 30"/>
            <p:cNvSpPr>
              <a:spLocks noChangeArrowheads="1"/>
            </p:cNvSpPr>
            <p:nvPr/>
          </p:nvSpPr>
          <p:spPr bwMode="auto">
            <a:xfrm>
              <a:off x="1118009" y="824097"/>
              <a:ext cx="1224758" cy="1225585"/>
            </a:xfrm>
            <a:prstGeom prst="ellipse">
              <a:avLst/>
            </a:prstGeom>
            <a:solidFill>
              <a:srgbClr val="4F81BD">
                <a:alpha val="50195"/>
              </a:srgbClr>
            </a:solidFill>
            <a:ln w="25400">
              <a:solidFill>
                <a:srgbClr val="FFFFFF"/>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spcBef>
                  <a:spcPct val="0"/>
                </a:spcBef>
                <a:buFontTx/>
                <a:buNone/>
                <a:defRPr/>
              </a:pPr>
              <a:endParaRPr lang="zh-CN" altLang="en-US" sz="831">
                <a:latin typeface="微软雅黑" panose="020B0503020204020204" pitchFamily="34" charset="-122"/>
              </a:endParaRPr>
            </a:p>
          </p:txBody>
        </p:sp>
        <p:sp>
          <p:nvSpPr>
            <p:cNvPr id="9" name="Rectangle 31"/>
            <p:cNvSpPr>
              <a:spLocks noChangeArrowheads="1"/>
            </p:cNvSpPr>
            <p:nvPr/>
          </p:nvSpPr>
          <p:spPr bwMode="auto">
            <a:xfrm>
              <a:off x="1233313" y="1140796"/>
              <a:ext cx="734680" cy="673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ctr">
                <a:lnSpc>
                  <a:spcPct val="90000"/>
                </a:lnSpc>
                <a:spcAft>
                  <a:spcPct val="35000"/>
                </a:spcAft>
              </a:pPr>
              <a:r>
                <a:rPr lang="zh-CN" altLang="en-US" sz="1200">
                  <a:solidFill>
                    <a:srgbClr val="C00000"/>
                  </a:solidFill>
                  <a:latin typeface="微软雅黑" pitchFamily="34" charset="-122"/>
                  <a:ea typeface="微软雅黑" pitchFamily="34" charset="-122"/>
                  <a:sym typeface="微软雅黑" pitchFamily="34" charset="-122"/>
                </a:rPr>
                <a:t>全外委</a:t>
              </a:r>
              <a:br>
                <a:rPr lang="zh-CN" altLang="en-US" sz="1200">
                  <a:solidFill>
                    <a:srgbClr val="C00000"/>
                  </a:solidFill>
                  <a:latin typeface="微软雅黑" pitchFamily="34" charset="-122"/>
                  <a:ea typeface="微软雅黑" pitchFamily="34" charset="-122"/>
                  <a:sym typeface="微软雅黑" pitchFamily="34" charset="-122"/>
                </a:rPr>
              </a:br>
              <a:r>
                <a:rPr lang="zh-CN" altLang="en-US" sz="1200">
                  <a:solidFill>
                    <a:srgbClr val="C00000"/>
                  </a:solidFill>
                  <a:latin typeface="微软雅黑" pitchFamily="34" charset="-122"/>
                  <a:ea typeface="微软雅黑" pitchFamily="34" charset="-122"/>
                  <a:sym typeface="微软雅黑" pitchFamily="34" charset="-122"/>
                </a:rPr>
                <a:t>采集</a:t>
              </a:r>
            </a:p>
          </p:txBody>
        </p:sp>
      </p:grpSp>
      <p:sp>
        <p:nvSpPr>
          <p:cNvPr id="10" name="圆角矩形 44"/>
          <p:cNvSpPr>
            <a:spLocks noChangeArrowheads="1"/>
          </p:cNvSpPr>
          <p:nvPr/>
        </p:nvSpPr>
        <p:spPr bwMode="auto">
          <a:xfrm>
            <a:off x="2925763" y="2311400"/>
            <a:ext cx="1104900" cy="387350"/>
          </a:xfrm>
          <a:prstGeom prst="roundRect">
            <a:avLst>
              <a:gd name="adj" fmla="val 10000"/>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spcBef>
                <a:spcPct val="0"/>
              </a:spcBef>
              <a:buFontTx/>
              <a:buNone/>
              <a:defRPr/>
            </a:pPr>
            <a:endParaRPr lang="zh-CN" altLang="en-US" sz="831">
              <a:latin typeface="微软雅黑" panose="020B0503020204020204" pitchFamily="34" charset="-122"/>
            </a:endParaRPr>
          </a:p>
        </p:txBody>
      </p:sp>
      <p:sp>
        <p:nvSpPr>
          <p:cNvPr id="11" name="矩形 45"/>
          <p:cNvSpPr>
            <a:spLocks noChangeArrowheads="1"/>
          </p:cNvSpPr>
          <p:nvPr/>
        </p:nvSpPr>
        <p:spPr bwMode="auto">
          <a:xfrm>
            <a:off x="251520" y="1196752"/>
            <a:ext cx="8784976" cy="773113"/>
          </a:xfrm>
          <a:prstGeom prst="rect">
            <a:avLst/>
          </a:prstGeom>
          <a:gradFill rotWithShape="1">
            <a:gsLst>
              <a:gs pos="0">
                <a:srgbClr val="9ED3D7"/>
              </a:gs>
              <a:gs pos="24001">
                <a:srgbClr val="FFFFFF"/>
              </a:gs>
              <a:gs pos="100000">
                <a:srgbClr val="FFFFFF"/>
              </a:gs>
            </a:gsLst>
            <a:lin ang="5400000" scaled="1"/>
          </a:gradFill>
          <a:ln w="9525">
            <a:solidFill>
              <a:srgbClr val="4597A0"/>
            </a:solidFill>
            <a:prstDash val="sysDash"/>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lnSpc>
                <a:spcPct val="150000"/>
              </a:lnSpc>
              <a:spcBef>
                <a:spcPct val="10000"/>
              </a:spcBef>
              <a:buFontTx/>
              <a:buNone/>
              <a:defRPr/>
            </a:pPr>
            <a:r>
              <a:rPr lang="zh-CN" altLang="en-US" sz="1292" dirty="0">
                <a:solidFill>
                  <a:srgbClr val="000000"/>
                </a:solidFill>
                <a:latin typeface="微软雅黑" panose="020B0503020204020204" pitchFamily="34" charset="-122"/>
                <a:ea typeface="微软雅黑" panose="020B0503020204020204" pitchFamily="34" charset="-122"/>
                <a:sym typeface="黑体" panose="02010609060101010101" pitchFamily="49" charset="-122"/>
              </a:rPr>
              <a:t>       </a:t>
            </a:r>
            <a:r>
              <a:rPr lang="zh-CN" altLang="en-US" sz="1292" dirty="0" smtClean="0">
                <a:solidFill>
                  <a:srgbClr val="000000"/>
                </a:solidFill>
                <a:latin typeface="微软雅黑" panose="020B0503020204020204" pitchFamily="34" charset="-122"/>
                <a:ea typeface="微软雅黑" panose="020B0503020204020204" pitchFamily="34" charset="-122"/>
                <a:sym typeface="黑体" panose="02010609060101010101" pitchFamily="49" charset="-122"/>
              </a:rPr>
              <a:t>通信数据采集</a:t>
            </a:r>
            <a:r>
              <a:rPr lang="zh-CN" altLang="en-US" sz="1292" dirty="0">
                <a:solidFill>
                  <a:srgbClr val="000000"/>
                </a:solidFill>
                <a:latin typeface="微软雅黑" panose="020B0503020204020204" pitchFamily="34" charset="-122"/>
                <a:ea typeface="微软雅黑" panose="020B0503020204020204" pitchFamily="34" charset="-122"/>
                <a:sym typeface="黑体" panose="02010609060101010101" pitchFamily="49" charset="-122"/>
              </a:rPr>
              <a:t>工作是</a:t>
            </a:r>
            <a:r>
              <a:rPr lang="zh-CN" altLang="en-US" sz="1292" dirty="0" smtClean="0">
                <a:solidFill>
                  <a:srgbClr val="000000"/>
                </a:solidFill>
                <a:latin typeface="微软雅黑" panose="020B0503020204020204" pitchFamily="34" charset="-122"/>
                <a:ea typeface="微软雅黑" panose="020B0503020204020204" pitchFamily="34" charset="-122"/>
                <a:sym typeface="黑体" panose="02010609060101010101" pitchFamily="49" charset="-122"/>
              </a:rPr>
              <a:t>实现通信系统的</a:t>
            </a:r>
            <a:r>
              <a:rPr lang="zh-CN" altLang="en-US" sz="1292" dirty="0">
                <a:solidFill>
                  <a:srgbClr val="000000"/>
                </a:solidFill>
                <a:latin typeface="微软雅黑" panose="020B0503020204020204" pitchFamily="34" charset="-122"/>
                <a:ea typeface="微软雅黑" panose="020B0503020204020204" pitchFamily="34" charset="-122"/>
                <a:sym typeface="黑体" panose="02010609060101010101" pitchFamily="49" charset="-122"/>
              </a:rPr>
              <a:t>重要环节，由于受采集周期、资金、人员等多方面因素影响</a:t>
            </a:r>
            <a:r>
              <a:rPr lang="zh-CN" altLang="en-US" sz="1292" dirty="0" smtClean="0">
                <a:solidFill>
                  <a:srgbClr val="000000"/>
                </a:solidFill>
                <a:latin typeface="微软雅黑" panose="020B0503020204020204" pitchFamily="34" charset="-122"/>
                <a:ea typeface="微软雅黑" panose="020B0503020204020204" pitchFamily="34" charset="-122"/>
                <a:sym typeface="黑体" panose="02010609060101010101" pitchFamily="49" charset="-122"/>
              </a:rPr>
              <a:t>，一般采用如下二</a:t>
            </a:r>
            <a:r>
              <a:rPr lang="zh-CN" altLang="en-US" sz="1292" dirty="0">
                <a:solidFill>
                  <a:srgbClr val="000000"/>
                </a:solidFill>
                <a:latin typeface="微软雅黑" panose="020B0503020204020204" pitchFamily="34" charset="-122"/>
                <a:ea typeface="微软雅黑" panose="020B0503020204020204" pitchFamily="34" charset="-122"/>
                <a:sym typeface="黑体" panose="02010609060101010101" pitchFamily="49" charset="-122"/>
              </a:rPr>
              <a:t>种实施</a:t>
            </a:r>
            <a:r>
              <a:rPr lang="zh-CN" altLang="en-US" sz="1292" dirty="0" smtClean="0">
                <a:solidFill>
                  <a:srgbClr val="000000"/>
                </a:solidFill>
                <a:latin typeface="微软雅黑" panose="020B0503020204020204" pitchFamily="34" charset="-122"/>
                <a:ea typeface="微软雅黑" panose="020B0503020204020204" pitchFamily="34" charset="-122"/>
                <a:sym typeface="黑体" panose="02010609060101010101" pitchFamily="49" charset="-122"/>
              </a:rPr>
              <a:t>方式进行。</a:t>
            </a:r>
            <a:endParaRPr lang="zh-CN" altLang="en-US" sz="1292" dirty="0">
              <a:solidFill>
                <a:srgbClr val="000000"/>
              </a:solidFill>
              <a:latin typeface="微软雅黑" panose="020B0503020204020204" pitchFamily="34" charset="-122"/>
              <a:ea typeface="微软雅黑" panose="020B0503020204020204" pitchFamily="34" charset="-122"/>
              <a:sym typeface="黑体" panose="02010609060101010101" pitchFamily="49" charset="-122"/>
            </a:endParaRPr>
          </a:p>
        </p:txBody>
      </p:sp>
      <p:grpSp>
        <p:nvGrpSpPr>
          <p:cNvPr id="12" name="组合 11"/>
          <p:cNvGrpSpPr>
            <a:grpSpLocks/>
          </p:cNvGrpSpPr>
          <p:nvPr/>
        </p:nvGrpSpPr>
        <p:grpSpPr bwMode="auto">
          <a:xfrm>
            <a:off x="5227638" y="2163663"/>
            <a:ext cx="3259137" cy="3857625"/>
            <a:chOff x="6374086" y="1916832"/>
            <a:chExt cx="3531914" cy="4179656"/>
          </a:xfrm>
        </p:grpSpPr>
        <p:pic>
          <p:nvPicPr>
            <p:cNvPr id="13" name="Picture 6" descr="Picture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49576" y="2243362"/>
              <a:ext cx="792070" cy="672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8" descr="Picture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4086" y="3459688"/>
              <a:ext cx="793658" cy="672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0" descr="Picture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93177" y="4793417"/>
              <a:ext cx="792071" cy="672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6" name="Group 15"/>
            <p:cNvGrpSpPr>
              <a:grpSpLocks/>
            </p:cNvGrpSpPr>
            <p:nvPr/>
          </p:nvGrpSpPr>
          <p:grpSpPr bwMode="auto">
            <a:xfrm>
              <a:off x="7113239" y="1916832"/>
              <a:ext cx="2792761" cy="4179656"/>
              <a:chOff x="0" y="32421"/>
              <a:chExt cx="3806599" cy="4079920"/>
            </a:xfrm>
          </p:grpSpPr>
          <p:sp>
            <p:nvSpPr>
              <p:cNvPr id="20" name="AutoShape 5"/>
              <p:cNvSpPr>
                <a:spLocks noChangeArrowheads="1"/>
              </p:cNvSpPr>
              <p:nvPr/>
            </p:nvSpPr>
            <p:spPr bwMode="auto">
              <a:xfrm>
                <a:off x="824" y="32421"/>
                <a:ext cx="3700255" cy="1170248"/>
              </a:xfrm>
              <a:prstGeom prst="roundRect">
                <a:avLst>
                  <a:gd name="adj" fmla="val 11917"/>
                </a:avLst>
              </a:prstGeom>
              <a:gradFill rotWithShape="1">
                <a:gsLst>
                  <a:gs pos="0">
                    <a:srgbClr val="9D7BD9"/>
                  </a:gs>
                  <a:gs pos="100000">
                    <a:srgbClr val="7E52CC"/>
                  </a:gs>
                </a:gsLst>
                <a:lin ang="5400000" scaled="1"/>
              </a:gradFill>
              <a:ln w="25400">
                <a:solidFill>
                  <a:srgbClr val="FEFFFF"/>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eaLnBrk="1" hangingPunct="1">
                  <a:spcBef>
                    <a:spcPct val="0"/>
                  </a:spcBef>
                  <a:buFontTx/>
                  <a:buNone/>
                  <a:defRPr/>
                </a:pPr>
                <a:endParaRPr lang="zh-CN" altLang="zh-CN" sz="1662">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AutoShape 7"/>
              <p:cNvSpPr>
                <a:spLocks noChangeArrowheads="1"/>
              </p:cNvSpPr>
              <p:nvPr/>
            </p:nvSpPr>
            <p:spPr bwMode="auto">
              <a:xfrm>
                <a:off x="3168" y="1389036"/>
                <a:ext cx="3702601" cy="1067831"/>
              </a:xfrm>
              <a:prstGeom prst="roundRect">
                <a:avLst>
                  <a:gd name="adj" fmla="val 11917"/>
                </a:avLst>
              </a:prstGeom>
              <a:gradFill rotWithShape="1">
                <a:gsLst>
                  <a:gs pos="0">
                    <a:srgbClr val="6A9BBA"/>
                  </a:gs>
                  <a:gs pos="100000">
                    <a:srgbClr val="4582A7"/>
                  </a:gs>
                </a:gsLst>
                <a:lin ang="5400000" scaled="1"/>
              </a:gradFill>
              <a:ln w="25400">
                <a:solidFill>
                  <a:srgbClr val="FEFFFF"/>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eaLnBrk="1" hangingPunct="1">
                  <a:spcBef>
                    <a:spcPct val="0"/>
                  </a:spcBef>
                  <a:buFontTx/>
                  <a:buNone/>
                  <a:defRPr/>
                </a:pPr>
                <a:endParaRPr lang="zh-CN" altLang="zh-CN" sz="1662">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AutoShape 9"/>
              <p:cNvSpPr>
                <a:spLocks noChangeArrowheads="1"/>
              </p:cNvSpPr>
              <p:nvPr/>
            </p:nvSpPr>
            <p:spPr bwMode="auto">
              <a:xfrm>
                <a:off x="7858" y="2720467"/>
                <a:ext cx="3700255" cy="1066152"/>
              </a:xfrm>
              <a:prstGeom prst="roundRect">
                <a:avLst>
                  <a:gd name="adj" fmla="val 11917"/>
                </a:avLst>
              </a:prstGeom>
              <a:gradFill rotWithShape="1">
                <a:gsLst>
                  <a:gs pos="0">
                    <a:srgbClr val="C1BF95"/>
                  </a:gs>
                  <a:gs pos="100000">
                    <a:srgbClr val="B2AF7A"/>
                  </a:gs>
                </a:gsLst>
                <a:lin ang="5400000" scaled="1"/>
              </a:gradFill>
              <a:ln w="25400">
                <a:solidFill>
                  <a:srgbClr val="FEFFFF"/>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eaLnBrk="1" hangingPunct="1">
                  <a:spcBef>
                    <a:spcPct val="0"/>
                  </a:spcBef>
                  <a:buFontTx/>
                  <a:buNone/>
                  <a:defRPr/>
                </a:pPr>
                <a:endParaRPr lang="zh-CN" altLang="zh-CN" sz="1662">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Rectangle 41"/>
              <p:cNvSpPr>
                <a:spLocks noChangeArrowheads="1"/>
              </p:cNvSpPr>
              <p:nvPr/>
            </p:nvSpPr>
            <p:spPr bwMode="auto">
              <a:xfrm>
                <a:off x="136829" y="1326914"/>
                <a:ext cx="3564251" cy="1180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lnSpc>
                    <a:spcPct val="150000"/>
                  </a:lnSpc>
                  <a:spcBef>
                    <a:spcPct val="10000"/>
                  </a:spcBef>
                  <a:buFontTx/>
                  <a:buNone/>
                  <a:defRPr/>
                </a:pPr>
                <a:r>
                  <a:rPr lang="zh-CN" altLang="en-US" sz="1108" dirty="0">
                    <a:solidFill>
                      <a:srgbClr val="FF0000"/>
                    </a:solidFill>
                    <a:latin typeface="微软雅黑" panose="020B0503020204020204" pitchFamily="34" charset="-122"/>
                    <a:ea typeface="微软雅黑" panose="020B0503020204020204" pitchFamily="34" charset="-122"/>
                    <a:sym typeface="黑体" panose="02010609060101010101" pitchFamily="49" charset="-122"/>
                  </a:rPr>
                  <a:t>优点：</a:t>
                </a:r>
                <a:r>
                  <a:rPr lang="zh-CN" altLang="en-US" sz="1108" dirty="0">
                    <a:solidFill>
                      <a:schemeClr val="bg1"/>
                    </a:solidFill>
                    <a:latin typeface="微软雅黑" panose="020B0503020204020204" pitchFamily="34" charset="-122"/>
                    <a:ea typeface="微软雅黑" panose="020B0503020204020204" pitchFamily="34" charset="-122"/>
                    <a:sym typeface="黑体" panose="02010609060101010101" pitchFamily="49" charset="-122"/>
                  </a:rPr>
                  <a:t>相比全外委采集，项目建设投资少；公司业务人员参与示范采集过程，有利于知识经验积累、队伍建设、后期数据异动维护</a:t>
                </a:r>
              </a:p>
            </p:txBody>
          </p:sp>
          <p:sp>
            <p:nvSpPr>
              <p:cNvPr id="24" name="Rectangle 42"/>
              <p:cNvSpPr>
                <a:spLocks noChangeArrowheads="1"/>
              </p:cNvSpPr>
              <p:nvPr/>
            </p:nvSpPr>
            <p:spPr bwMode="auto">
              <a:xfrm>
                <a:off x="136829" y="40815"/>
                <a:ext cx="3669770" cy="1087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lnSpc>
                    <a:spcPct val="150000"/>
                  </a:lnSpc>
                  <a:spcBef>
                    <a:spcPct val="10000"/>
                  </a:spcBef>
                  <a:buFontTx/>
                  <a:buNone/>
                  <a:defRPr/>
                </a:pPr>
                <a:r>
                  <a:rPr lang="zh-CN" altLang="en-US" sz="1015" dirty="0">
                    <a:solidFill>
                      <a:srgbClr val="FF0000"/>
                    </a:solidFill>
                    <a:latin typeface="微软雅黑" panose="020B0503020204020204" pitchFamily="34" charset="-122"/>
                    <a:ea typeface="微软雅黑" panose="020B0503020204020204" pitchFamily="34" charset="-122"/>
                    <a:sym typeface="黑体" panose="02010609060101010101" pitchFamily="49" charset="-122"/>
                  </a:rPr>
                  <a:t>方式：</a:t>
                </a:r>
                <a:r>
                  <a:rPr lang="zh-CN" altLang="en-US" sz="1015" dirty="0">
                    <a:solidFill>
                      <a:schemeClr val="bg1"/>
                    </a:solidFill>
                    <a:latin typeface="微软雅黑" panose="020B0503020204020204" pitchFamily="34" charset="-122"/>
                    <a:ea typeface="微软雅黑" panose="020B0503020204020204" pitchFamily="34" charset="-122"/>
                    <a:sym typeface="黑体" panose="02010609060101010101" pitchFamily="49" charset="-122"/>
                  </a:rPr>
                  <a:t>由实施厂商</a:t>
                </a:r>
                <a:r>
                  <a:rPr lang="zh-CN" altLang="en-US" sz="1015" dirty="0" smtClean="0">
                    <a:solidFill>
                      <a:schemeClr val="bg1"/>
                    </a:solidFill>
                    <a:latin typeface="微软雅黑" panose="020B0503020204020204" pitchFamily="34" charset="-122"/>
                    <a:ea typeface="微软雅黑" panose="020B0503020204020204" pitchFamily="34" charset="-122"/>
                    <a:sym typeface="黑体" panose="02010609060101010101" pitchFamily="49" charset="-122"/>
                  </a:rPr>
                  <a:t>负责通信资源数据</a:t>
                </a:r>
                <a:r>
                  <a:rPr lang="zh-CN" altLang="en-US" sz="1015" dirty="0">
                    <a:solidFill>
                      <a:schemeClr val="bg1"/>
                    </a:solidFill>
                    <a:latin typeface="微软雅黑" panose="020B0503020204020204" pitchFamily="34" charset="-122"/>
                    <a:ea typeface="微软雅黑" panose="020B0503020204020204" pitchFamily="34" charset="-122"/>
                    <a:sym typeface="黑体" panose="02010609060101010101" pitchFamily="49" charset="-122"/>
                  </a:rPr>
                  <a:t>采录指导、培训和精细化管理系统的实施和推广建设工作。在示范采集过程中建立采集标准化体系，逐步实现知识转移</a:t>
                </a:r>
                <a:endParaRPr lang="en-US" altLang="zh-CN" sz="1015" dirty="0">
                  <a:solidFill>
                    <a:schemeClr val="bg1"/>
                  </a:solidFill>
                  <a:latin typeface="微软雅黑" panose="020B0503020204020204" pitchFamily="34" charset="-122"/>
                  <a:ea typeface="微软雅黑" panose="020B0503020204020204" pitchFamily="34" charset="-122"/>
                  <a:sym typeface="黑体" panose="02010609060101010101" pitchFamily="49" charset="-122"/>
                </a:endParaRPr>
              </a:p>
            </p:txBody>
          </p:sp>
          <p:sp>
            <p:nvSpPr>
              <p:cNvPr id="25" name="Rectangle 43"/>
              <p:cNvSpPr>
                <a:spLocks noChangeArrowheads="1"/>
              </p:cNvSpPr>
              <p:nvPr/>
            </p:nvSpPr>
            <p:spPr bwMode="auto">
              <a:xfrm>
                <a:off x="136829" y="2661703"/>
                <a:ext cx="3571285" cy="1450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lnSpc>
                    <a:spcPct val="150000"/>
                  </a:lnSpc>
                  <a:spcBef>
                    <a:spcPct val="10000"/>
                  </a:spcBef>
                  <a:buFontTx/>
                  <a:buNone/>
                  <a:defRPr/>
                </a:pPr>
                <a:r>
                  <a:rPr lang="zh-CN" altLang="en-US" sz="1108" dirty="0">
                    <a:solidFill>
                      <a:srgbClr val="FF0000"/>
                    </a:solidFill>
                    <a:latin typeface="微软雅黑" panose="020B0503020204020204" pitchFamily="34" charset="-122"/>
                    <a:ea typeface="微软雅黑" panose="020B0503020204020204" pitchFamily="34" charset="-122"/>
                    <a:sym typeface="黑体" panose="02010609060101010101" pitchFamily="49" charset="-122"/>
                  </a:rPr>
                  <a:t>缺点：</a:t>
                </a:r>
                <a:r>
                  <a:rPr lang="zh-CN" altLang="en-US" sz="1108" dirty="0">
                    <a:solidFill>
                      <a:schemeClr val="bg1"/>
                    </a:solidFill>
                    <a:latin typeface="微软雅黑" panose="020B0503020204020204" pitchFamily="34" charset="-122"/>
                    <a:ea typeface="微软雅黑" panose="020B0503020204020204" pitchFamily="34" charset="-122"/>
                    <a:sym typeface="黑体" panose="02010609060101010101" pitchFamily="49" charset="-122"/>
                  </a:rPr>
                  <a:t>非专业人员采集，对数据质量有一定影响；项目队伍组建周期长，需要系统性培训，进度无法保障。需要投入大量的资金采购专业采集设备</a:t>
                </a:r>
              </a:p>
            </p:txBody>
          </p:sp>
        </p:grpSp>
        <p:sp>
          <p:nvSpPr>
            <p:cNvPr id="17" name="Freeform 47"/>
            <p:cNvSpPr>
              <a:spLocks noChangeArrowheads="1"/>
            </p:cNvSpPr>
            <p:nvPr/>
          </p:nvSpPr>
          <p:spPr bwMode="auto">
            <a:xfrm rot="16200000" flipH="1">
              <a:off x="6024579" y="4393573"/>
              <a:ext cx="1689854" cy="609863"/>
            </a:xfrm>
            <a:custGeom>
              <a:avLst/>
              <a:gdLst>
                <a:gd name="T0" fmla="*/ 0 w 735"/>
                <a:gd name="T1" fmla="*/ 0 h 532"/>
                <a:gd name="T2" fmla="*/ 2147483646 w 735"/>
                <a:gd name="T3" fmla="*/ 2147483646 h 532"/>
                <a:gd name="T4" fmla="*/ 2147483646 w 735"/>
                <a:gd name="T5" fmla="*/ 2147483646 h 532"/>
                <a:gd name="T6" fmla="*/ 2147483646 w 735"/>
                <a:gd name="T7" fmla="*/ 2147483646 h 532"/>
                <a:gd name="T8" fmla="*/ 2147483646 w 735"/>
                <a:gd name="T9" fmla="*/ 2147483646 h 532"/>
                <a:gd name="T10" fmla="*/ 2147483646 w 735"/>
                <a:gd name="T11" fmla="*/ 2147483646 h 532"/>
                <a:gd name="T12" fmla="*/ 2147483646 w 735"/>
                <a:gd name="T13" fmla="*/ 2147483646 h 532"/>
                <a:gd name="T14" fmla="*/ 2147483646 w 735"/>
                <a:gd name="T15" fmla="*/ 2147483646 h 532"/>
                <a:gd name="T16" fmla="*/ 2147483646 w 735"/>
                <a:gd name="T17" fmla="*/ 2147483646 h 532"/>
                <a:gd name="T18" fmla="*/ 2147483646 w 735"/>
                <a:gd name="T19" fmla="*/ 2147483646 h 532"/>
                <a:gd name="T20" fmla="*/ 2147483646 w 735"/>
                <a:gd name="T21" fmla="*/ 2147483646 h 532"/>
                <a:gd name="T22" fmla="*/ 2147483646 w 735"/>
                <a:gd name="T23" fmla="*/ 2147483646 h 532"/>
                <a:gd name="T24" fmla="*/ 2147483646 w 735"/>
                <a:gd name="T25" fmla="*/ 0 h 532"/>
                <a:gd name="T26" fmla="*/ 0 w 735"/>
                <a:gd name="T27" fmla="*/ 0 h 5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35"/>
                <a:gd name="T43" fmla="*/ 0 h 532"/>
                <a:gd name="T44" fmla="*/ 735 w 735"/>
                <a:gd name="T45" fmla="*/ 532 h 53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solidFill>
              <a:srgbClr val="7E52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8" name="Freeform 48"/>
            <p:cNvSpPr>
              <a:spLocks noChangeArrowheads="1"/>
            </p:cNvSpPr>
            <p:nvPr/>
          </p:nvSpPr>
          <p:spPr bwMode="auto">
            <a:xfrm rot="-5400000">
              <a:off x="6707456" y="3579904"/>
              <a:ext cx="314228" cy="600000"/>
            </a:xfrm>
            <a:custGeom>
              <a:avLst/>
              <a:gdLst>
                <a:gd name="T0" fmla="*/ 2147483646 w 142"/>
                <a:gd name="T1" fmla="*/ 2147483646 h 604"/>
                <a:gd name="T2" fmla="*/ 2147483646 w 142"/>
                <a:gd name="T3" fmla="*/ 2147483646 h 604"/>
                <a:gd name="T4" fmla="*/ 0 w 142"/>
                <a:gd name="T5" fmla="*/ 2147483646 h 604"/>
                <a:gd name="T6" fmla="*/ 2147483646 w 142"/>
                <a:gd name="T7" fmla="*/ 2147483646 h 604"/>
                <a:gd name="T8" fmla="*/ 2147483646 w 142"/>
                <a:gd name="T9" fmla="*/ 2147483646 h 604"/>
                <a:gd name="T10" fmla="*/ 2147483646 w 142"/>
                <a:gd name="T11" fmla="*/ 2147483646 h 604"/>
                <a:gd name="T12" fmla="*/ 2147483646 w 142"/>
                <a:gd name="T13" fmla="*/ 0 h 604"/>
                <a:gd name="T14" fmla="*/ 2147483646 w 142"/>
                <a:gd name="T15" fmla="*/ 2147483646 h 604"/>
                <a:gd name="T16" fmla="*/ 0 60000 65536"/>
                <a:gd name="T17" fmla="*/ 0 60000 65536"/>
                <a:gd name="T18" fmla="*/ 0 60000 65536"/>
                <a:gd name="T19" fmla="*/ 0 60000 65536"/>
                <a:gd name="T20" fmla="*/ 0 60000 65536"/>
                <a:gd name="T21" fmla="*/ 0 60000 65536"/>
                <a:gd name="T22" fmla="*/ 0 60000 65536"/>
                <a:gd name="T23" fmla="*/ 0 60000 65536"/>
                <a:gd name="T24" fmla="*/ 0 w 142"/>
                <a:gd name="T25" fmla="*/ 0 h 604"/>
                <a:gd name="T26" fmla="*/ 142 w 142"/>
                <a:gd name="T27" fmla="*/ 604 h 60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2" h="604">
                  <a:moveTo>
                    <a:pt x="37" y="1"/>
                  </a:moveTo>
                  <a:lnTo>
                    <a:pt x="45" y="472"/>
                  </a:lnTo>
                  <a:lnTo>
                    <a:pt x="0" y="474"/>
                  </a:lnTo>
                  <a:lnTo>
                    <a:pt x="72" y="604"/>
                  </a:lnTo>
                  <a:lnTo>
                    <a:pt x="142" y="474"/>
                  </a:lnTo>
                  <a:lnTo>
                    <a:pt x="100" y="474"/>
                  </a:lnTo>
                  <a:lnTo>
                    <a:pt x="99" y="0"/>
                  </a:lnTo>
                  <a:lnTo>
                    <a:pt x="37" y="1"/>
                  </a:lnTo>
                  <a:close/>
                </a:path>
              </a:pathLst>
            </a:custGeom>
            <a:solidFill>
              <a:srgbClr val="7E52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19" name="Freeform 49"/>
            <p:cNvSpPr>
              <a:spLocks noChangeArrowheads="1"/>
            </p:cNvSpPr>
            <p:nvPr/>
          </p:nvSpPr>
          <p:spPr bwMode="auto">
            <a:xfrm rot="-5400000">
              <a:off x="6047577" y="2824468"/>
              <a:ext cx="1654669" cy="620672"/>
            </a:xfrm>
            <a:custGeom>
              <a:avLst/>
              <a:gdLst>
                <a:gd name="T0" fmla="*/ 0 w 735"/>
                <a:gd name="T1" fmla="*/ 0 h 532"/>
                <a:gd name="T2" fmla="*/ 2147483646 w 735"/>
                <a:gd name="T3" fmla="*/ 2147483646 h 532"/>
                <a:gd name="T4" fmla="*/ 2147483646 w 735"/>
                <a:gd name="T5" fmla="*/ 2147483646 h 532"/>
                <a:gd name="T6" fmla="*/ 2147483646 w 735"/>
                <a:gd name="T7" fmla="*/ 2147483646 h 532"/>
                <a:gd name="T8" fmla="*/ 2147483646 w 735"/>
                <a:gd name="T9" fmla="*/ 2147483646 h 532"/>
                <a:gd name="T10" fmla="*/ 2147483646 w 735"/>
                <a:gd name="T11" fmla="*/ 2147483646 h 532"/>
                <a:gd name="T12" fmla="*/ 2147483646 w 735"/>
                <a:gd name="T13" fmla="*/ 2147483646 h 532"/>
                <a:gd name="T14" fmla="*/ 2147483646 w 735"/>
                <a:gd name="T15" fmla="*/ 2147483646 h 532"/>
                <a:gd name="T16" fmla="*/ 2147483646 w 735"/>
                <a:gd name="T17" fmla="*/ 2147483646 h 532"/>
                <a:gd name="T18" fmla="*/ 2147483646 w 735"/>
                <a:gd name="T19" fmla="*/ 2147483646 h 532"/>
                <a:gd name="T20" fmla="*/ 2147483646 w 735"/>
                <a:gd name="T21" fmla="*/ 2147483646 h 532"/>
                <a:gd name="T22" fmla="*/ 2147483646 w 735"/>
                <a:gd name="T23" fmla="*/ 2147483646 h 532"/>
                <a:gd name="T24" fmla="*/ 2147483646 w 735"/>
                <a:gd name="T25" fmla="*/ 0 h 532"/>
                <a:gd name="T26" fmla="*/ 0 w 735"/>
                <a:gd name="T27" fmla="*/ 0 h 5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35"/>
                <a:gd name="T43" fmla="*/ 0 h 532"/>
                <a:gd name="T44" fmla="*/ 735 w 735"/>
                <a:gd name="T45" fmla="*/ 532 h 53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solidFill>
              <a:srgbClr val="7E52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grpSp>
        <p:nvGrpSpPr>
          <p:cNvPr id="26" name="组合 25"/>
          <p:cNvGrpSpPr>
            <a:grpSpLocks/>
          </p:cNvGrpSpPr>
          <p:nvPr/>
        </p:nvGrpSpPr>
        <p:grpSpPr bwMode="auto">
          <a:xfrm>
            <a:off x="658813" y="2179538"/>
            <a:ext cx="2990850" cy="3522662"/>
            <a:chOff x="1424608" y="1934294"/>
            <a:chExt cx="3240351" cy="3816350"/>
          </a:xfrm>
        </p:grpSpPr>
        <p:grpSp>
          <p:nvGrpSpPr>
            <p:cNvPr id="27" name="Group 33"/>
            <p:cNvGrpSpPr>
              <a:grpSpLocks/>
            </p:cNvGrpSpPr>
            <p:nvPr/>
          </p:nvGrpSpPr>
          <p:grpSpPr bwMode="auto">
            <a:xfrm>
              <a:off x="1424608" y="1934294"/>
              <a:ext cx="2869398" cy="3816350"/>
              <a:chOff x="0" y="58354"/>
              <a:chExt cx="3708399" cy="3724274"/>
            </a:xfrm>
          </p:grpSpPr>
          <p:sp>
            <p:nvSpPr>
              <p:cNvPr id="31" name="AutoShape 5"/>
              <p:cNvSpPr>
                <a:spLocks noChangeArrowheads="1"/>
              </p:cNvSpPr>
              <p:nvPr/>
            </p:nvSpPr>
            <p:spPr bwMode="auto">
              <a:xfrm>
                <a:off x="0" y="58354"/>
                <a:ext cx="3701016" cy="1067435"/>
              </a:xfrm>
              <a:prstGeom prst="roundRect">
                <a:avLst>
                  <a:gd name="adj" fmla="val 11917"/>
                </a:avLst>
              </a:prstGeom>
              <a:gradFill rotWithShape="1">
                <a:gsLst>
                  <a:gs pos="0">
                    <a:srgbClr val="9D7BD9"/>
                  </a:gs>
                  <a:gs pos="100000">
                    <a:srgbClr val="7E52CC"/>
                  </a:gs>
                </a:gsLst>
                <a:lin ang="5400000" scaled="1"/>
              </a:gradFill>
              <a:ln w="25400">
                <a:solidFill>
                  <a:srgbClr val="FEFFFF"/>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eaLnBrk="1" hangingPunct="1">
                  <a:spcBef>
                    <a:spcPct val="0"/>
                  </a:spcBef>
                  <a:buFontTx/>
                  <a:buNone/>
                  <a:defRPr/>
                </a:pPr>
                <a:endParaRPr lang="zh-CN" altLang="zh-CN" sz="1662">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AutoShape 7"/>
              <p:cNvSpPr>
                <a:spLocks noChangeArrowheads="1"/>
              </p:cNvSpPr>
              <p:nvPr/>
            </p:nvSpPr>
            <p:spPr bwMode="auto">
              <a:xfrm>
                <a:off x="2222" y="1385934"/>
                <a:ext cx="3703239" cy="1065757"/>
              </a:xfrm>
              <a:prstGeom prst="roundRect">
                <a:avLst>
                  <a:gd name="adj" fmla="val 11917"/>
                </a:avLst>
              </a:prstGeom>
              <a:gradFill rotWithShape="1">
                <a:gsLst>
                  <a:gs pos="0">
                    <a:srgbClr val="6A9BBA"/>
                  </a:gs>
                  <a:gs pos="100000">
                    <a:srgbClr val="4582A7"/>
                  </a:gs>
                </a:gsLst>
                <a:lin ang="5400000" scaled="1"/>
              </a:gradFill>
              <a:ln w="25400">
                <a:solidFill>
                  <a:srgbClr val="FEFFFF"/>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eaLnBrk="1" hangingPunct="1">
                  <a:spcBef>
                    <a:spcPct val="0"/>
                  </a:spcBef>
                  <a:buFontTx/>
                  <a:buNone/>
                  <a:defRPr/>
                </a:pPr>
                <a:endParaRPr lang="zh-CN" altLang="zh-CN" sz="1662">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AutoShape 9"/>
              <p:cNvSpPr>
                <a:spLocks noChangeArrowheads="1"/>
              </p:cNvSpPr>
              <p:nvPr/>
            </p:nvSpPr>
            <p:spPr bwMode="auto">
              <a:xfrm>
                <a:off x="6668" y="2715193"/>
                <a:ext cx="3701017" cy="1067435"/>
              </a:xfrm>
              <a:prstGeom prst="roundRect">
                <a:avLst>
                  <a:gd name="adj" fmla="val 11917"/>
                </a:avLst>
              </a:prstGeom>
              <a:gradFill rotWithShape="1">
                <a:gsLst>
                  <a:gs pos="0">
                    <a:srgbClr val="C1BF95"/>
                  </a:gs>
                  <a:gs pos="100000">
                    <a:srgbClr val="B2AF7A"/>
                  </a:gs>
                </a:gsLst>
                <a:lin ang="5400000" scaled="1"/>
              </a:gradFill>
              <a:ln w="25400">
                <a:solidFill>
                  <a:srgbClr val="FEFFFF"/>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eaLnBrk="1" hangingPunct="1">
                  <a:spcBef>
                    <a:spcPct val="0"/>
                  </a:spcBef>
                  <a:buFontTx/>
                  <a:buNone/>
                  <a:defRPr/>
                </a:pPr>
                <a:endParaRPr lang="zh-CN" altLang="zh-CN" sz="1662">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Rectangle 41"/>
              <p:cNvSpPr>
                <a:spLocks noChangeArrowheads="1"/>
              </p:cNvSpPr>
              <p:nvPr/>
            </p:nvSpPr>
            <p:spPr bwMode="auto">
              <a:xfrm>
                <a:off x="15559" y="1335583"/>
                <a:ext cx="3685457" cy="1178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lnSpc>
                    <a:spcPct val="150000"/>
                  </a:lnSpc>
                  <a:spcBef>
                    <a:spcPct val="10000"/>
                  </a:spcBef>
                  <a:buFontTx/>
                  <a:buNone/>
                  <a:defRPr/>
                </a:pPr>
                <a:r>
                  <a:rPr lang="zh-CN" altLang="en-US" sz="1108" dirty="0">
                    <a:solidFill>
                      <a:srgbClr val="FF0000"/>
                    </a:solidFill>
                    <a:latin typeface="微软雅黑" panose="020B0503020204020204" pitchFamily="34" charset="-122"/>
                    <a:ea typeface="微软雅黑" panose="020B0503020204020204" pitchFamily="34" charset="-122"/>
                    <a:sym typeface="黑体" panose="02010609060101010101" pitchFamily="49" charset="-122"/>
                  </a:rPr>
                  <a:t>优点： </a:t>
                </a:r>
                <a:r>
                  <a:rPr lang="zh-CN" altLang="en-US" sz="1108" dirty="0">
                    <a:solidFill>
                      <a:schemeClr val="bg1"/>
                    </a:solidFill>
                    <a:latin typeface="微软雅黑" panose="020B0503020204020204" pitchFamily="34" charset="-122"/>
                    <a:ea typeface="微软雅黑" panose="020B0503020204020204" pitchFamily="34" charset="-122"/>
                    <a:sym typeface="黑体" panose="02010609060101010101" pitchFamily="49" charset="-122"/>
                  </a:rPr>
                  <a:t>外委队伍专业化水平高，数据质量有较高的保障；按照既定目标，合理安排外委队伍和计划，进度可控；投入少量骨干人员参与，便于后期异动维护</a:t>
                </a:r>
              </a:p>
            </p:txBody>
          </p:sp>
          <p:sp>
            <p:nvSpPr>
              <p:cNvPr id="35" name="Rectangle 42"/>
              <p:cNvSpPr>
                <a:spLocks noChangeArrowheads="1"/>
              </p:cNvSpPr>
              <p:nvPr/>
            </p:nvSpPr>
            <p:spPr bwMode="auto">
              <a:xfrm>
                <a:off x="135592" y="130523"/>
                <a:ext cx="3425386" cy="909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lnSpc>
                    <a:spcPct val="150000"/>
                  </a:lnSpc>
                  <a:spcBef>
                    <a:spcPct val="10000"/>
                  </a:spcBef>
                  <a:buFontTx/>
                  <a:buNone/>
                  <a:defRPr/>
                </a:pPr>
                <a:r>
                  <a:rPr lang="zh-CN" altLang="en-US" sz="1108" dirty="0">
                    <a:solidFill>
                      <a:srgbClr val="FF0000"/>
                    </a:solidFill>
                    <a:latin typeface="微软雅黑" panose="020B0503020204020204" pitchFamily="34" charset="-122"/>
                    <a:ea typeface="微软雅黑" panose="020B0503020204020204" pitchFamily="34" charset="-122"/>
                    <a:sym typeface="黑体" panose="02010609060101010101" pitchFamily="49" charset="-122"/>
                  </a:rPr>
                  <a:t>方式：</a:t>
                </a:r>
                <a:r>
                  <a:rPr lang="zh-CN" altLang="en-US" sz="1108" dirty="0">
                    <a:solidFill>
                      <a:schemeClr val="bg1"/>
                    </a:solidFill>
                    <a:latin typeface="微软雅黑" panose="020B0503020204020204" pitchFamily="34" charset="-122"/>
                    <a:ea typeface="微软雅黑" panose="020B0503020204020204" pitchFamily="34" charset="-122"/>
                    <a:sym typeface="黑体" panose="02010609060101010101" pitchFamily="49" charset="-122"/>
                  </a:rPr>
                  <a:t>由实施厂商负责</a:t>
                </a:r>
                <a:r>
                  <a:rPr lang="zh-CN" altLang="en-US" sz="1108" dirty="0" smtClean="0">
                    <a:solidFill>
                      <a:schemeClr val="bg1"/>
                    </a:solidFill>
                    <a:latin typeface="微软雅黑" panose="020B0503020204020204" pitchFamily="34" charset="-122"/>
                    <a:ea typeface="微软雅黑" panose="020B0503020204020204" pitchFamily="34" charset="-122"/>
                    <a:sym typeface="黑体" panose="02010609060101010101" pitchFamily="49" charset="-122"/>
                  </a:rPr>
                  <a:t>全省通信资源</a:t>
                </a:r>
                <a:r>
                  <a:rPr lang="zh-CN" altLang="en-US" sz="1108" dirty="0">
                    <a:solidFill>
                      <a:schemeClr val="bg1"/>
                    </a:solidFill>
                    <a:latin typeface="微软雅黑" panose="020B0503020204020204" pitchFamily="34" charset="-122"/>
                    <a:ea typeface="微软雅黑" panose="020B0503020204020204" pitchFamily="34" charset="-122"/>
                    <a:sym typeface="黑体" panose="02010609060101010101" pitchFamily="49" charset="-122"/>
                  </a:rPr>
                  <a:t>数据采录、精细化管理系统的实施和推广建设工作</a:t>
                </a:r>
                <a:endParaRPr lang="en-US" altLang="zh-CN" sz="1108" dirty="0">
                  <a:solidFill>
                    <a:schemeClr val="bg1"/>
                  </a:solidFill>
                  <a:latin typeface="微软雅黑" panose="020B0503020204020204" pitchFamily="34" charset="-122"/>
                  <a:ea typeface="微软雅黑" panose="020B0503020204020204" pitchFamily="34" charset="-122"/>
                  <a:sym typeface="黑体" panose="02010609060101010101" pitchFamily="49" charset="-122"/>
                </a:endParaRPr>
              </a:p>
            </p:txBody>
          </p:sp>
          <p:sp>
            <p:nvSpPr>
              <p:cNvPr id="36" name="Rectangle 43"/>
              <p:cNvSpPr>
                <a:spLocks noChangeArrowheads="1"/>
              </p:cNvSpPr>
              <p:nvPr/>
            </p:nvSpPr>
            <p:spPr bwMode="auto">
              <a:xfrm>
                <a:off x="135592" y="2787363"/>
                <a:ext cx="3487625" cy="909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lnSpc>
                    <a:spcPct val="150000"/>
                  </a:lnSpc>
                  <a:spcBef>
                    <a:spcPct val="10000"/>
                  </a:spcBef>
                  <a:buFontTx/>
                  <a:buNone/>
                  <a:defRPr/>
                </a:pPr>
                <a:r>
                  <a:rPr lang="zh-CN" altLang="en-US" sz="1108" dirty="0">
                    <a:solidFill>
                      <a:srgbClr val="FF0000"/>
                    </a:solidFill>
                    <a:latin typeface="微软雅黑" panose="020B0503020204020204" pitchFamily="34" charset="-122"/>
                    <a:ea typeface="微软雅黑" panose="020B0503020204020204" pitchFamily="34" charset="-122"/>
                    <a:sym typeface="黑体" panose="02010609060101010101" pitchFamily="49" charset="-122"/>
                  </a:rPr>
                  <a:t>缺点： </a:t>
                </a:r>
                <a:r>
                  <a:rPr lang="zh-CN" altLang="en-US" sz="1108" dirty="0">
                    <a:solidFill>
                      <a:schemeClr val="bg1"/>
                    </a:solidFill>
                    <a:latin typeface="微软雅黑" panose="020B0503020204020204" pitchFamily="34" charset="-122"/>
                    <a:ea typeface="微软雅黑" panose="020B0503020204020204" pitchFamily="34" charset="-122"/>
                    <a:sym typeface="黑体" panose="02010609060101010101" pitchFamily="49" charset="-122"/>
                  </a:rPr>
                  <a:t>项目建设需要较大投资费用； 现场普查缺少人员参与，不利于知识转移和后期异动维护</a:t>
                </a:r>
              </a:p>
            </p:txBody>
          </p:sp>
        </p:grpSp>
        <p:sp>
          <p:nvSpPr>
            <p:cNvPr id="28" name="Freeform 49"/>
            <p:cNvSpPr>
              <a:spLocks noChangeArrowheads="1"/>
            </p:cNvSpPr>
            <p:nvPr/>
          </p:nvSpPr>
          <p:spPr bwMode="auto">
            <a:xfrm rot="16200000" flipV="1">
              <a:off x="3630427" y="2909016"/>
              <a:ext cx="1637018" cy="432031"/>
            </a:xfrm>
            <a:custGeom>
              <a:avLst/>
              <a:gdLst>
                <a:gd name="T0" fmla="*/ 0 w 735"/>
                <a:gd name="T1" fmla="*/ 0 h 532"/>
                <a:gd name="T2" fmla="*/ 2147483646 w 735"/>
                <a:gd name="T3" fmla="*/ 2147483646 h 532"/>
                <a:gd name="T4" fmla="*/ 2147483646 w 735"/>
                <a:gd name="T5" fmla="*/ 2147483646 h 532"/>
                <a:gd name="T6" fmla="*/ 2147483646 w 735"/>
                <a:gd name="T7" fmla="*/ 2147483646 h 532"/>
                <a:gd name="T8" fmla="*/ 2147483646 w 735"/>
                <a:gd name="T9" fmla="*/ 2147483646 h 532"/>
                <a:gd name="T10" fmla="*/ 2147483646 w 735"/>
                <a:gd name="T11" fmla="*/ 2147483646 h 532"/>
                <a:gd name="T12" fmla="*/ 2147483646 w 735"/>
                <a:gd name="T13" fmla="*/ 2147483646 h 532"/>
                <a:gd name="T14" fmla="*/ 2147483646 w 735"/>
                <a:gd name="T15" fmla="*/ 2147483646 h 532"/>
                <a:gd name="T16" fmla="*/ 2147483646 w 735"/>
                <a:gd name="T17" fmla="*/ 2147483646 h 532"/>
                <a:gd name="T18" fmla="*/ 2147483646 w 735"/>
                <a:gd name="T19" fmla="*/ 2147483646 h 532"/>
                <a:gd name="T20" fmla="*/ 2147483646 w 735"/>
                <a:gd name="T21" fmla="*/ 2147483646 h 532"/>
                <a:gd name="T22" fmla="*/ 2147483646 w 735"/>
                <a:gd name="T23" fmla="*/ 2147483646 h 532"/>
                <a:gd name="T24" fmla="*/ 2147483646 w 735"/>
                <a:gd name="T25" fmla="*/ 0 h 532"/>
                <a:gd name="T26" fmla="*/ 0 w 735"/>
                <a:gd name="T27" fmla="*/ 0 h 5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35"/>
                <a:gd name="T43" fmla="*/ 0 h 532"/>
                <a:gd name="T44" fmla="*/ 735 w 735"/>
                <a:gd name="T45" fmla="*/ 532 h 53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solidFill>
              <a:srgbClr val="7E52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29" name="Freeform 48"/>
            <p:cNvSpPr>
              <a:spLocks noChangeArrowheads="1"/>
            </p:cNvSpPr>
            <p:nvPr/>
          </p:nvSpPr>
          <p:spPr bwMode="auto">
            <a:xfrm rot="16200000" flipV="1">
              <a:off x="4291782" y="3745626"/>
              <a:ext cx="314312" cy="432034"/>
            </a:xfrm>
            <a:custGeom>
              <a:avLst/>
              <a:gdLst>
                <a:gd name="T0" fmla="*/ 2147483646 w 142"/>
                <a:gd name="T1" fmla="*/ 2147483646 h 604"/>
                <a:gd name="T2" fmla="*/ 2147483646 w 142"/>
                <a:gd name="T3" fmla="*/ 2147483646 h 604"/>
                <a:gd name="T4" fmla="*/ 0 w 142"/>
                <a:gd name="T5" fmla="*/ 2147483646 h 604"/>
                <a:gd name="T6" fmla="*/ 2147483646 w 142"/>
                <a:gd name="T7" fmla="*/ 2147483646 h 604"/>
                <a:gd name="T8" fmla="*/ 2147483646 w 142"/>
                <a:gd name="T9" fmla="*/ 2147483646 h 604"/>
                <a:gd name="T10" fmla="*/ 2147483646 w 142"/>
                <a:gd name="T11" fmla="*/ 2147483646 h 604"/>
                <a:gd name="T12" fmla="*/ 2147483646 w 142"/>
                <a:gd name="T13" fmla="*/ 0 h 604"/>
                <a:gd name="T14" fmla="*/ 2147483646 w 142"/>
                <a:gd name="T15" fmla="*/ 2147483646 h 604"/>
                <a:gd name="T16" fmla="*/ 0 60000 65536"/>
                <a:gd name="T17" fmla="*/ 0 60000 65536"/>
                <a:gd name="T18" fmla="*/ 0 60000 65536"/>
                <a:gd name="T19" fmla="*/ 0 60000 65536"/>
                <a:gd name="T20" fmla="*/ 0 60000 65536"/>
                <a:gd name="T21" fmla="*/ 0 60000 65536"/>
                <a:gd name="T22" fmla="*/ 0 60000 65536"/>
                <a:gd name="T23" fmla="*/ 0 60000 65536"/>
                <a:gd name="T24" fmla="*/ 0 w 142"/>
                <a:gd name="T25" fmla="*/ 0 h 604"/>
                <a:gd name="T26" fmla="*/ 142 w 142"/>
                <a:gd name="T27" fmla="*/ 604 h 60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2" h="604">
                  <a:moveTo>
                    <a:pt x="37" y="1"/>
                  </a:moveTo>
                  <a:lnTo>
                    <a:pt x="45" y="472"/>
                  </a:lnTo>
                  <a:lnTo>
                    <a:pt x="0" y="474"/>
                  </a:lnTo>
                  <a:lnTo>
                    <a:pt x="72" y="604"/>
                  </a:lnTo>
                  <a:lnTo>
                    <a:pt x="142" y="474"/>
                  </a:lnTo>
                  <a:lnTo>
                    <a:pt x="100" y="474"/>
                  </a:lnTo>
                  <a:lnTo>
                    <a:pt x="99" y="0"/>
                  </a:lnTo>
                  <a:lnTo>
                    <a:pt x="37" y="1"/>
                  </a:lnTo>
                  <a:close/>
                </a:path>
              </a:pathLst>
            </a:custGeom>
            <a:solidFill>
              <a:srgbClr val="7E52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30" name="Freeform 47"/>
            <p:cNvSpPr>
              <a:spLocks noChangeArrowheads="1"/>
            </p:cNvSpPr>
            <p:nvPr/>
          </p:nvSpPr>
          <p:spPr bwMode="auto">
            <a:xfrm rot="-5400000" flipH="1" flipV="1">
              <a:off x="3611331" y="4565144"/>
              <a:ext cx="1675221" cy="432034"/>
            </a:xfrm>
            <a:custGeom>
              <a:avLst/>
              <a:gdLst>
                <a:gd name="T0" fmla="*/ 0 w 735"/>
                <a:gd name="T1" fmla="*/ 0 h 532"/>
                <a:gd name="T2" fmla="*/ 2147483646 w 735"/>
                <a:gd name="T3" fmla="*/ 2147483646 h 532"/>
                <a:gd name="T4" fmla="*/ 2147483646 w 735"/>
                <a:gd name="T5" fmla="*/ 2147483646 h 532"/>
                <a:gd name="T6" fmla="*/ 2147483646 w 735"/>
                <a:gd name="T7" fmla="*/ 2147483646 h 532"/>
                <a:gd name="T8" fmla="*/ 2147483646 w 735"/>
                <a:gd name="T9" fmla="*/ 2147483646 h 532"/>
                <a:gd name="T10" fmla="*/ 2147483646 w 735"/>
                <a:gd name="T11" fmla="*/ 2147483646 h 532"/>
                <a:gd name="T12" fmla="*/ 2147483646 w 735"/>
                <a:gd name="T13" fmla="*/ 2147483646 h 532"/>
                <a:gd name="T14" fmla="*/ 2147483646 w 735"/>
                <a:gd name="T15" fmla="*/ 2147483646 h 532"/>
                <a:gd name="T16" fmla="*/ 2147483646 w 735"/>
                <a:gd name="T17" fmla="*/ 2147483646 h 532"/>
                <a:gd name="T18" fmla="*/ 2147483646 w 735"/>
                <a:gd name="T19" fmla="*/ 2147483646 h 532"/>
                <a:gd name="T20" fmla="*/ 2147483646 w 735"/>
                <a:gd name="T21" fmla="*/ 2147483646 h 532"/>
                <a:gd name="T22" fmla="*/ 2147483646 w 735"/>
                <a:gd name="T23" fmla="*/ 2147483646 h 532"/>
                <a:gd name="T24" fmla="*/ 2147483646 w 735"/>
                <a:gd name="T25" fmla="*/ 0 h 532"/>
                <a:gd name="T26" fmla="*/ 0 w 735"/>
                <a:gd name="T27" fmla="*/ 0 h 5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35"/>
                <a:gd name="T43" fmla="*/ 0 h 532"/>
                <a:gd name="T44" fmla="*/ 735 w 735"/>
                <a:gd name="T45" fmla="*/ 532 h 53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solidFill>
              <a:srgbClr val="7E52CC">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Tree>
    <p:extLst>
      <p:ext uri="{BB962C8B-B14F-4D97-AF65-F5344CB8AC3E}">
        <p14:creationId xmlns:p14="http://schemas.microsoft.com/office/powerpoint/2010/main" val="34165474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par>
                          <p:cTn id="8" fill="hold">
                            <p:stCondLst>
                              <p:cond delay="2000"/>
                            </p:stCondLst>
                            <p:childTnLst>
                              <p:par>
                                <p:cTn id="9" presetID="22" presetClass="entr" presetSubtype="2"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right)">
                                      <p:cBhvr>
                                        <p:cTn id="11" dur="500"/>
                                        <p:tgtEl>
                                          <p:spTgt spid="26"/>
                                        </p:tgtEl>
                                      </p:cBhvr>
                                    </p:animEffect>
                                  </p:childTnLst>
                                </p:cTn>
                              </p:par>
                              <p:par>
                                <p:cTn id="12" presetID="22" presetClass="entr" presetSubtype="8"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p:cNvSpPr>
            <a:spLocks noChangeArrowheads="1"/>
          </p:cNvSpPr>
          <p:nvPr/>
        </p:nvSpPr>
        <p:spPr bwMode="auto">
          <a:xfrm>
            <a:off x="144463" y="1974850"/>
            <a:ext cx="4227512" cy="4202113"/>
          </a:xfrm>
          <a:prstGeom prst="rect">
            <a:avLst/>
          </a:prstGeom>
          <a:gradFill rotWithShape="1">
            <a:gsLst>
              <a:gs pos="0">
                <a:srgbClr val="9ED3D7"/>
              </a:gs>
              <a:gs pos="24001">
                <a:srgbClr val="FFFFFF"/>
              </a:gs>
              <a:gs pos="100000">
                <a:srgbClr val="FFFFFF"/>
              </a:gs>
            </a:gsLst>
            <a:lin ang="5400000" scaled="1"/>
          </a:gradFill>
          <a:ln w="25400" cmpd="dbl">
            <a:solidFill>
              <a:srgbClr val="4597A0"/>
            </a:solidFill>
            <a:prstDash val="sysDot"/>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spcBef>
                <a:spcPct val="10000"/>
              </a:spcBef>
              <a:buFontTx/>
              <a:buNone/>
              <a:defRPr/>
            </a:pPr>
            <a:endParaRPr lang="zh-CN" altLang="en-US" sz="1385" dirty="0">
              <a:solidFill>
                <a:srgbClr val="000000"/>
              </a:solidFill>
              <a:latin typeface="微软雅黑" panose="020B0503020204020204" pitchFamily="34" charset="-122"/>
              <a:ea typeface="微软雅黑" panose="020B0503020204020204" pitchFamily="34" charset="-122"/>
              <a:sym typeface="黑体" panose="02010609060101010101" pitchFamily="49" charset="-122"/>
            </a:endParaRPr>
          </a:p>
          <a:p>
            <a:pPr>
              <a:lnSpc>
                <a:spcPct val="114000"/>
              </a:lnSpc>
              <a:spcBef>
                <a:spcPct val="10000"/>
              </a:spcBef>
              <a:buFontTx/>
              <a:buNone/>
              <a:defRPr/>
            </a:pPr>
            <a:r>
              <a:rPr lang="zh-CN" altLang="en-US"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黑体" panose="02010609060101010101" pitchFamily="49" charset="-122"/>
              </a:rPr>
              <a:t>坐标系要求：</a:t>
            </a:r>
            <a:endParaRPr lang="en-US" altLang="zh-CN"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黑体" panose="02010609060101010101" pitchFamily="49" charset="-122"/>
            </a:endParaRPr>
          </a:p>
          <a:p>
            <a:pPr>
              <a:lnSpc>
                <a:spcPct val="114000"/>
              </a:lnSpc>
              <a:spcBef>
                <a:spcPct val="10000"/>
              </a:spcBef>
              <a:buFontTx/>
              <a:buNone/>
              <a:defRPr/>
            </a:pPr>
            <a:r>
              <a:rPr lang="zh-CN" altLang="en-US"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各类空间数据成果采用</a:t>
            </a:r>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2000</a:t>
            </a:r>
            <a:r>
              <a:rPr lang="zh-CN" altLang="en-US"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国家大地坐标系</a:t>
            </a:r>
            <a:endPar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endParaRPr>
          </a:p>
          <a:p>
            <a:pPr>
              <a:lnSpc>
                <a:spcPct val="114000"/>
              </a:lnSpc>
              <a:spcBef>
                <a:spcPct val="10000"/>
              </a:spcBef>
              <a:buFontTx/>
              <a:buNone/>
              <a:defRPr/>
            </a:pPr>
            <a:r>
              <a:rPr lang="zh-CN" altLang="en-US"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黑体" panose="02010609060101010101" pitchFamily="49" charset="-122"/>
              </a:rPr>
              <a:t>高程要求：</a:t>
            </a:r>
            <a:endParaRPr lang="en-US" altLang="zh-CN"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黑体" panose="02010609060101010101" pitchFamily="49" charset="-122"/>
            </a:endParaRPr>
          </a:p>
          <a:p>
            <a:pPr>
              <a:lnSpc>
                <a:spcPct val="114000"/>
              </a:lnSpc>
              <a:spcBef>
                <a:spcPct val="10000"/>
              </a:spcBef>
              <a:buFontTx/>
              <a:buNone/>
              <a:defRPr/>
            </a:pPr>
            <a:r>
              <a:rPr lang="zh-CN" altLang="en-US"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高程数据采用</a:t>
            </a:r>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1985</a:t>
            </a:r>
            <a:r>
              <a:rPr lang="zh-CN" altLang="en-US"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国家高程基准，水准原点的起算高程为</a:t>
            </a:r>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72.260</a:t>
            </a:r>
            <a:r>
              <a:rPr lang="zh-CN" altLang="en-US"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米。</a:t>
            </a:r>
            <a:endParaRPr lang="zh-CN" altLang="en-US"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黑体" panose="02010609060101010101" pitchFamily="49" charset="-122"/>
            </a:endParaRPr>
          </a:p>
          <a:p>
            <a:pPr>
              <a:lnSpc>
                <a:spcPct val="114000"/>
              </a:lnSpc>
              <a:spcBef>
                <a:spcPct val="10000"/>
              </a:spcBef>
              <a:buFontTx/>
              <a:buNone/>
              <a:defRPr/>
            </a:pPr>
            <a:r>
              <a:rPr lang="zh-CN" altLang="en-US"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黑体" panose="02010609060101010101" pitchFamily="49" charset="-122"/>
              </a:rPr>
              <a:t>数据格式要求：</a:t>
            </a:r>
            <a:endParaRPr lang="en-US" altLang="zh-CN"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黑体" panose="02010609060101010101" pitchFamily="49" charset="-122"/>
            </a:endParaRPr>
          </a:p>
          <a:p>
            <a:pPr>
              <a:lnSpc>
                <a:spcPct val="114000"/>
              </a:lnSpc>
              <a:spcBef>
                <a:spcPct val="0"/>
              </a:spcBef>
              <a:buFontTx/>
              <a:buNone/>
              <a:defRPr/>
            </a:pPr>
            <a:r>
              <a:rPr lang="zh-CN" altLang="en-US"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经度、纬度坐标单位为十进制度</a:t>
            </a:r>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，精确到小数点后</a:t>
            </a:r>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8 </a:t>
            </a:r>
            <a:r>
              <a:rPr lang="zh-CN" altLang="en-US"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位数字。</a:t>
            </a:r>
          </a:p>
          <a:p>
            <a:pPr>
              <a:lnSpc>
                <a:spcPct val="114000"/>
              </a:lnSpc>
              <a:spcBef>
                <a:spcPct val="0"/>
              </a:spcBef>
              <a:buFontTx/>
              <a:buNone/>
              <a:defRPr/>
            </a:pPr>
            <a:r>
              <a:rPr lang="zh-CN" altLang="en-US"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平面坐标单位为米</a:t>
            </a:r>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(m)</a:t>
            </a:r>
            <a:r>
              <a:rPr lang="zh-CN" altLang="en-US"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，精确到小数点后两位。</a:t>
            </a:r>
          </a:p>
          <a:p>
            <a:pPr>
              <a:lnSpc>
                <a:spcPct val="114000"/>
              </a:lnSpc>
              <a:spcBef>
                <a:spcPct val="0"/>
              </a:spcBef>
              <a:buFontTx/>
              <a:buNone/>
              <a:defRPr/>
            </a:pPr>
            <a:r>
              <a:rPr lang="zh-CN" altLang="en-US"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高程单位为米，精确到小数点后两位。</a:t>
            </a:r>
          </a:p>
          <a:p>
            <a:pPr>
              <a:lnSpc>
                <a:spcPct val="114000"/>
              </a:lnSpc>
              <a:spcBef>
                <a:spcPct val="0"/>
              </a:spcBef>
              <a:buFontTx/>
              <a:buNone/>
              <a:defRPr/>
            </a:pPr>
            <a:r>
              <a:rPr lang="zh-CN" altLang="en-US"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照片格式为</a:t>
            </a:r>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*.jpg</a:t>
            </a:r>
            <a:r>
              <a:rPr lang="zh-CN" altLang="en-US"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，像素建议不低于</a:t>
            </a:r>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1024*768px</a:t>
            </a:r>
            <a:r>
              <a:rPr lang="zh-CN" altLang="en-US"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，分辨率不低于</a:t>
            </a:r>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150</a:t>
            </a:r>
            <a:r>
              <a:rPr lang="zh-CN" altLang="en-US"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 </a:t>
            </a:r>
          </a:p>
          <a:p>
            <a:pPr>
              <a:lnSpc>
                <a:spcPct val="114000"/>
              </a:lnSpc>
              <a:spcBef>
                <a:spcPct val="10000"/>
              </a:spcBef>
              <a:buFontTx/>
              <a:buNone/>
              <a:defRPr/>
            </a:pPr>
            <a:r>
              <a:rPr lang="zh-CN" altLang="en-US"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黑体" panose="02010609060101010101" pitchFamily="49" charset="-122"/>
              </a:rPr>
              <a:t>采集精度要求：</a:t>
            </a:r>
            <a:endParaRPr lang="en-US" altLang="zh-CN" sz="14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黑体" panose="02010609060101010101" pitchFamily="49" charset="-122"/>
            </a:endParaRPr>
          </a:p>
          <a:p>
            <a:pPr>
              <a:lnSpc>
                <a:spcPct val="114000"/>
              </a:lnSpc>
              <a:spcBef>
                <a:spcPct val="0"/>
              </a:spcBef>
              <a:buFontTx/>
              <a:buNone/>
              <a:defRPr/>
            </a:pPr>
            <a:r>
              <a:rPr lang="zh-CN" altLang="en-US"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输电电缆数据采集的建议精度最大误差为 </a:t>
            </a:r>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0.3 </a:t>
            </a:r>
            <a:r>
              <a:rPr lang="zh-CN" altLang="en-US"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米。 </a:t>
            </a:r>
          </a:p>
          <a:p>
            <a:pPr>
              <a:lnSpc>
                <a:spcPct val="114000"/>
              </a:lnSpc>
              <a:spcBef>
                <a:spcPct val="0"/>
              </a:spcBef>
              <a:buFontTx/>
              <a:buNone/>
              <a:defRPr/>
            </a:pPr>
            <a:r>
              <a:rPr lang="zh-CN" altLang="en-US"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配电电缆数据采集的建议精度最大误差为 </a:t>
            </a:r>
            <a:r>
              <a:rPr lang="en-US" altLang="zh-CN"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0.3 </a:t>
            </a:r>
            <a:r>
              <a:rPr lang="zh-CN" altLang="en-US" sz="140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米。 </a:t>
            </a:r>
          </a:p>
          <a:p>
            <a:pPr>
              <a:spcBef>
                <a:spcPct val="10000"/>
              </a:spcBef>
              <a:buFontTx/>
              <a:buNone/>
              <a:defRPr/>
            </a:pPr>
            <a:endParaRPr lang="zh-CN" altLang="en-US" sz="1385" dirty="0">
              <a:solidFill>
                <a:srgbClr val="FF0000"/>
              </a:solidFill>
              <a:latin typeface="微软雅黑" panose="020B0503020204020204" pitchFamily="34" charset="-122"/>
              <a:ea typeface="微软雅黑" panose="020B0503020204020204" pitchFamily="34" charset="-122"/>
              <a:sym typeface="黑体" panose="02010609060101010101" pitchFamily="49" charset="-122"/>
            </a:endParaRPr>
          </a:p>
          <a:p>
            <a:pPr>
              <a:spcBef>
                <a:spcPct val="10000"/>
              </a:spcBef>
              <a:buFontTx/>
              <a:buNone/>
              <a:defRPr/>
            </a:pPr>
            <a:endParaRPr lang="zh-CN" altLang="en-US" sz="1385" dirty="0">
              <a:solidFill>
                <a:srgbClr val="FF0000"/>
              </a:solidFill>
              <a:latin typeface="微软雅黑" panose="020B0503020204020204" pitchFamily="34" charset="-122"/>
              <a:ea typeface="微软雅黑" panose="020B0503020204020204" pitchFamily="34" charset="-122"/>
              <a:sym typeface="黑体" panose="02010609060101010101" pitchFamily="49" charset="-122"/>
            </a:endParaRPr>
          </a:p>
          <a:p>
            <a:pPr>
              <a:spcBef>
                <a:spcPct val="10000"/>
              </a:spcBef>
              <a:buFontTx/>
              <a:buNone/>
              <a:defRPr/>
            </a:pPr>
            <a:endParaRPr lang="zh-CN" altLang="en-US" sz="1385" dirty="0">
              <a:solidFill>
                <a:srgbClr val="FF0000"/>
              </a:solidFill>
              <a:latin typeface="微软雅黑" panose="020B0503020204020204" pitchFamily="34" charset="-122"/>
              <a:ea typeface="微软雅黑" panose="020B0503020204020204" pitchFamily="34" charset="-122"/>
              <a:sym typeface="黑体" panose="02010609060101010101" pitchFamily="49" charset="-122"/>
            </a:endParaRPr>
          </a:p>
          <a:p>
            <a:pPr>
              <a:spcBef>
                <a:spcPct val="10000"/>
              </a:spcBef>
              <a:buFontTx/>
              <a:buNone/>
              <a:defRPr/>
            </a:pPr>
            <a:endParaRPr lang="zh-CN" altLang="en-US" sz="1385" dirty="0">
              <a:solidFill>
                <a:srgbClr val="000000"/>
              </a:solidFill>
              <a:latin typeface="微软雅黑" panose="020B0503020204020204" pitchFamily="34" charset="-122"/>
              <a:ea typeface="微软雅黑" panose="020B0503020204020204" pitchFamily="34" charset="-122"/>
              <a:sym typeface="黑体" panose="02010609060101010101" pitchFamily="49" charset="-122"/>
            </a:endParaRPr>
          </a:p>
          <a:p>
            <a:pPr>
              <a:spcBef>
                <a:spcPct val="10000"/>
              </a:spcBef>
              <a:buFontTx/>
              <a:buNone/>
              <a:defRPr/>
            </a:pPr>
            <a:endParaRPr lang="zh-CN" altLang="en-US" sz="1385" dirty="0">
              <a:solidFill>
                <a:srgbClr val="000000"/>
              </a:solidFill>
              <a:latin typeface="微软雅黑" panose="020B0503020204020204" pitchFamily="34" charset="-122"/>
              <a:ea typeface="微软雅黑" panose="020B0503020204020204" pitchFamily="34" charset="-122"/>
              <a:sym typeface="黑体" panose="02010609060101010101" pitchFamily="49" charset="-122"/>
            </a:endParaRPr>
          </a:p>
          <a:p>
            <a:pPr>
              <a:spcBef>
                <a:spcPct val="10000"/>
              </a:spcBef>
              <a:buFontTx/>
              <a:buNone/>
              <a:defRPr/>
            </a:pPr>
            <a:endParaRPr lang="zh-CN" altLang="en-US" sz="1385" dirty="0">
              <a:solidFill>
                <a:srgbClr val="000000"/>
              </a:solidFill>
              <a:latin typeface="微软雅黑" panose="020B0503020204020204" pitchFamily="34" charset="-122"/>
              <a:ea typeface="微软雅黑" panose="020B0503020204020204" pitchFamily="34" charset="-122"/>
              <a:sym typeface="黑体" panose="02010609060101010101" pitchFamily="49" charset="-122"/>
            </a:endParaRPr>
          </a:p>
        </p:txBody>
      </p:sp>
      <p:grpSp>
        <p:nvGrpSpPr>
          <p:cNvPr id="22531" name="Group 17"/>
          <p:cNvGrpSpPr>
            <a:grpSpLocks/>
          </p:cNvGrpSpPr>
          <p:nvPr/>
        </p:nvGrpSpPr>
        <p:grpSpPr bwMode="auto">
          <a:xfrm>
            <a:off x="149225" y="1565275"/>
            <a:ext cx="4356100" cy="395288"/>
            <a:chOff x="0" y="-44038"/>
            <a:chExt cx="4729162" cy="369332"/>
          </a:xfrm>
        </p:grpSpPr>
        <p:sp>
          <p:nvSpPr>
            <p:cNvPr id="26" name="AutoShape 8"/>
            <p:cNvSpPr>
              <a:spLocks noChangeArrowheads="1"/>
            </p:cNvSpPr>
            <p:nvPr/>
          </p:nvSpPr>
          <p:spPr bwMode="auto">
            <a:xfrm>
              <a:off x="0" y="-20306"/>
              <a:ext cx="4729162" cy="341150"/>
            </a:xfrm>
            <a:prstGeom prst="homePlate">
              <a:avLst>
                <a:gd name="adj" fmla="val 44007"/>
              </a:avLst>
            </a:prstGeom>
            <a:solidFill>
              <a:srgbClr val="31859B"/>
            </a:solidFill>
            <a:ln w="9525">
              <a:solidFill>
                <a:srgbClr val="4597A0"/>
              </a:solidFill>
              <a:miter lim="800000"/>
              <a:headEnd/>
              <a:tailE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lgn="r" eaLnBrk="1" hangingPunct="1">
                <a:spcBef>
                  <a:spcPct val="0"/>
                </a:spcBef>
                <a:buFontTx/>
                <a:buNone/>
                <a:defRPr/>
              </a:pPr>
              <a:endParaRPr lang="zh-CN" altLang="zh-CN" sz="1662">
                <a:solidFill>
                  <a:srgbClr val="FFFFFF"/>
                </a:solidFill>
                <a:latin typeface="黑体" panose="02010609060101010101" pitchFamily="49" charset="-122"/>
                <a:ea typeface="黑体" panose="02010609060101010101" pitchFamily="49" charset="-122"/>
                <a:sym typeface="黑体" panose="02010609060101010101" pitchFamily="49" charset="-122"/>
              </a:endParaRPr>
            </a:p>
          </p:txBody>
        </p:sp>
        <p:sp>
          <p:nvSpPr>
            <p:cNvPr id="27" name="矩形 70"/>
            <p:cNvSpPr>
              <a:spLocks noChangeArrowheads="1"/>
            </p:cNvSpPr>
            <p:nvPr/>
          </p:nvSpPr>
          <p:spPr bwMode="auto">
            <a:xfrm>
              <a:off x="49981" y="-44038"/>
              <a:ext cx="418110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eaLnBrk="1" hangingPunct="1">
                <a:lnSpc>
                  <a:spcPct val="150000"/>
                </a:lnSpc>
                <a:spcBef>
                  <a:spcPct val="10000"/>
                </a:spcBef>
                <a:buFontTx/>
                <a:buNone/>
                <a:defRPr/>
              </a:pPr>
              <a:r>
                <a:rPr lang="zh-CN" altLang="en-US" sz="1477">
                  <a:solidFill>
                    <a:srgbClr val="FFFFFF"/>
                  </a:solidFill>
                  <a:latin typeface="微软雅黑" panose="020B0503020204020204" pitchFamily="34" charset="-122"/>
                  <a:ea typeface="微软雅黑" panose="020B0503020204020204" pitchFamily="34" charset="-122"/>
                  <a:sym typeface="黑体" panose="02010609060101010101" pitchFamily="49" charset="-122"/>
                </a:rPr>
                <a:t>采集要求</a:t>
              </a:r>
              <a:endParaRPr lang="en-US" altLang="zh-CN" sz="1477">
                <a:solidFill>
                  <a:srgbClr val="FFFFFF"/>
                </a:solidFill>
                <a:latin typeface="微软雅黑" panose="020B0503020204020204" pitchFamily="34" charset="-122"/>
                <a:ea typeface="微软雅黑" panose="020B0503020204020204" pitchFamily="34" charset="-122"/>
                <a:sym typeface="黑体" panose="02010609060101010101" pitchFamily="49" charset="-122"/>
              </a:endParaRPr>
            </a:p>
          </p:txBody>
        </p:sp>
      </p:grpSp>
      <p:sp>
        <p:nvSpPr>
          <p:cNvPr id="28" name="矩形 2"/>
          <p:cNvSpPr>
            <a:spLocks noChangeArrowheads="1"/>
          </p:cNvSpPr>
          <p:nvPr/>
        </p:nvSpPr>
        <p:spPr bwMode="auto">
          <a:xfrm>
            <a:off x="4814888" y="1947863"/>
            <a:ext cx="3802062" cy="4229100"/>
          </a:xfrm>
          <a:prstGeom prst="rect">
            <a:avLst/>
          </a:prstGeom>
          <a:gradFill rotWithShape="1">
            <a:gsLst>
              <a:gs pos="0">
                <a:srgbClr val="9ED3D7"/>
              </a:gs>
              <a:gs pos="24001">
                <a:srgbClr val="FFFFFF"/>
              </a:gs>
              <a:gs pos="100000">
                <a:srgbClr val="FFFFFF"/>
              </a:gs>
            </a:gsLst>
            <a:lin ang="5400000" scaled="1"/>
          </a:gradFill>
          <a:ln w="25400" cmpd="dbl">
            <a:solidFill>
              <a:srgbClr val="4597A0"/>
            </a:solidFill>
            <a:prstDash val="sysDot"/>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lnSpc>
                <a:spcPct val="150000"/>
              </a:lnSpc>
              <a:spcBef>
                <a:spcPct val="10000"/>
              </a:spcBef>
              <a:buFontTx/>
              <a:buNone/>
              <a:defRPr/>
            </a:pPr>
            <a:endParaRPr lang="zh-CN" altLang="en-US" sz="1477" dirty="0">
              <a:solidFill>
                <a:srgbClr val="000000"/>
              </a:solidFill>
              <a:latin typeface="微软雅黑" panose="020B0503020204020204" pitchFamily="34" charset="-122"/>
              <a:ea typeface="微软雅黑" panose="020B0503020204020204" pitchFamily="34" charset="-122"/>
              <a:sym typeface="黑体" panose="02010609060101010101" pitchFamily="49" charset="-122"/>
            </a:endParaRPr>
          </a:p>
          <a:p>
            <a:pPr>
              <a:lnSpc>
                <a:spcPct val="150000"/>
              </a:lnSpc>
              <a:spcBef>
                <a:spcPct val="10000"/>
              </a:spcBef>
              <a:buFontTx/>
              <a:buNone/>
              <a:defRPr/>
            </a:pPr>
            <a:r>
              <a:rPr lang="zh-CN" altLang="en-US" sz="1385"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为了明确施工项目的管理工作，进一步清晰、流畅，确保工程管理的规范化；</a:t>
            </a:r>
            <a:endParaRPr lang="en-US" altLang="zh-CN" sz="1385"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spcBef>
                <a:spcPct val="10000"/>
              </a:spcBef>
              <a:buFontTx/>
              <a:buNone/>
              <a:defRPr/>
            </a:pPr>
            <a:r>
              <a:rPr lang="zh-CN" altLang="en-US" sz="1385"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同时突出施工项目部紧密围绕业主的有关要求开展各项任务，强化施工项目部管理重点和责任的落实，实现施工管理专业化、扁平化、信息化，加强项目施工现场的管控能力，提高项目管理精益化水平。</a:t>
            </a:r>
            <a:endParaRPr lang="en-US" altLang="zh-CN" sz="1385"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spcBef>
                <a:spcPct val="10000"/>
              </a:spcBef>
              <a:buFontTx/>
              <a:buNone/>
              <a:defRPr/>
            </a:pPr>
            <a:r>
              <a:rPr lang="zh-CN" altLang="en-US" sz="1385"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根据数据采集工作的特性，制定简要采集流程图：</a:t>
            </a:r>
          </a:p>
          <a:p>
            <a:pPr>
              <a:lnSpc>
                <a:spcPct val="150000"/>
              </a:lnSpc>
              <a:spcBef>
                <a:spcPct val="10000"/>
              </a:spcBef>
              <a:buFontTx/>
              <a:buNone/>
              <a:defRPr/>
            </a:pPr>
            <a:endParaRPr lang="zh-CN" altLang="en-US" sz="1292" dirty="0">
              <a:solidFill>
                <a:srgbClr val="000000"/>
              </a:solidFill>
              <a:latin typeface="微软雅黑" panose="020B0503020204020204" pitchFamily="34" charset="-122"/>
              <a:ea typeface="微软雅黑" panose="020B0503020204020204" pitchFamily="34" charset="-122"/>
              <a:sym typeface="黑体" panose="02010609060101010101" pitchFamily="49" charset="-122"/>
            </a:endParaRPr>
          </a:p>
          <a:p>
            <a:pPr>
              <a:lnSpc>
                <a:spcPct val="150000"/>
              </a:lnSpc>
              <a:spcBef>
                <a:spcPct val="10000"/>
              </a:spcBef>
              <a:buFontTx/>
              <a:buNone/>
              <a:defRPr/>
            </a:pPr>
            <a:endParaRPr lang="zh-CN" altLang="en-US" sz="1477" dirty="0">
              <a:solidFill>
                <a:srgbClr val="000000"/>
              </a:solidFill>
              <a:latin typeface="微软雅黑" panose="020B0503020204020204" pitchFamily="34" charset="-122"/>
              <a:ea typeface="微软雅黑" panose="020B0503020204020204" pitchFamily="34" charset="-122"/>
              <a:sym typeface="黑体" panose="02010609060101010101" pitchFamily="49" charset="-122"/>
            </a:endParaRPr>
          </a:p>
          <a:p>
            <a:pPr>
              <a:lnSpc>
                <a:spcPct val="150000"/>
              </a:lnSpc>
              <a:spcBef>
                <a:spcPct val="10000"/>
              </a:spcBef>
              <a:buFontTx/>
              <a:buNone/>
              <a:defRPr/>
            </a:pPr>
            <a:endParaRPr lang="zh-CN" altLang="en-US" sz="1477" dirty="0">
              <a:solidFill>
                <a:srgbClr val="000000"/>
              </a:solidFill>
              <a:latin typeface="微软雅黑" panose="020B0503020204020204" pitchFamily="34" charset="-122"/>
              <a:ea typeface="微软雅黑" panose="020B0503020204020204" pitchFamily="34" charset="-122"/>
              <a:sym typeface="黑体" panose="02010609060101010101" pitchFamily="49" charset="-122"/>
            </a:endParaRPr>
          </a:p>
          <a:p>
            <a:pPr>
              <a:lnSpc>
                <a:spcPct val="150000"/>
              </a:lnSpc>
              <a:spcBef>
                <a:spcPct val="10000"/>
              </a:spcBef>
              <a:buFontTx/>
              <a:buNone/>
              <a:defRPr/>
            </a:pPr>
            <a:endParaRPr lang="zh-CN" altLang="en-US" sz="1477" dirty="0">
              <a:solidFill>
                <a:srgbClr val="000000"/>
              </a:solidFill>
              <a:latin typeface="微软雅黑" panose="020B0503020204020204" pitchFamily="34" charset="-122"/>
              <a:ea typeface="微软雅黑" panose="020B0503020204020204" pitchFamily="34" charset="-122"/>
              <a:sym typeface="黑体" panose="02010609060101010101" pitchFamily="49" charset="-122"/>
            </a:endParaRPr>
          </a:p>
        </p:txBody>
      </p:sp>
      <p:grpSp>
        <p:nvGrpSpPr>
          <p:cNvPr id="22533" name="Group 22"/>
          <p:cNvGrpSpPr>
            <a:grpSpLocks/>
          </p:cNvGrpSpPr>
          <p:nvPr/>
        </p:nvGrpSpPr>
        <p:grpSpPr bwMode="auto">
          <a:xfrm>
            <a:off x="4800600" y="1549400"/>
            <a:ext cx="3979863" cy="412750"/>
            <a:chOff x="0" y="-64400"/>
            <a:chExt cx="5439337" cy="385221"/>
          </a:xfrm>
        </p:grpSpPr>
        <p:sp>
          <p:nvSpPr>
            <p:cNvPr id="30" name="AutoShape 8"/>
            <p:cNvSpPr>
              <a:spLocks noChangeArrowheads="1"/>
            </p:cNvSpPr>
            <p:nvPr/>
          </p:nvSpPr>
          <p:spPr bwMode="auto">
            <a:xfrm>
              <a:off x="0" y="-19951"/>
              <a:ext cx="5439337" cy="340772"/>
            </a:xfrm>
            <a:prstGeom prst="homePlate">
              <a:avLst>
                <a:gd name="adj" fmla="val 44039"/>
              </a:avLst>
            </a:prstGeom>
            <a:solidFill>
              <a:srgbClr val="31859B"/>
            </a:solidFill>
            <a:ln w="9525">
              <a:solidFill>
                <a:srgbClr val="4597A0"/>
              </a:solidFill>
              <a:miter lim="800000"/>
              <a:headEnd/>
              <a:tailE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lgn="r" eaLnBrk="1" hangingPunct="1">
                <a:spcBef>
                  <a:spcPct val="0"/>
                </a:spcBef>
                <a:buFontTx/>
                <a:buNone/>
                <a:defRPr/>
              </a:pPr>
              <a:endParaRPr lang="zh-CN" altLang="zh-CN" sz="1662">
                <a:solidFill>
                  <a:srgbClr val="FFFFFF"/>
                </a:solidFill>
                <a:latin typeface="黑体" panose="02010609060101010101" pitchFamily="49" charset="-122"/>
                <a:ea typeface="黑体" panose="02010609060101010101" pitchFamily="49" charset="-122"/>
                <a:sym typeface="黑体" panose="02010609060101010101" pitchFamily="49" charset="-122"/>
              </a:endParaRPr>
            </a:p>
          </p:txBody>
        </p:sp>
        <p:sp>
          <p:nvSpPr>
            <p:cNvPr id="31" name="矩形 70"/>
            <p:cNvSpPr>
              <a:spLocks noChangeArrowheads="1"/>
            </p:cNvSpPr>
            <p:nvPr/>
          </p:nvSpPr>
          <p:spPr bwMode="auto">
            <a:xfrm>
              <a:off x="49903" y="-64400"/>
              <a:ext cx="4180933" cy="368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eaLnBrk="1" hangingPunct="1">
                <a:lnSpc>
                  <a:spcPct val="150000"/>
                </a:lnSpc>
                <a:spcBef>
                  <a:spcPct val="10000"/>
                </a:spcBef>
                <a:buFontTx/>
                <a:buNone/>
                <a:defRPr/>
              </a:pPr>
              <a:r>
                <a:rPr lang="zh-CN" altLang="en-US" sz="1477">
                  <a:solidFill>
                    <a:srgbClr val="FFFFFF"/>
                  </a:solidFill>
                  <a:latin typeface="微软雅黑" panose="020B0503020204020204" pitchFamily="34" charset="-122"/>
                  <a:ea typeface="微软雅黑" panose="020B0503020204020204" pitchFamily="34" charset="-122"/>
                  <a:sym typeface="黑体" panose="02010609060101010101" pitchFamily="49" charset="-122"/>
                </a:rPr>
                <a:t>标准化作业要求</a:t>
              </a:r>
              <a:endParaRPr lang="en-US" altLang="zh-CN" sz="1477">
                <a:solidFill>
                  <a:srgbClr val="FFFFFF"/>
                </a:solidFill>
                <a:latin typeface="微软雅黑" panose="020B0503020204020204" pitchFamily="34" charset="-122"/>
                <a:ea typeface="微软雅黑" panose="020B0503020204020204" pitchFamily="34" charset="-122"/>
                <a:sym typeface="黑体" panose="02010609060101010101" pitchFamily="49" charset="-122"/>
              </a:endParaRPr>
            </a:p>
          </p:txBody>
        </p:sp>
      </p:grpSp>
      <p:sp>
        <p:nvSpPr>
          <p:cNvPr id="22534" name="Rectangle 2"/>
          <p:cNvSpPr>
            <a:spLocks noChangeArrowheads="1"/>
          </p:cNvSpPr>
          <p:nvPr/>
        </p:nvSpPr>
        <p:spPr bwMode="auto">
          <a:xfrm>
            <a:off x="1519238" y="0"/>
            <a:ext cx="7624762"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kumimoji="1" lang="zh-CN" altLang="en-US" sz="3200" b="1" dirty="0">
                <a:latin typeface="微软雅黑" pitchFamily="34" charset="-122"/>
                <a:ea typeface="微软雅黑" pitchFamily="34" charset="-122"/>
              </a:rPr>
              <a:t>采集要求</a:t>
            </a:r>
            <a:endParaRPr kumimoji="1" lang="en-US" altLang="zh-CN" sz="3200" b="1" dirty="0">
              <a:latin typeface="微软雅黑" pitchFamily="34" charset="-122"/>
              <a:ea typeface="微软雅黑" pitchFamily="34" charset="-122"/>
            </a:endParaRPr>
          </a:p>
        </p:txBody>
      </p:sp>
    </p:spTree>
    <p:extLst>
      <p:ext uri="{BB962C8B-B14F-4D97-AF65-F5344CB8AC3E}">
        <p14:creationId xmlns:p14="http://schemas.microsoft.com/office/powerpoint/2010/main" val="2006262104"/>
      </p:ext>
    </p:extLst>
  </p:cSld>
  <p:clrMapOvr>
    <a:masterClrMapping/>
  </p:clrMapOvr>
  <p:transition>
    <p:zoom/>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2" name="矩形 2"/>
          <p:cNvSpPr>
            <a:spLocks noChangeArrowheads="1"/>
          </p:cNvSpPr>
          <p:nvPr/>
        </p:nvSpPr>
        <p:spPr bwMode="auto">
          <a:xfrm>
            <a:off x="703263" y="1708150"/>
            <a:ext cx="3487737" cy="3989388"/>
          </a:xfrm>
          <a:prstGeom prst="rect">
            <a:avLst/>
          </a:prstGeom>
          <a:gradFill rotWithShape="1">
            <a:gsLst>
              <a:gs pos="0">
                <a:srgbClr val="9ED3D7"/>
              </a:gs>
              <a:gs pos="24001">
                <a:srgbClr val="FFFFFF"/>
              </a:gs>
              <a:gs pos="100000">
                <a:srgbClr val="FFFFFF"/>
              </a:gs>
            </a:gsLst>
            <a:lin ang="5400000" scaled="1"/>
          </a:gradFill>
          <a:ln w="25400" cmpd="dbl">
            <a:solidFill>
              <a:srgbClr val="4597A0"/>
            </a:solidFill>
            <a:prstDash val="sysDot"/>
            <a:bevel/>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lnSpc>
                <a:spcPct val="150000"/>
              </a:lnSpc>
              <a:spcBef>
                <a:spcPct val="10000"/>
              </a:spcBef>
              <a:buFontTx/>
              <a:buNone/>
              <a:defRPr/>
            </a:pPr>
            <a:endParaRPr lang="zh-CN" altLang="en-US" sz="1292">
              <a:solidFill>
                <a:srgbClr val="000000"/>
              </a:solidFill>
              <a:latin typeface="微软雅黑" panose="020B0503020204020204" pitchFamily="34" charset="-122"/>
              <a:ea typeface="微软雅黑" panose="020B0503020204020204" pitchFamily="34" charset="-122"/>
              <a:sym typeface="黑体" panose="02010609060101010101" pitchFamily="49" charset="-122"/>
            </a:endParaRPr>
          </a:p>
          <a:p>
            <a:pPr>
              <a:lnSpc>
                <a:spcPct val="150000"/>
              </a:lnSpc>
              <a:spcBef>
                <a:spcPct val="10000"/>
              </a:spcBef>
              <a:buFontTx/>
              <a:buNone/>
              <a:defRPr/>
            </a:pPr>
            <a:r>
              <a:rPr lang="zh-CN" altLang="en-US" sz="1292">
                <a:solidFill>
                  <a:srgbClr val="FF0000"/>
                </a:solidFill>
                <a:latin typeface="微软雅黑" panose="020B0503020204020204" pitchFamily="34" charset="-122"/>
                <a:ea typeface="微软雅黑" panose="020B0503020204020204" pitchFamily="34" charset="-122"/>
                <a:sym typeface="黑体" panose="02010609060101010101" pitchFamily="49" charset="-122"/>
              </a:rPr>
              <a:t>线路数据采集：</a:t>
            </a:r>
            <a:endParaRPr lang="en-US" altLang="zh-CN" sz="1292">
              <a:solidFill>
                <a:srgbClr val="FF0000"/>
              </a:solidFill>
              <a:latin typeface="微软雅黑" panose="020B0503020204020204" pitchFamily="34" charset="-122"/>
              <a:ea typeface="微软雅黑" panose="020B0503020204020204" pitchFamily="34" charset="-122"/>
              <a:sym typeface="黑体" panose="02010609060101010101" pitchFamily="49" charset="-122"/>
            </a:endParaRPr>
          </a:p>
          <a:p>
            <a:pPr>
              <a:lnSpc>
                <a:spcPct val="150000"/>
              </a:lnSpc>
              <a:spcBef>
                <a:spcPct val="10000"/>
              </a:spcBef>
              <a:buFontTx/>
              <a:buNone/>
              <a:defRPr/>
            </a:pPr>
            <a:endParaRPr lang="zh-CN" altLang="en-US" sz="1292">
              <a:solidFill>
                <a:srgbClr val="FF0000"/>
              </a:solidFill>
              <a:latin typeface="微软雅黑" panose="020B0503020204020204" pitchFamily="34" charset="-122"/>
              <a:ea typeface="微软雅黑" panose="020B0503020204020204" pitchFamily="34" charset="-122"/>
              <a:sym typeface="黑体" panose="02010609060101010101" pitchFamily="49" charset="-122"/>
            </a:endParaRPr>
          </a:p>
        </p:txBody>
      </p:sp>
      <p:grpSp>
        <p:nvGrpSpPr>
          <p:cNvPr id="24579" name="Group 39"/>
          <p:cNvGrpSpPr>
            <a:grpSpLocks/>
          </p:cNvGrpSpPr>
          <p:nvPr/>
        </p:nvGrpSpPr>
        <p:grpSpPr bwMode="auto">
          <a:xfrm>
            <a:off x="708025" y="1674813"/>
            <a:ext cx="3389313" cy="396875"/>
            <a:chOff x="0" y="0"/>
            <a:chExt cx="4729162" cy="369332"/>
          </a:xfrm>
        </p:grpSpPr>
        <p:sp>
          <p:nvSpPr>
            <p:cNvPr id="30759" name="AutoShape 8"/>
            <p:cNvSpPr>
              <a:spLocks noChangeArrowheads="1"/>
            </p:cNvSpPr>
            <p:nvPr/>
          </p:nvSpPr>
          <p:spPr bwMode="auto">
            <a:xfrm>
              <a:off x="0" y="20683"/>
              <a:ext cx="4729162" cy="341262"/>
            </a:xfrm>
            <a:prstGeom prst="homePlate">
              <a:avLst>
                <a:gd name="adj" fmla="val 44007"/>
              </a:avLst>
            </a:prstGeom>
            <a:solidFill>
              <a:srgbClr val="6E8ABB"/>
            </a:solidFill>
            <a:ln w="9525">
              <a:solidFill>
                <a:srgbClr val="4597A0"/>
              </a:solidFill>
              <a:miter lim="800000"/>
              <a:headEnd/>
              <a:tailEnd/>
            </a:ln>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lgn="r" eaLnBrk="1" hangingPunct="1">
                <a:spcBef>
                  <a:spcPct val="0"/>
                </a:spcBef>
                <a:buFontTx/>
                <a:buNone/>
                <a:defRPr/>
              </a:pPr>
              <a:endParaRPr lang="zh-CN" altLang="zh-CN" sz="1292">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760" name="矩形 70"/>
            <p:cNvSpPr>
              <a:spLocks noChangeArrowheads="1"/>
            </p:cNvSpPr>
            <p:nvPr/>
          </p:nvSpPr>
          <p:spPr bwMode="auto">
            <a:xfrm>
              <a:off x="48731" y="0"/>
              <a:ext cx="4182041" cy="369332"/>
            </a:xfrm>
            <a:prstGeom prst="rect">
              <a:avLst/>
            </a:prstGeom>
            <a:noFill/>
            <a:ln w="9525">
              <a:solidFill>
                <a:srgbClr val="4597A0"/>
              </a:solidFill>
              <a:bevel/>
              <a:headEnd/>
              <a:tailEnd/>
            </a:ln>
            <a:extLst>
              <a:ext uri="{909E8E84-426E-40DD-AFC4-6F175D3DCCD1}">
                <a14:hiddenFill xmlns:a14="http://schemas.microsoft.com/office/drawing/2010/main">
                  <a:solidFill>
                    <a:srgbClr val="FFFFFF"/>
                  </a:solidFill>
                </a14:hiddenFill>
              </a:ext>
            </a:extLst>
          </p:spPr>
          <p:txBody>
            <a:bodyPr anchor="ct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eaLnBrk="1" hangingPunct="1">
                <a:lnSpc>
                  <a:spcPct val="150000"/>
                </a:lnSpc>
                <a:spcBef>
                  <a:spcPct val="10000"/>
                </a:spcBef>
                <a:buFontTx/>
                <a:buNone/>
                <a:defRPr/>
              </a:pPr>
              <a:r>
                <a:rPr lang="zh-CN" altLang="en-US" sz="1477">
                  <a:solidFill>
                    <a:srgbClr val="FFFFFF"/>
                  </a:solidFill>
                  <a:latin typeface="微软雅黑" panose="020B0503020204020204" pitchFamily="34" charset="-122"/>
                  <a:ea typeface="微软雅黑" panose="020B0503020204020204" pitchFamily="34" charset="-122"/>
                  <a:sym typeface="黑体" panose="02010609060101010101" pitchFamily="49" charset="-122"/>
                </a:rPr>
                <a:t>数据采集种类</a:t>
              </a:r>
              <a:endParaRPr lang="en-US" altLang="zh-CN" sz="1477">
                <a:solidFill>
                  <a:srgbClr val="FFFFFF"/>
                </a:solidFill>
                <a:latin typeface="微软雅黑" panose="020B0503020204020204" pitchFamily="34" charset="-122"/>
                <a:ea typeface="微软雅黑" panose="020B0503020204020204" pitchFamily="34" charset="-122"/>
                <a:sym typeface="黑体" panose="02010609060101010101" pitchFamily="49" charset="-122"/>
              </a:endParaRPr>
            </a:p>
          </p:txBody>
        </p:sp>
      </p:grpSp>
      <p:sp>
        <p:nvSpPr>
          <p:cNvPr id="54" name="矩形 2"/>
          <p:cNvSpPr>
            <a:spLocks noChangeArrowheads="1"/>
          </p:cNvSpPr>
          <p:nvPr/>
        </p:nvSpPr>
        <p:spPr bwMode="auto">
          <a:xfrm>
            <a:off x="703263" y="2520950"/>
            <a:ext cx="3487737" cy="406400"/>
          </a:xfrm>
          <a:prstGeom prst="rect">
            <a:avLst/>
          </a:prstGeom>
          <a:gradFill rotWithShape="1">
            <a:gsLst>
              <a:gs pos="0">
                <a:srgbClr val="9ED3D7"/>
              </a:gs>
              <a:gs pos="24001">
                <a:srgbClr val="FFFFFF"/>
              </a:gs>
              <a:gs pos="100000">
                <a:srgbClr val="FFFFFF"/>
              </a:gs>
            </a:gsLst>
            <a:lin ang="5400000" scaled="1"/>
          </a:gradFill>
          <a:ln w="25400" cmpd="dbl">
            <a:solidFill>
              <a:srgbClr val="4597A0"/>
            </a:solidFill>
            <a:prstDash val="sysDot"/>
            <a:bevel/>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lnSpc>
                <a:spcPct val="150000"/>
              </a:lnSpc>
              <a:spcBef>
                <a:spcPct val="10000"/>
              </a:spcBef>
              <a:buFontTx/>
              <a:buNone/>
              <a:defRPr/>
            </a:pPr>
            <a:r>
              <a:rPr lang="zh-CN" altLang="en-US"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带电电缆地面轨迹定位</a:t>
            </a:r>
            <a:endParaRPr lang="en-US" altLang="zh-CN"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spcBef>
                <a:spcPct val="10000"/>
              </a:spcBef>
              <a:buFontTx/>
              <a:buNone/>
              <a:defRPr/>
            </a:pPr>
            <a:endParaRPr lang="zh-CN" altLang="en-US" sz="1292">
              <a:solidFill>
                <a:srgbClr val="FF0000"/>
              </a:solidFill>
              <a:latin typeface="微软雅黑" panose="020B0503020204020204" pitchFamily="34" charset="-122"/>
              <a:ea typeface="微软雅黑" panose="020B0503020204020204" pitchFamily="34" charset="-122"/>
              <a:sym typeface="黑体" panose="02010609060101010101" pitchFamily="49" charset="-122"/>
            </a:endParaRPr>
          </a:p>
        </p:txBody>
      </p:sp>
      <p:sp>
        <p:nvSpPr>
          <p:cNvPr id="55" name="矩形 2"/>
          <p:cNvSpPr>
            <a:spLocks noChangeArrowheads="1"/>
          </p:cNvSpPr>
          <p:nvPr/>
        </p:nvSpPr>
        <p:spPr bwMode="auto">
          <a:xfrm>
            <a:off x="703263" y="2919413"/>
            <a:ext cx="3487737" cy="406400"/>
          </a:xfrm>
          <a:prstGeom prst="rect">
            <a:avLst/>
          </a:prstGeom>
          <a:gradFill rotWithShape="1">
            <a:gsLst>
              <a:gs pos="0">
                <a:srgbClr val="9ED3D7"/>
              </a:gs>
              <a:gs pos="24001">
                <a:srgbClr val="FFFFFF"/>
              </a:gs>
              <a:gs pos="100000">
                <a:srgbClr val="FFFFFF"/>
              </a:gs>
            </a:gsLst>
            <a:lin ang="5400000" scaled="1"/>
          </a:gradFill>
          <a:ln w="25400" cmpd="dbl">
            <a:solidFill>
              <a:srgbClr val="4597A0"/>
            </a:solidFill>
            <a:prstDash val="sysDot"/>
            <a:bevel/>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lnSpc>
                <a:spcPct val="150000"/>
              </a:lnSpc>
              <a:spcBef>
                <a:spcPct val="10000"/>
              </a:spcBef>
              <a:buFontTx/>
              <a:buNone/>
              <a:defRPr/>
            </a:pPr>
            <a:r>
              <a:rPr lang="zh-CN" altLang="en-US"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电缆井展开示意图</a:t>
            </a:r>
            <a:endParaRPr lang="en-US" altLang="zh-CN"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spcBef>
                <a:spcPct val="10000"/>
              </a:spcBef>
              <a:buFontTx/>
              <a:buNone/>
              <a:defRPr/>
            </a:pPr>
            <a:endParaRPr lang="zh-CN" altLang="en-US" sz="1292">
              <a:solidFill>
                <a:srgbClr val="FF0000"/>
              </a:solidFill>
              <a:latin typeface="微软雅黑" panose="020B0503020204020204" pitchFamily="34" charset="-122"/>
              <a:ea typeface="微软雅黑" panose="020B0503020204020204" pitchFamily="34" charset="-122"/>
              <a:sym typeface="黑体" panose="02010609060101010101" pitchFamily="49" charset="-122"/>
            </a:endParaRPr>
          </a:p>
        </p:txBody>
      </p:sp>
      <p:sp>
        <p:nvSpPr>
          <p:cNvPr id="56" name="矩形 2"/>
          <p:cNvSpPr>
            <a:spLocks noChangeArrowheads="1"/>
          </p:cNvSpPr>
          <p:nvPr/>
        </p:nvSpPr>
        <p:spPr bwMode="auto">
          <a:xfrm>
            <a:off x="10263188" y="1574800"/>
            <a:ext cx="3813175" cy="3987800"/>
          </a:xfrm>
          <a:prstGeom prst="rect">
            <a:avLst/>
          </a:prstGeom>
          <a:gradFill rotWithShape="1">
            <a:gsLst>
              <a:gs pos="0">
                <a:srgbClr val="9ED3D7"/>
              </a:gs>
              <a:gs pos="24001">
                <a:srgbClr val="FFFFFF"/>
              </a:gs>
              <a:gs pos="100000">
                <a:srgbClr val="FFFFFF"/>
              </a:gs>
            </a:gsLst>
            <a:lin ang="5400000" scaled="1"/>
          </a:gradFill>
          <a:ln w="25400" cmpd="dbl">
            <a:solidFill>
              <a:srgbClr val="4597A0"/>
            </a:solidFill>
            <a:prstDash val="sysDot"/>
            <a:bevel/>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lnSpc>
                <a:spcPct val="150000"/>
              </a:lnSpc>
              <a:spcBef>
                <a:spcPct val="0"/>
              </a:spcBef>
              <a:buFontTx/>
              <a:buNone/>
              <a:defRPr/>
            </a:pPr>
            <a:r>
              <a:rPr lang="zh-CN" altLang="en-US"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带电电缆地面轨迹定位</a:t>
            </a:r>
            <a:endParaRPr lang="en-US" altLang="zh-CN"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spcBef>
                <a:spcPct val="0"/>
              </a:spcBef>
              <a:buFontTx/>
              <a:buNone/>
              <a:defRPr/>
            </a:pPr>
            <a:r>
              <a:rPr lang="zh-CN" altLang="en-US"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①带电电缆轨迹探测；</a:t>
            </a:r>
          </a:p>
          <a:p>
            <a:pPr>
              <a:lnSpc>
                <a:spcPct val="150000"/>
              </a:lnSpc>
              <a:spcBef>
                <a:spcPct val="0"/>
              </a:spcBef>
              <a:buFontTx/>
              <a:buNone/>
              <a:defRPr/>
            </a:pPr>
            <a:r>
              <a:rPr lang="zh-CN" altLang="en-US"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②采集电缆转折点、电缆中间头等关键点坐标点；</a:t>
            </a:r>
          </a:p>
          <a:p>
            <a:pPr>
              <a:lnSpc>
                <a:spcPct val="150000"/>
              </a:lnSpc>
              <a:spcBef>
                <a:spcPct val="0"/>
              </a:spcBef>
              <a:buFontTx/>
              <a:buNone/>
              <a:defRPr/>
            </a:pPr>
            <a:r>
              <a:rPr lang="zh-CN" altLang="en-US"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③绘制地下电缆地面轨迹走向示意图；</a:t>
            </a:r>
          </a:p>
          <a:p>
            <a:pPr>
              <a:lnSpc>
                <a:spcPct val="150000"/>
              </a:lnSpc>
              <a:spcBef>
                <a:spcPct val="0"/>
              </a:spcBef>
              <a:buFontTx/>
              <a:buNone/>
              <a:defRPr/>
            </a:pPr>
            <a:r>
              <a:rPr lang="zh-CN" altLang="en-US"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④带电电缆身份唯一性辨识；</a:t>
            </a:r>
          </a:p>
          <a:p>
            <a:pPr>
              <a:lnSpc>
                <a:spcPct val="150000"/>
              </a:lnSpc>
              <a:spcBef>
                <a:spcPct val="0"/>
              </a:spcBef>
              <a:buFontTx/>
              <a:buNone/>
              <a:defRPr/>
            </a:pPr>
            <a:r>
              <a:rPr lang="zh-CN" altLang="en-US"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⑤完善电缆基本属性信息；</a:t>
            </a:r>
          </a:p>
          <a:p>
            <a:pPr>
              <a:lnSpc>
                <a:spcPct val="150000"/>
              </a:lnSpc>
              <a:spcBef>
                <a:spcPct val="0"/>
              </a:spcBef>
              <a:buFontTx/>
              <a:buNone/>
              <a:defRPr/>
            </a:pPr>
            <a:r>
              <a:rPr lang="zh-CN" altLang="en-US"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⑥敷设数字化地面标识器和数字化地面标识桩。</a:t>
            </a:r>
          </a:p>
          <a:p>
            <a:pPr>
              <a:lnSpc>
                <a:spcPct val="150000"/>
              </a:lnSpc>
              <a:spcBef>
                <a:spcPct val="10000"/>
              </a:spcBef>
              <a:buFontTx/>
              <a:buNone/>
              <a:defRPr/>
            </a:pPr>
            <a:endParaRPr lang="zh-CN" altLang="en-US" sz="1292">
              <a:solidFill>
                <a:srgbClr val="FF0000"/>
              </a:solidFill>
              <a:latin typeface="微软雅黑" panose="020B0503020204020204" pitchFamily="34" charset="-122"/>
              <a:ea typeface="微软雅黑" panose="020B0503020204020204" pitchFamily="34" charset="-122"/>
              <a:sym typeface="黑体" panose="02010609060101010101" pitchFamily="49" charset="-122"/>
            </a:endParaRPr>
          </a:p>
        </p:txBody>
      </p:sp>
      <p:sp>
        <p:nvSpPr>
          <p:cNvPr id="57" name="矩形 2"/>
          <p:cNvSpPr>
            <a:spLocks noChangeArrowheads="1"/>
          </p:cNvSpPr>
          <p:nvPr/>
        </p:nvSpPr>
        <p:spPr bwMode="auto">
          <a:xfrm>
            <a:off x="10444163" y="1592263"/>
            <a:ext cx="3813175" cy="3987800"/>
          </a:xfrm>
          <a:prstGeom prst="rect">
            <a:avLst/>
          </a:prstGeom>
          <a:gradFill rotWithShape="1">
            <a:gsLst>
              <a:gs pos="0">
                <a:srgbClr val="9ED3D7"/>
              </a:gs>
              <a:gs pos="24001">
                <a:srgbClr val="FFFFFF"/>
              </a:gs>
              <a:gs pos="100000">
                <a:srgbClr val="FFFFFF"/>
              </a:gs>
            </a:gsLst>
            <a:lin ang="5400000" scaled="1"/>
          </a:gradFill>
          <a:ln w="25400" cmpd="dbl">
            <a:solidFill>
              <a:srgbClr val="4597A0"/>
            </a:solidFill>
            <a:prstDash val="sysDot"/>
            <a:bevel/>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lnSpc>
                <a:spcPct val="150000"/>
              </a:lnSpc>
              <a:spcBef>
                <a:spcPct val="10000"/>
              </a:spcBef>
              <a:buFontTx/>
              <a:buNone/>
              <a:defRPr/>
            </a:pPr>
            <a:r>
              <a:rPr lang="zh-CN" altLang="en-US"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电缆井展开示意图</a:t>
            </a:r>
            <a:endParaRPr lang="en-US" altLang="zh-CN"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spcBef>
                <a:spcPct val="0"/>
              </a:spcBef>
              <a:buFontTx/>
              <a:buNone/>
              <a:defRPr/>
            </a:pPr>
            <a:r>
              <a:rPr lang="zh-CN" altLang="en-US"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①电缆井内电缆唯一性身份辨识；</a:t>
            </a:r>
          </a:p>
          <a:p>
            <a:pPr>
              <a:lnSpc>
                <a:spcPct val="150000"/>
              </a:lnSpc>
              <a:spcBef>
                <a:spcPct val="0"/>
              </a:spcBef>
              <a:buFontTx/>
              <a:buNone/>
              <a:defRPr/>
            </a:pPr>
            <a:r>
              <a:rPr lang="zh-CN" altLang="en-US"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②绘制电缆井展开示意图；</a:t>
            </a:r>
          </a:p>
          <a:p>
            <a:pPr>
              <a:lnSpc>
                <a:spcPct val="150000"/>
              </a:lnSpc>
              <a:spcBef>
                <a:spcPct val="0"/>
              </a:spcBef>
              <a:buFontTx/>
              <a:buNone/>
              <a:defRPr/>
            </a:pPr>
            <a:r>
              <a:rPr lang="zh-CN" altLang="en-US"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③电缆井排管和支架编码；</a:t>
            </a:r>
          </a:p>
          <a:p>
            <a:pPr>
              <a:lnSpc>
                <a:spcPct val="150000"/>
              </a:lnSpc>
              <a:spcBef>
                <a:spcPct val="0"/>
              </a:spcBef>
              <a:buFontTx/>
              <a:buNone/>
              <a:defRPr/>
            </a:pPr>
            <a:r>
              <a:rPr lang="zh-CN" altLang="en-US"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④采集电缆井各侧面，以及工况照片；</a:t>
            </a:r>
          </a:p>
          <a:p>
            <a:pPr>
              <a:lnSpc>
                <a:spcPct val="150000"/>
              </a:lnSpc>
              <a:spcBef>
                <a:spcPct val="0"/>
              </a:spcBef>
              <a:buFontTx/>
              <a:buNone/>
              <a:defRPr/>
            </a:pPr>
            <a:r>
              <a:rPr lang="zh-CN" altLang="en-US"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⑤完善电缆井基本属性信息；</a:t>
            </a:r>
          </a:p>
          <a:p>
            <a:pPr>
              <a:lnSpc>
                <a:spcPct val="150000"/>
              </a:lnSpc>
              <a:spcBef>
                <a:spcPct val="0"/>
              </a:spcBef>
              <a:buFontTx/>
              <a:buNone/>
              <a:defRPr/>
            </a:pPr>
            <a:r>
              <a:rPr lang="zh-CN" altLang="en-US"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⑥安装数字化标识牌。</a:t>
            </a:r>
          </a:p>
          <a:p>
            <a:pPr>
              <a:lnSpc>
                <a:spcPct val="150000"/>
              </a:lnSpc>
              <a:spcBef>
                <a:spcPct val="10000"/>
              </a:spcBef>
              <a:buFontTx/>
              <a:buNone/>
              <a:defRPr/>
            </a:pPr>
            <a:endParaRPr lang="zh-CN" altLang="en-US" sz="1292">
              <a:solidFill>
                <a:srgbClr val="FF0000"/>
              </a:solidFill>
              <a:latin typeface="微软雅黑" panose="020B0503020204020204" pitchFamily="34" charset="-122"/>
              <a:ea typeface="微软雅黑" panose="020B0503020204020204" pitchFamily="34" charset="-122"/>
              <a:sym typeface="黑体" panose="02010609060101010101" pitchFamily="49" charset="-122"/>
            </a:endParaRPr>
          </a:p>
        </p:txBody>
      </p:sp>
      <p:sp>
        <p:nvSpPr>
          <p:cNvPr id="58" name="矩形 2"/>
          <p:cNvSpPr>
            <a:spLocks noChangeArrowheads="1"/>
          </p:cNvSpPr>
          <p:nvPr/>
        </p:nvSpPr>
        <p:spPr bwMode="auto">
          <a:xfrm>
            <a:off x="10728325" y="1616075"/>
            <a:ext cx="3813175" cy="3989388"/>
          </a:xfrm>
          <a:prstGeom prst="rect">
            <a:avLst/>
          </a:prstGeom>
          <a:gradFill rotWithShape="1">
            <a:gsLst>
              <a:gs pos="0">
                <a:srgbClr val="9ED3D7"/>
              </a:gs>
              <a:gs pos="24001">
                <a:srgbClr val="FFFFFF"/>
              </a:gs>
              <a:gs pos="100000">
                <a:srgbClr val="FFFFFF"/>
              </a:gs>
            </a:gsLst>
            <a:lin ang="5400000" scaled="1"/>
          </a:gradFill>
          <a:ln w="25400" cmpd="dbl">
            <a:solidFill>
              <a:srgbClr val="4597A0"/>
            </a:solidFill>
            <a:prstDash val="sysDot"/>
            <a:bevel/>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lnSpc>
                <a:spcPct val="150000"/>
              </a:lnSpc>
              <a:spcBef>
                <a:spcPct val="0"/>
              </a:spcBef>
              <a:buFontTx/>
              <a:buNone/>
              <a:defRPr/>
            </a:pPr>
            <a:r>
              <a:rPr lang="zh-CN" altLang="en-US"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电力设备数据采集</a:t>
            </a:r>
            <a:endParaRPr lang="en-US" altLang="zh-CN"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spcBef>
                <a:spcPct val="0"/>
              </a:spcBef>
              <a:buFontTx/>
              <a:buNone/>
              <a:defRPr/>
            </a:pPr>
            <a:r>
              <a:rPr lang="zh-CN" altLang="en-US"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①完善电力设备基础信息；</a:t>
            </a:r>
          </a:p>
          <a:p>
            <a:pPr>
              <a:lnSpc>
                <a:spcPct val="150000"/>
              </a:lnSpc>
              <a:spcBef>
                <a:spcPct val="0"/>
              </a:spcBef>
              <a:buFontTx/>
              <a:buNone/>
              <a:defRPr/>
            </a:pPr>
            <a:r>
              <a:rPr lang="zh-CN" altLang="en-US"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②采集、定位设备位置；</a:t>
            </a:r>
          </a:p>
          <a:p>
            <a:pPr>
              <a:lnSpc>
                <a:spcPct val="150000"/>
              </a:lnSpc>
              <a:spcBef>
                <a:spcPct val="0"/>
              </a:spcBef>
              <a:buFontTx/>
              <a:buNone/>
              <a:defRPr/>
            </a:pPr>
            <a:r>
              <a:rPr lang="zh-CN" altLang="en-US"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③拍摄电力设备照片；</a:t>
            </a:r>
          </a:p>
          <a:p>
            <a:pPr>
              <a:lnSpc>
                <a:spcPct val="150000"/>
              </a:lnSpc>
              <a:spcBef>
                <a:spcPct val="0"/>
              </a:spcBef>
              <a:buFontTx/>
              <a:buNone/>
              <a:defRPr/>
            </a:pPr>
            <a:r>
              <a:rPr lang="zh-CN" altLang="en-US"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④设备接地状态检测；</a:t>
            </a:r>
          </a:p>
          <a:p>
            <a:pPr>
              <a:lnSpc>
                <a:spcPct val="150000"/>
              </a:lnSpc>
              <a:spcBef>
                <a:spcPct val="0"/>
              </a:spcBef>
              <a:buFontTx/>
              <a:buNone/>
              <a:defRPr/>
            </a:pPr>
            <a:r>
              <a:rPr lang="zh-CN" altLang="en-US"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⑤电力设备隐患排查，如：线下的构筑物、堆积物等；</a:t>
            </a:r>
          </a:p>
          <a:p>
            <a:pPr>
              <a:lnSpc>
                <a:spcPct val="150000"/>
              </a:lnSpc>
              <a:spcBef>
                <a:spcPct val="0"/>
              </a:spcBef>
              <a:buFontTx/>
              <a:buNone/>
              <a:defRPr/>
            </a:pPr>
            <a:r>
              <a:rPr lang="zh-CN" altLang="en-US"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⑥安装数字化标识牌。</a:t>
            </a:r>
          </a:p>
          <a:p>
            <a:pPr>
              <a:lnSpc>
                <a:spcPct val="150000"/>
              </a:lnSpc>
              <a:spcBef>
                <a:spcPct val="10000"/>
              </a:spcBef>
              <a:buFontTx/>
              <a:buNone/>
              <a:defRPr/>
            </a:pPr>
            <a:endParaRPr lang="zh-CN" altLang="en-US" sz="1292">
              <a:solidFill>
                <a:srgbClr val="FF0000"/>
              </a:solidFill>
              <a:latin typeface="微软雅黑" panose="020B0503020204020204" pitchFamily="34" charset="-122"/>
              <a:ea typeface="微软雅黑" panose="020B0503020204020204" pitchFamily="34" charset="-122"/>
              <a:sym typeface="黑体" panose="02010609060101010101" pitchFamily="49" charset="-122"/>
            </a:endParaRPr>
          </a:p>
        </p:txBody>
      </p:sp>
      <p:sp>
        <p:nvSpPr>
          <p:cNvPr id="59" name="矩形 2"/>
          <p:cNvSpPr>
            <a:spLocks noChangeArrowheads="1"/>
          </p:cNvSpPr>
          <p:nvPr/>
        </p:nvSpPr>
        <p:spPr bwMode="auto">
          <a:xfrm>
            <a:off x="703263" y="3317875"/>
            <a:ext cx="3487737" cy="406400"/>
          </a:xfrm>
          <a:prstGeom prst="rect">
            <a:avLst/>
          </a:prstGeom>
          <a:gradFill rotWithShape="1">
            <a:gsLst>
              <a:gs pos="0">
                <a:srgbClr val="9ED3D7"/>
              </a:gs>
              <a:gs pos="24001">
                <a:srgbClr val="FFFFFF"/>
              </a:gs>
              <a:gs pos="100000">
                <a:srgbClr val="FFFFFF"/>
              </a:gs>
            </a:gsLst>
            <a:lin ang="5400000" scaled="1"/>
          </a:gradFill>
          <a:ln w="25400" cmpd="dbl">
            <a:solidFill>
              <a:srgbClr val="4597A0"/>
            </a:solidFill>
            <a:prstDash val="sysDot"/>
            <a:bevel/>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lnSpc>
                <a:spcPct val="150000"/>
              </a:lnSpc>
              <a:spcBef>
                <a:spcPct val="10000"/>
              </a:spcBef>
              <a:buFontTx/>
              <a:buNone/>
              <a:defRPr/>
            </a:pPr>
            <a:r>
              <a:rPr lang="zh-CN" altLang="en-US"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电力设备数据采集</a:t>
            </a:r>
            <a:endParaRPr lang="en-US" altLang="zh-CN"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spcBef>
                <a:spcPct val="10000"/>
              </a:spcBef>
              <a:buFontTx/>
              <a:buNone/>
              <a:defRPr/>
            </a:pPr>
            <a:endParaRPr lang="zh-CN" altLang="en-US" sz="1292">
              <a:solidFill>
                <a:srgbClr val="FF0000"/>
              </a:solidFill>
              <a:latin typeface="微软雅黑" panose="020B0503020204020204" pitchFamily="34" charset="-122"/>
              <a:ea typeface="微软雅黑" panose="020B0503020204020204" pitchFamily="34" charset="-122"/>
              <a:sym typeface="黑体" panose="02010609060101010101" pitchFamily="49" charset="-122"/>
            </a:endParaRPr>
          </a:p>
        </p:txBody>
      </p:sp>
      <p:sp>
        <p:nvSpPr>
          <p:cNvPr id="60" name="矩形 2"/>
          <p:cNvSpPr>
            <a:spLocks noChangeArrowheads="1"/>
          </p:cNvSpPr>
          <p:nvPr/>
        </p:nvSpPr>
        <p:spPr bwMode="auto">
          <a:xfrm>
            <a:off x="703263" y="3717925"/>
            <a:ext cx="3487737" cy="404813"/>
          </a:xfrm>
          <a:prstGeom prst="rect">
            <a:avLst/>
          </a:prstGeom>
          <a:gradFill rotWithShape="1">
            <a:gsLst>
              <a:gs pos="0">
                <a:srgbClr val="9ED3D7"/>
              </a:gs>
              <a:gs pos="24001">
                <a:srgbClr val="FFFFFF"/>
              </a:gs>
              <a:gs pos="100000">
                <a:srgbClr val="FFFFFF"/>
              </a:gs>
            </a:gsLst>
            <a:lin ang="5400000" scaled="1"/>
          </a:gradFill>
          <a:ln w="25400" cmpd="dbl">
            <a:solidFill>
              <a:srgbClr val="4597A0"/>
            </a:solidFill>
            <a:prstDash val="sysDot"/>
            <a:bevel/>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lnSpc>
                <a:spcPct val="150000"/>
              </a:lnSpc>
              <a:spcBef>
                <a:spcPct val="10000"/>
              </a:spcBef>
              <a:buFontTx/>
              <a:buNone/>
              <a:defRPr/>
            </a:pPr>
            <a:r>
              <a:rPr lang="zh-CN" altLang="en-US"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架空线路数据采集</a:t>
            </a:r>
            <a:endParaRPr lang="en-US" altLang="zh-CN"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spcBef>
                <a:spcPct val="10000"/>
              </a:spcBef>
              <a:buFontTx/>
              <a:buNone/>
              <a:defRPr/>
            </a:pPr>
            <a:endParaRPr lang="zh-CN" altLang="en-US" sz="1292">
              <a:solidFill>
                <a:srgbClr val="FF0000"/>
              </a:solidFill>
              <a:latin typeface="微软雅黑" panose="020B0503020204020204" pitchFamily="34" charset="-122"/>
              <a:ea typeface="微软雅黑" panose="020B0503020204020204" pitchFamily="34" charset="-122"/>
              <a:sym typeface="黑体" panose="02010609060101010101" pitchFamily="49" charset="-122"/>
            </a:endParaRPr>
          </a:p>
        </p:txBody>
      </p:sp>
      <p:sp>
        <p:nvSpPr>
          <p:cNvPr id="61" name="矩形 2"/>
          <p:cNvSpPr>
            <a:spLocks noChangeArrowheads="1"/>
          </p:cNvSpPr>
          <p:nvPr/>
        </p:nvSpPr>
        <p:spPr bwMode="auto">
          <a:xfrm>
            <a:off x="11028363" y="1616075"/>
            <a:ext cx="3813175" cy="3989388"/>
          </a:xfrm>
          <a:prstGeom prst="rect">
            <a:avLst/>
          </a:prstGeom>
          <a:gradFill rotWithShape="1">
            <a:gsLst>
              <a:gs pos="0">
                <a:srgbClr val="9ED3D7"/>
              </a:gs>
              <a:gs pos="24001">
                <a:srgbClr val="FFFFFF"/>
              </a:gs>
              <a:gs pos="100000">
                <a:srgbClr val="FFFFFF"/>
              </a:gs>
            </a:gsLst>
            <a:lin ang="5400000" scaled="1"/>
          </a:gradFill>
          <a:ln w="25400" cmpd="dbl">
            <a:solidFill>
              <a:srgbClr val="4597A0"/>
            </a:solidFill>
            <a:prstDash val="sysDot"/>
            <a:bevel/>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lnSpc>
                <a:spcPct val="150000"/>
              </a:lnSpc>
              <a:spcBef>
                <a:spcPct val="0"/>
              </a:spcBef>
              <a:buFontTx/>
              <a:buNone/>
              <a:defRPr/>
            </a:pPr>
            <a:r>
              <a:rPr lang="zh-CN" altLang="en-US"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架空线路数据采集</a:t>
            </a:r>
            <a:endParaRPr lang="en-US" altLang="zh-CN"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spcBef>
                <a:spcPct val="0"/>
              </a:spcBef>
              <a:buFontTx/>
              <a:buNone/>
              <a:defRPr/>
            </a:pPr>
            <a:r>
              <a:rPr lang="zh-CN" altLang="en-US"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①采集、定位架空线路杆塔、设备等位置；</a:t>
            </a:r>
          </a:p>
          <a:p>
            <a:pPr>
              <a:lnSpc>
                <a:spcPct val="150000"/>
              </a:lnSpc>
              <a:spcBef>
                <a:spcPct val="0"/>
              </a:spcBef>
              <a:buFontTx/>
              <a:buNone/>
              <a:defRPr/>
            </a:pPr>
            <a:r>
              <a:rPr lang="zh-CN" altLang="en-US"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②完善架空线路基本属性信息；</a:t>
            </a:r>
          </a:p>
          <a:p>
            <a:pPr>
              <a:lnSpc>
                <a:spcPct val="150000"/>
              </a:lnSpc>
              <a:spcBef>
                <a:spcPct val="0"/>
              </a:spcBef>
              <a:buFontTx/>
              <a:buNone/>
              <a:defRPr/>
            </a:pPr>
            <a:r>
              <a:rPr lang="zh-CN" altLang="en-US"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③拍摄架空线路设备照片；</a:t>
            </a:r>
          </a:p>
          <a:p>
            <a:pPr>
              <a:lnSpc>
                <a:spcPct val="150000"/>
              </a:lnSpc>
              <a:spcBef>
                <a:spcPct val="0"/>
              </a:spcBef>
              <a:buFontTx/>
              <a:buNone/>
              <a:defRPr/>
            </a:pPr>
            <a:r>
              <a:rPr lang="zh-CN" altLang="en-US"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④核对、补充杆塔标识牌；</a:t>
            </a:r>
          </a:p>
          <a:p>
            <a:pPr>
              <a:lnSpc>
                <a:spcPct val="150000"/>
              </a:lnSpc>
              <a:spcBef>
                <a:spcPct val="0"/>
              </a:spcBef>
              <a:buFontTx/>
              <a:buNone/>
              <a:defRPr/>
            </a:pPr>
            <a:r>
              <a:rPr lang="zh-CN" altLang="en-US"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⑤检测杆塔接地状态；</a:t>
            </a:r>
          </a:p>
          <a:p>
            <a:pPr>
              <a:lnSpc>
                <a:spcPct val="150000"/>
              </a:lnSpc>
              <a:spcBef>
                <a:spcPct val="0"/>
              </a:spcBef>
              <a:buFontTx/>
              <a:buNone/>
              <a:defRPr/>
            </a:pPr>
            <a:r>
              <a:rPr lang="zh-CN" altLang="en-US"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⑥安装数字化标识牌。</a:t>
            </a:r>
          </a:p>
          <a:p>
            <a:pPr>
              <a:lnSpc>
                <a:spcPct val="150000"/>
              </a:lnSpc>
              <a:spcBef>
                <a:spcPct val="10000"/>
              </a:spcBef>
              <a:buFontTx/>
              <a:buNone/>
              <a:defRPr/>
            </a:pPr>
            <a:endParaRPr lang="zh-CN" altLang="en-US" sz="1292">
              <a:solidFill>
                <a:srgbClr val="FF0000"/>
              </a:solidFill>
              <a:latin typeface="微软雅黑" panose="020B0503020204020204" pitchFamily="34" charset="-122"/>
              <a:ea typeface="微软雅黑" panose="020B0503020204020204" pitchFamily="34" charset="-122"/>
              <a:sym typeface="黑体" panose="02010609060101010101" pitchFamily="49" charset="-122"/>
            </a:endParaRPr>
          </a:p>
        </p:txBody>
      </p:sp>
      <p:sp>
        <p:nvSpPr>
          <p:cNvPr id="62" name="矩形 2"/>
          <p:cNvSpPr>
            <a:spLocks noChangeArrowheads="1"/>
          </p:cNvSpPr>
          <p:nvPr/>
        </p:nvSpPr>
        <p:spPr bwMode="auto">
          <a:xfrm>
            <a:off x="703263" y="4116388"/>
            <a:ext cx="3487737" cy="404812"/>
          </a:xfrm>
          <a:prstGeom prst="rect">
            <a:avLst/>
          </a:prstGeom>
          <a:gradFill rotWithShape="1">
            <a:gsLst>
              <a:gs pos="0">
                <a:srgbClr val="9ED3D7"/>
              </a:gs>
              <a:gs pos="24001">
                <a:srgbClr val="FFFFFF"/>
              </a:gs>
              <a:gs pos="100000">
                <a:srgbClr val="FFFFFF"/>
              </a:gs>
            </a:gsLst>
            <a:lin ang="5400000" scaled="1"/>
          </a:gradFill>
          <a:ln w="25400" cmpd="dbl">
            <a:solidFill>
              <a:srgbClr val="4597A0"/>
            </a:solidFill>
            <a:prstDash val="sysDot"/>
            <a:bevel/>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lnSpc>
                <a:spcPct val="150000"/>
              </a:lnSpc>
              <a:spcBef>
                <a:spcPct val="10000"/>
              </a:spcBef>
              <a:buFontTx/>
              <a:buNone/>
              <a:defRPr/>
            </a:pPr>
            <a:r>
              <a:rPr lang="zh-CN" altLang="en-US" sz="1292" dirty="0">
                <a:solidFill>
                  <a:srgbClr val="FF0000"/>
                </a:solidFill>
                <a:latin typeface="微软雅黑" panose="020B0503020204020204" pitchFamily="34" charset="-122"/>
                <a:ea typeface="微软雅黑" panose="020B0503020204020204" pitchFamily="34" charset="-122"/>
                <a:sym typeface="黑体" panose="02010609060101010101" pitchFamily="49" charset="-122"/>
              </a:rPr>
              <a:t>沟道数据采集</a:t>
            </a:r>
            <a:endParaRPr lang="en-US" altLang="zh-CN" sz="1292" dirty="0">
              <a:solidFill>
                <a:srgbClr val="FF0000"/>
              </a:solidFill>
              <a:latin typeface="微软雅黑" panose="020B0503020204020204" pitchFamily="34" charset="-122"/>
              <a:ea typeface="微软雅黑" panose="020B0503020204020204" pitchFamily="34" charset="-122"/>
              <a:sym typeface="黑体" panose="02010609060101010101" pitchFamily="49" charset="-122"/>
            </a:endParaRPr>
          </a:p>
        </p:txBody>
      </p:sp>
      <p:sp>
        <p:nvSpPr>
          <p:cNvPr id="63" name="矩形 2"/>
          <p:cNvSpPr>
            <a:spLocks noChangeArrowheads="1"/>
          </p:cNvSpPr>
          <p:nvPr/>
        </p:nvSpPr>
        <p:spPr bwMode="auto">
          <a:xfrm>
            <a:off x="703263" y="4516438"/>
            <a:ext cx="3487737" cy="403225"/>
          </a:xfrm>
          <a:prstGeom prst="rect">
            <a:avLst/>
          </a:prstGeom>
          <a:gradFill rotWithShape="1">
            <a:gsLst>
              <a:gs pos="0">
                <a:srgbClr val="9ED3D7"/>
              </a:gs>
              <a:gs pos="24001">
                <a:srgbClr val="FFFFFF"/>
              </a:gs>
              <a:gs pos="100000">
                <a:srgbClr val="FFFFFF"/>
              </a:gs>
            </a:gsLst>
            <a:lin ang="5400000" scaled="1"/>
          </a:gradFill>
          <a:ln w="25400" cmpd="dbl">
            <a:solidFill>
              <a:srgbClr val="4597A0"/>
            </a:solidFill>
            <a:prstDash val="sysDot"/>
            <a:bevel/>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lnSpc>
                <a:spcPct val="150000"/>
              </a:lnSpc>
              <a:spcBef>
                <a:spcPct val="10000"/>
              </a:spcBef>
              <a:buFontTx/>
              <a:buNone/>
              <a:defRPr/>
            </a:pPr>
            <a:r>
              <a:rPr lang="zh-CN" altLang="en-US" sz="1292">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隧道数据采集</a:t>
            </a:r>
            <a:endParaRPr lang="en-US" altLang="zh-CN" sz="1292">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4" name="矩形 2"/>
          <p:cNvSpPr>
            <a:spLocks noChangeArrowheads="1"/>
          </p:cNvSpPr>
          <p:nvPr/>
        </p:nvSpPr>
        <p:spPr bwMode="auto">
          <a:xfrm>
            <a:off x="703263" y="4914900"/>
            <a:ext cx="3487737" cy="403225"/>
          </a:xfrm>
          <a:prstGeom prst="rect">
            <a:avLst/>
          </a:prstGeom>
          <a:gradFill rotWithShape="1">
            <a:gsLst>
              <a:gs pos="0">
                <a:srgbClr val="9ED3D7"/>
              </a:gs>
              <a:gs pos="24001">
                <a:srgbClr val="FFFFFF"/>
              </a:gs>
              <a:gs pos="100000">
                <a:srgbClr val="FFFFFF"/>
              </a:gs>
            </a:gsLst>
            <a:lin ang="5400000" scaled="1"/>
          </a:gradFill>
          <a:ln w="25400" cmpd="dbl">
            <a:solidFill>
              <a:srgbClr val="4597A0"/>
            </a:solidFill>
            <a:prstDash val="sysDot"/>
            <a:bevel/>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lnSpc>
                <a:spcPct val="150000"/>
              </a:lnSpc>
              <a:spcBef>
                <a:spcPct val="10000"/>
              </a:spcBef>
              <a:buFontTx/>
              <a:buNone/>
              <a:defRPr/>
            </a:pPr>
            <a:r>
              <a:rPr lang="zh-CN" altLang="en-US"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隧道横断面采集</a:t>
            </a:r>
            <a:endParaRPr lang="en-US" altLang="zh-CN"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5" name="矩形 2"/>
          <p:cNvSpPr>
            <a:spLocks noChangeArrowheads="1"/>
          </p:cNvSpPr>
          <p:nvPr/>
        </p:nvSpPr>
        <p:spPr bwMode="auto">
          <a:xfrm>
            <a:off x="703263" y="5313363"/>
            <a:ext cx="3487737" cy="404812"/>
          </a:xfrm>
          <a:prstGeom prst="rect">
            <a:avLst/>
          </a:prstGeom>
          <a:gradFill rotWithShape="1">
            <a:gsLst>
              <a:gs pos="0">
                <a:srgbClr val="9ED3D7"/>
              </a:gs>
              <a:gs pos="24001">
                <a:srgbClr val="FFFFFF"/>
              </a:gs>
              <a:gs pos="100000">
                <a:srgbClr val="FFFFFF"/>
              </a:gs>
            </a:gsLst>
            <a:lin ang="5400000" scaled="1"/>
          </a:gradFill>
          <a:ln w="25400" cmpd="dbl">
            <a:solidFill>
              <a:srgbClr val="4597A0"/>
            </a:solidFill>
            <a:prstDash val="sysDot"/>
            <a:bevel/>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lnSpc>
                <a:spcPct val="150000"/>
              </a:lnSpc>
              <a:spcBef>
                <a:spcPct val="10000"/>
              </a:spcBef>
              <a:buFontTx/>
              <a:buNone/>
              <a:defRPr/>
            </a:pPr>
            <a:r>
              <a:rPr lang="zh-CN" altLang="en-US"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隧道纵断面采集</a:t>
            </a:r>
            <a:endParaRPr lang="zh-CN" altLang="en-US" sz="831">
              <a:latin typeface="微软雅黑" panose="020B0503020204020204" pitchFamily="34" charset="-122"/>
              <a:ea typeface="微软雅黑" panose="020B0503020204020204" pitchFamily="34" charset="-122"/>
            </a:endParaRPr>
          </a:p>
        </p:txBody>
      </p:sp>
      <p:sp>
        <p:nvSpPr>
          <p:cNvPr id="66" name="矩形 2"/>
          <p:cNvSpPr>
            <a:spLocks noChangeArrowheads="1"/>
          </p:cNvSpPr>
          <p:nvPr/>
        </p:nvSpPr>
        <p:spPr bwMode="auto">
          <a:xfrm>
            <a:off x="11495088" y="1616075"/>
            <a:ext cx="3811587" cy="3989388"/>
          </a:xfrm>
          <a:prstGeom prst="rect">
            <a:avLst/>
          </a:prstGeom>
          <a:gradFill rotWithShape="1">
            <a:gsLst>
              <a:gs pos="0">
                <a:srgbClr val="9ED3D7"/>
              </a:gs>
              <a:gs pos="24001">
                <a:srgbClr val="FFFFFF"/>
              </a:gs>
              <a:gs pos="100000">
                <a:srgbClr val="FFFFFF"/>
              </a:gs>
            </a:gsLst>
            <a:lin ang="5400000" scaled="1"/>
          </a:gradFill>
          <a:ln w="25400" cmpd="dbl">
            <a:solidFill>
              <a:srgbClr val="4597A0"/>
            </a:solidFill>
            <a:prstDash val="sysDot"/>
            <a:bevel/>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lnSpc>
                <a:spcPct val="150000"/>
              </a:lnSpc>
              <a:spcBef>
                <a:spcPct val="0"/>
              </a:spcBef>
              <a:buFontTx/>
              <a:buNone/>
              <a:defRPr/>
            </a:pPr>
            <a:r>
              <a:rPr lang="zh-CN" altLang="en-US"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沟道数据采集</a:t>
            </a:r>
            <a:endParaRPr lang="en-US" altLang="zh-CN"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spcBef>
                <a:spcPct val="0"/>
              </a:spcBef>
              <a:buFontTx/>
              <a:buNone/>
              <a:defRPr/>
            </a:pPr>
            <a:r>
              <a:rPr lang="zh-CN" altLang="en-US"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①特征点：沟道本体起止点、电缆中间头、电缆转折点等关键点位置；</a:t>
            </a:r>
          </a:p>
          <a:p>
            <a:pPr>
              <a:lnSpc>
                <a:spcPct val="150000"/>
              </a:lnSpc>
              <a:spcBef>
                <a:spcPct val="0"/>
              </a:spcBef>
              <a:buFontTx/>
              <a:buNone/>
              <a:defRPr/>
            </a:pPr>
            <a:r>
              <a:rPr lang="zh-CN" altLang="en-US"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②变化点：沟道本体变化点，例：沟道交叉点、变窄、变宽位置和盖板材质变化点等；</a:t>
            </a:r>
          </a:p>
          <a:p>
            <a:pPr>
              <a:lnSpc>
                <a:spcPct val="150000"/>
              </a:lnSpc>
              <a:spcBef>
                <a:spcPct val="0"/>
              </a:spcBef>
              <a:buFontTx/>
              <a:buNone/>
              <a:defRPr/>
            </a:pPr>
            <a:r>
              <a:rPr lang="zh-CN" altLang="en-US"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③直线采集距离：直线距离超过</a:t>
            </a:r>
            <a:r>
              <a:rPr lang="en-US" altLang="zh-CN"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50</a:t>
            </a:r>
            <a:r>
              <a:rPr lang="zh-CN" altLang="en-US"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米，每</a:t>
            </a:r>
            <a:r>
              <a:rPr lang="en-US" altLang="zh-CN"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25</a:t>
            </a:r>
            <a:r>
              <a:rPr lang="zh-CN" altLang="en-US"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米取采集点。</a:t>
            </a:r>
          </a:p>
          <a:p>
            <a:pPr>
              <a:lnSpc>
                <a:spcPct val="150000"/>
              </a:lnSpc>
              <a:spcBef>
                <a:spcPct val="10000"/>
              </a:spcBef>
              <a:buFontTx/>
              <a:buNone/>
              <a:defRPr/>
            </a:pPr>
            <a:endParaRPr lang="zh-CN" altLang="en-US" sz="1292">
              <a:solidFill>
                <a:srgbClr val="FF0000"/>
              </a:solidFill>
              <a:latin typeface="微软雅黑" panose="020B0503020204020204" pitchFamily="34" charset="-122"/>
              <a:ea typeface="微软雅黑" panose="020B0503020204020204" pitchFamily="34" charset="-122"/>
              <a:sym typeface="黑体" panose="02010609060101010101" pitchFamily="49" charset="-122"/>
            </a:endParaRPr>
          </a:p>
        </p:txBody>
      </p:sp>
      <p:sp>
        <p:nvSpPr>
          <p:cNvPr id="67" name="矩形 2"/>
          <p:cNvSpPr>
            <a:spLocks noChangeArrowheads="1"/>
          </p:cNvSpPr>
          <p:nvPr/>
        </p:nvSpPr>
        <p:spPr bwMode="auto">
          <a:xfrm>
            <a:off x="11703050" y="1616075"/>
            <a:ext cx="3813175" cy="3989388"/>
          </a:xfrm>
          <a:prstGeom prst="rect">
            <a:avLst/>
          </a:prstGeom>
          <a:gradFill rotWithShape="1">
            <a:gsLst>
              <a:gs pos="0">
                <a:srgbClr val="9ED3D7"/>
              </a:gs>
              <a:gs pos="24001">
                <a:srgbClr val="FFFFFF"/>
              </a:gs>
              <a:gs pos="100000">
                <a:srgbClr val="FFFFFF"/>
              </a:gs>
            </a:gsLst>
            <a:lin ang="5400000" scaled="1"/>
          </a:gradFill>
          <a:ln w="25400" cmpd="dbl">
            <a:solidFill>
              <a:srgbClr val="4597A0"/>
            </a:solidFill>
            <a:prstDash val="sysDot"/>
            <a:bevel/>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lnSpc>
                <a:spcPct val="150000"/>
              </a:lnSpc>
              <a:spcBef>
                <a:spcPct val="0"/>
              </a:spcBef>
              <a:buFontTx/>
              <a:buNone/>
              <a:defRPr/>
            </a:pPr>
            <a:r>
              <a:rPr lang="zh-CN" altLang="en-US"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隧道横断面数据采集</a:t>
            </a:r>
            <a:endParaRPr lang="en-US" altLang="zh-CN"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spcBef>
                <a:spcPct val="0"/>
              </a:spcBef>
              <a:buFontTx/>
              <a:buNone/>
              <a:defRPr/>
            </a:pPr>
            <a:r>
              <a:rPr lang="zh-CN" altLang="en-US"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①特征点：电缆变化点、电缆中间头、开关、集水坑、排水泵、风亭、电缆井、灭火器、照明灯等；</a:t>
            </a:r>
          </a:p>
          <a:p>
            <a:pPr>
              <a:lnSpc>
                <a:spcPct val="150000"/>
              </a:lnSpc>
              <a:spcBef>
                <a:spcPct val="0"/>
              </a:spcBef>
              <a:buFontTx/>
              <a:buNone/>
              <a:defRPr/>
            </a:pPr>
            <a:r>
              <a:rPr lang="zh-CN" altLang="en-US"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②变化点：隧道本体变化点，例：方顶变圆顶、单孔变双孔、隧道交叉点、变坡、变窄、变宽位置等；</a:t>
            </a:r>
          </a:p>
          <a:p>
            <a:pPr>
              <a:lnSpc>
                <a:spcPct val="150000"/>
              </a:lnSpc>
              <a:spcBef>
                <a:spcPct val="0"/>
              </a:spcBef>
              <a:buFontTx/>
              <a:buNone/>
              <a:defRPr/>
            </a:pPr>
            <a:r>
              <a:rPr lang="zh-CN" altLang="en-US"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③直线采集距离：直线距离超过</a:t>
            </a:r>
            <a:r>
              <a:rPr lang="en-US" altLang="zh-CN"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50</a:t>
            </a:r>
            <a:r>
              <a:rPr lang="zh-CN" altLang="en-US"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米，每</a:t>
            </a:r>
            <a:r>
              <a:rPr lang="en-US" altLang="zh-CN"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25</a:t>
            </a:r>
            <a:r>
              <a:rPr lang="zh-CN" altLang="en-US"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米取采集点。</a:t>
            </a:r>
          </a:p>
          <a:p>
            <a:pPr>
              <a:lnSpc>
                <a:spcPct val="150000"/>
              </a:lnSpc>
              <a:spcBef>
                <a:spcPct val="10000"/>
              </a:spcBef>
              <a:buFontTx/>
              <a:buNone/>
              <a:defRPr/>
            </a:pPr>
            <a:endParaRPr lang="zh-CN" altLang="en-US" sz="1292">
              <a:solidFill>
                <a:srgbClr val="FF0000"/>
              </a:solidFill>
              <a:latin typeface="微软雅黑" panose="020B0503020204020204" pitchFamily="34" charset="-122"/>
              <a:ea typeface="微软雅黑" panose="020B0503020204020204" pitchFamily="34" charset="-122"/>
              <a:sym typeface="黑体" panose="02010609060101010101" pitchFamily="49" charset="-122"/>
            </a:endParaRPr>
          </a:p>
        </p:txBody>
      </p:sp>
      <p:sp>
        <p:nvSpPr>
          <p:cNvPr id="68" name="矩形 2"/>
          <p:cNvSpPr>
            <a:spLocks noChangeArrowheads="1"/>
          </p:cNvSpPr>
          <p:nvPr/>
        </p:nvSpPr>
        <p:spPr bwMode="auto">
          <a:xfrm>
            <a:off x="11791950" y="1616075"/>
            <a:ext cx="3813175" cy="3989388"/>
          </a:xfrm>
          <a:prstGeom prst="rect">
            <a:avLst/>
          </a:prstGeom>
          <a:gradFill rotWithShape="1">
            <a:gsLst>
              <a:gs pos="0">
                <a:srgbClr val="9ED3D7"/>
              </a:gs>
              <a:gs pos="24001">
                <a:srgbClr val="FFFFFF"/>
              </a:gs>
              <a:gs pos="100000">
                <a:srgbClr val="FFFFFF"/>
              </a:gs>
            </a:gsLst>
            <a:lin ang="5400000" scaled="1"/>
          </a:gradFill>
          <a:ln w="25400" cmpd="dbl">
            <a:solidFill>
              <a:srgbClr val="4597A0"/>
            </a:solidFill>
            <a:prstDash val="sysDot"/>
            <a:bevel/>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lnSpc>
                <a:spcPct val="150000"/>
              </a:lnSpc>
              <a:spcBef>
                <a:spcPct val="0"/>
              </a:spcBef>
              <a:buFontTx/>
              <a:buNone/>
              <a:defRPr/>
            </a:pPr>
            <a:r>
              <a:rPr lang="zh-CN" altLang="en-US"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隧道纵断面数据采集</a:t>
            </a:r>
            <a:endParaRPr lang="en-US" altLang="zh-CN"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spcBef>
                <a:spcPct val="0"/>
              </a:spcBef>
              <a:buFontTx/>
              <a:buNone/>
              <a:defRPr/>
            </a:pPr>
            <a:r>
              <a:rPr lang="zh-CN" altLang="en-US"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①采集隧道纵断面；</a:t>
            </a:r>
          </a:p>
          <a:p>
            <a:pPr>
              <a:lnSpc>
                <a:spcPct val="150000"/>
              </a:lnSpc>
              <a:spcBef>
                <a:spcPct val="0"/>
              </a:spcBef>
              <a:buFontTx/>
              <a:buNone/>
              <a:defRPr/>
            </a:pPr>
            <a:r>
              <a:rPr lang="zh-CN" altLang="en-US"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②采集隧道内电缆走向，以及电缆在纵断面上的展示；</a:t>
            </a:r>
          </a:p>
          <a:p>
            <a:pPr>
              <a:lnSpc>
                <a:spcPct val="150000"/>
              </a:lnSpc>
              <a:spcBef>
                <a:spcPct val="0"/>
              </a:spcBef>
              <a:buFontTx/>
              <a:buNone/>
              <a:defRPr/>
            </a:pPr>
            <a:r>
              <a:rPr lang="zh-CN" altLang="en-US" sz="1292">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③采集隧道内电缆、电缆中间头、开关、集水坑、排水泵、风亭、电缆井、灭火器、照明灯等，并在纵断面上的展示。</a:t>
            </a:r>
          </a:p>
          <a:p>
            <a:pPr>
              <a:lnSpc>
                <a:spcPct val="150000"/>
              </a:lnSpc>
              <a:spcBef>
                <a:spcPct val="10000"/>
              </a:spcBef>
              <a:buFontTx/>
              <a:buNone/>
              <a:defRPr/>
            </a:pPr>
            <a:endParaRPr lang="zh-CN" altLang="en-US" sz="1292">
              <a:solidFill>
                <a:srgbClr val="FF0000"/>
              </a:solidFill>
              <a:latin typeface="微软雅黑" panose="020B0503020204020204" pitchFamily="34" charset="-122"/>
              <a:ea typeface="微软雅黑" panose="020B0503020204020204" pitchFamily="34" charset="-122"/>
              <a:sym typeface="黑体" panose="02010609060101010101" pitchFamily="49" charset="-122"/>
            </a:endParaRPr>
          </a:p>
        </p:txBody>
      </p:sp>
      <p:sp>
        <p:nvSpPr>
          <p:cNvPr id="24595" name="Rectangle 2"/>
          <p:cNvSpPr>
            <a:spLocks noChangeArrowheads="1"/>
          </p:cNvSpPr>
          <p:nvPr/>
        </p:nvSpPr>
        <p:spPr bwMode="auto">
          <a:xfrm>
            <a:off x="1519238" y="0"/>
            <a:ext cx="7624762"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kumimoji="1" lang="zh-CN" altLang="en-US" sz="3200" b="1" dirty="0">
                <a:latin typeface="微软雅黑" pitchFamily="34" charset="-122"/>
                <a:ea typeface="微软雅黑" pitchFamily="34" charset="-122"/>
              </a:rPr>
              <a:t>采集要求</a:t>
            </a:r>
            <a:endParaRPr kumimoji="1" lang="en-US" altLang="zh-CN" sz="3200" b="1" dirty="0">
              <a:latin typeface="微软雅黑" pitchFamily="34" charset="-122"/>
              <a:ea typeface="微软雅黑" pitchFamily="34" charset="-122"/>
            </a:endParaRPr>
          </a:p>
        </p:txBody>
      </p:sp>
    </p:spTree>
    <p:extLst>
      <p:ext uri="{BB962C8B-B14F-4D97-AF65-F5344CB8AC3E}">
        <p14:creationId xmlns:p14="http://schemas.microsoft.com/office/powerpoint/2010/main" val="12893388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6" presetClass="emph" presetSubtype="0" fill="hold" grpId="0" nodeType="withEffect">
                                  <p:stCondLst>
                                    <p:cond delay="0"/>
                                  </p:stCondLst>
                                  <p:childTnLst>
                                    <p:animEffect>
                                      <p:cBhvr>
                                        <p:cTn id="6" dur="500" tmFilter="0, 0; .2, .5; .8, .5; 1, 0"/>
                                        <p:tgtEl>
                                          <p:spTgt spid="54"/>
                                        </p:tgtEl>
                                      </p:cBhvr>
                                    </p:animEffect>
                                    <p:animScale>
                                      <p:cBhvr>
                                        <p:cTn id="7" dur="250" autoRev="1" fill="hold"/>
                                        <p:tgtEl>
                                          <p:spTgt spid="54"/>
                                        </p:tgtEl>
                                      </p:cBhvr>
                                      <p:by x="105000" y="105000"/>
                                    </p:animScale>
                                  </p:childTnLst>
                                </p:cTn>
                              </p:par>
                              <p:par>
                                <p:cTn id="8" presetID="35" presetClass="path" presetSubtype="0" accel="50000" decel="50000" fill="hold" grpId="0" nodeType="withEffect">
                                  <p:stCondLst>
                                    <p:cond delay="0"/>
                                  </p:stCondLst>
                                  <p:childTnLst>
                                    <p:animMotion origin="layout" path="M 0.03594 0.00509 L -0.55208 0.00509 " pathEditMode="relative" rAng="0" ptsTypes="AA">
                                      <p:cBhvr>
                                        <p:cTn id="9" dur="2000" fill="hold"/>
                                        <p:tgtEl>
                                          <p:spTgt spid="56"/>
                                        </p:tgtEl>
                                        <p:attrNameLst>
                                          <p:attrName>ppt_x,ppt_y</p:attrName>
                                        </p:attrNameLst>
                                      </p:cBhvr>
                                      <p:rCtr x="-2941000" y="0"/>
                                    </p:animMotion>
                                  </p:childTnLst>
                                </p:cTn>
                              </p:par>
                            </p:childTnLst>
                          </p:cTn>
                        </p:par>
                      </p:childTnLst>
                    </p:cTn>
                  </p:par>
                  <p:par>
                    <p:cTn id="10" fill="hold" nodeType="clickPar">
                      <p:stCondLst>
                        <p:cond delay="indefinite"/>
                      </p:stCondLst>
                      <p:childTnLst>
                        <p:par>
                          <p:cTn id="11" fill="hold" nodeType="withGroup">
                            <p:stCondLst>
                              <p:cond delay="0"/>
                            </p:stCondLst>
                            <p:childTnLst>
                              <p:par>
                                <p:cTn id="12" presetID="26" presetClass="emph" presetSubtype="0" fill="hold" grpId="0" nodeType="clickEffect">
                                  <p:stCondLst>
                                    <p:cond delay="0"/>
                                  </p:stCondLst>
                                  <p:childTnLst>
                                    <p:animEffect>
                                      <p:cBhvr>
                                        <p:cTn id="13" dur="500" tmFilter="0, 0; .2, .5; .8, .5; 1, 0"/>
                                        <p:tgtEl>
                                          <p:spTgt spid="55"/>
                                        </p:tgtEl>
                                      </p:cBhvr>
                                    </p:animEffect>
                                    <p:animScale>
                                      <p:cBhvr>
                                        <p:cTn id="14" dur="250" autoRev="1" fill="hold"/>
                                        <p:tgtEl>
                                          <p:spTgt spid="55"/>
                                        </p:tgtEl>
                                      </p:cBhvr>
                                      <p:by x="105000" y="105000"/>
                                    </p:animScale>
                                  </p:childTnLst>
                                </p:cTn>
                              </p:par>
                              <p:par>
                                <p:cTn id="15" presetID="35" presetClass="path" presetSubtype="0" accel="50000" decel="50000" fill="hold" grpId="0" nodeType="withEffect">
                                  <p:stCondLst>
                                    <p:cond delay="0"/>
                                  </p:stCondLst>
                                  <p:childTnLst>
                                    <p:animMotion origin="layout" path="M -3.05556E-6 4.07407E-6 L -0.57448 0.00439 " pathEditMode="relative" rAng="0" ptsTypes="AA">
                                      <p:cBhvr>
                                        <p:cTn id="16" dur="2000" fill="hold"/>
                                        <p:tgtEl>
                                          <p:spTgt spid="57"/>
                                        </p:tgtEl>
                                        <p:attrNameLst>
                                          <p:attrName>ppt_x,ppt_y</p:attrName>
                                        </p:attrNameLst>
                                      </p:cBhvr>
                                      <p:rCtr x="-2873300" y="20800"/>
                                    </p:animMotion>
                                  </p:childTnLst>
                                </p:cTn>
                              </p:par>
                            </p:childTnLst>
                          </p:cTn>
                        </p:par>
                      </p:childTnLst>
                    </p:cTn>
                  </p:par>
                  <p:par>
                    <p:cTn id="17" fill="hold" nodeType="clickPar">
                      <p:stCondLst>
                        <p:cond delay="indefinite"/>
                      </p:stCondLst>
                      <p:childTnLst>
                        <p:par>
                          <p:cTn id="18" fill="hold" nodeType="withGroup">
                            <p:stCondLst>
                              <p:cond delay="0"/>
                            </p:stCondLst>
                            <p:childTnLst>
                              <p:par>
                                <p:cTn id="19" presetID="26" presetClass="emph" presetSubtype="0" fill="hold" grpId="0" nodeType="clickEffect">
                                  <p:stCondLst>
                                    <p:cond delay="0"/>
                                  </p:stCondLst>
                                  <p:childTnLst>
                                    <p:animEffect>
                                      <p:cBhvr>
                                        <p:cTn id="20" dur="500" tmFilter="0, 0; .2, .5; .8, .5; 1, 0"/>
                                        <p:tgtEl>
                                          <p:spTgt spid="59"/>
                                        </p:tgtEl>
                                      </p:cBhvr>
                                    </p:animEffect>
                                    <p:animScale>
                                      <p:cBhvr>
                                        <p:cTn id="21" dur="250" autoRev="1" fill="hold"/>
                                        <p:tgtEl>
                                          <p:spTgt spid="59"/>
                                        </p:tgtEl>
                                      </p:cBhvr>
                                      <p:by x="105000" y="105000"/>
                                    </p:animScale>
                                  </p:childTnLst>
                                </p:cTn>
                              </p:par>
                              <p:par>
                                <p:cTn id="22" presetID="35" presetClass="path" presetSubtype="0" accel="50000" decel="50000" fill="hold" grpId="0" nodeType="withEffect">
                                  <p:stCondLst>
                                    <p:cond delay="0"/>
                                  </p:stCondLst>
                                  <p:childTnLst>
                                    <p:animMotion origin="layout" path="M 2.77778E-7 2.59259E-6 L -0.60833 -0.00255 " pathEditMode="relative" rAng="0" ptsTypes="AA">
                                      <p:cBhvr>
                                        <p:cTn id="23" dur="2000" fill="hold"/>
                                        <p:tgtEl>
                                          <p:spTgt spid="58"/>
                                        </p:tgtEl>
                                        <p:attrNameLst>
                                          <p:attrName>ppt_x,ppt_y</p:attrName>
                                        </p:attrNameLst>
                                      </p:cBhvr>
                                      <p:rCtr x="-3041700" y="-13900"/>
                                    </p:animMotion>
                                  </p:childTnLst>
                                </p:cTn>
                              </p:par>
                            </p:childTnLst>
                          </p:cTn>
                        </p:par>
                      </p:childTnLst>
                    </p:cTn>
                  </p:par>
                  <p:par>
                    <p:cTn id="24" fill="hold" nodeType="clickPar">
                      <p:stCondLst>
                        <p:cond delay="indefinite"/>
                      </p:stCondLst>
                      <p:childTnLst>
                        <p:par>
                          <p:cTn id="25" fill="hold" nodeType="withGroup">
                            <p:stCondLst>
                              <p:cond delay="0"/>
                            </p:stCondLst>
                            <p:childTnLst>
                              <p:par>
                                <p:cTn id="26" presetID="26" presetClass="emph" presetSubtype="0" fill="hold" grpId="0" nodeType="clickEffect">
                                  <p:stCondLst>
                                    <p:cond delay="0"/>
                                  </p:stCondLst>
                                  <p:childTnLst>
                                    <p:animEffect>
                                      <p:cBhvr>
                                        <p:cTn id="27" dur="500" tmFilter="0, 0; .2, .5; .8, .5; 1, 0"/>
                                        <p:tgtEl>
                                          <p:spTgt spid="60"/>
                                        </p:tgtEl>
                                      </p:cBhvr>
                                    </p:animEffect>
                                    <p:animScale>
                                      <p:cBhvr>
                                        <p:cTn id="28" dur="250" autoRev="1" fill="hold"/>
                                        <p:tgtEl>
                                          <p:spTgt spid="60"/>
                                        </p:tgtEl>
                                      </p:cBhvr>
                                      <p:by x="105000" y="105000"/>
                                    </p:animScale>
                                  </p:childTnLst>
                                </p:cTn>
                              </p:par>
                              <p:par>
                                <p:cTn id="29" presetID="35" presetClass="path" presetSubtype="0" accel="50000" decel="50000" fill="hold" grpId="0" nodeType="withEffect">
                                  <p:stCondLst>
                                    <p:cond delay="0"/>
                                  </p:stCondLst>
                                  <p:childTnLst>
                                    <p:animMotion origin="layout" path="M -3.05556E-6 3.7037E-7 L -0.64166 3.7037E-7 " pathEditMode="relative" rAng="0" ptsTypes="AA">
                                      <p:cBhvr>
                                        <p:cTn id="30" dur="2000" fill="hold"/>
                                        <p:tgtEl>
                                          <p:spTgt spid="61"/>
                                        </p:tgtEl>
                                        <p:attrNameLst>
                                          <p:attrName>ppt_x,ppt_y</p:attrName>
                                        </p:attrNameLst>
                                      </p:cBhvr>
                                      <p:rCtr x="-3208300" y="0"/>
                                    </p:animMotion>
                                  </p:childTnLst>
                                </p:cTn>
                              </p:par>
                            </p:childTnLst>
                          </p:cTn>
                        </p:par>
                      </p:childTnLst>
                    </p:cTn>
                  </p:par>
                  <p:par>
                    <p:cTn id="31" fill="hold" nodeType="clickPar">
                      <p:stCondLst>
                        <p:cond delay="indefinite"/>
                      </p:stCondLst>
                      <p:childTnLst>
                        <p:par>
                          <p:cTn id="32" fill="hold" nodeType="withGroup">
                            <p:stCondLst>
                              <p:cond delay="0"/>
                            </p:stCondLst>
                            <p:childTnLst>
                              <p:par>
                                <p:cTn id="33" presetID="26" presetClass="emph" presetSubtype="0" fill="hold" grpId="0" nodeType="clickEffect">
                                  <p:stCondLst>
                                    <p:cond delay="0"/>
                                  </p:stCondLst>
                                  <p:childTnLst>
                                    <p:animEffect>
                                      <p:cBhvr>
                                        <p:cTn id="34" dur="500" tmFilter="0, 0; .2, .5; .8, .5; 1, 0"/>
                                        <p:tgtEl>
                                          <p:spTgt spid="62"/>
                                        </p:tgtEl>
                                      </p:cBhvr>
                                    </p:animEffect>
                                    <p:animScale>
                                      <p:cBhvr>
                                        <p:cTn id="35" dur="250" autoRev="1" fill="hold"/>
                                        <p:tgtEl>
                                          <p:spTgt spid="62"/>
                                        </p:tgtEl>
                                      </p:cBhvr>
                                      <p:by x="105000" y="105000"/>
                                    </p:animScale>
                                  </p:childTnLst>
                                </p:cTn>
                              </p:par>
                              <p:par>
                                <p:cTn id="36" presetID="35" presetClass="path" presetSubtype="0" accel="50000" decel="50000" fill="hold" grpId="0" nodeType="withEffect">
                                  <p:stCondLst>
                                    <p:cond delay="0"/>
                                  </p:stCondLst>
                                  <p:childTnLst>
                                    <p:animMotion origin="layout" path="M -4.72222E-6 3.7037E-7 L -0.69895 3.7037E-7 " pathEditMode="relative" rAng="0" ptsTypes="AA">
                                      <p:cBhvr>
                                        <p:cTn id="37" dur="2000" fill="hold"/>
                                        <p:tgtEl>
                                          <p:spTgt spid="66"/>
                                        </p:tgtEl>
                                        <p:attrNameLst>
                                          <p:attrName>ppt_x,ppt_y</p:attrName>
                                        </p:attrNameLst>
                                      </p:cBhvr>
                                      <p:rCtr x="-3494800" y="0"/>
                                    </p:animMotion>
                                  </p:childTnLst>
                                </p:cTn>
                              </p:par>
                            </p:childTnLst>
                          </p:cTn>
                        </p:par>
                      </p:childTnLst>
                    </p:cTn>
                  </p:par>
                  <p:par>
                    <p:cTn id="38" fill="hold" nodeType="clickPar">
                      <p:stCondLst>
                        <p:cond delay="indefinite"/>
                      </p:stCondLst>
                      <p:childTnLst>
                        <p:par>
                          <p:cTn id="39" fill="hold" nodeType="withGroup">
                            <p:stCondLst>
                              <p:cond delay="0"/>
                            </p:stCondLst>
                            <p:childTnLst>
                              <p:par>
                                <p:cTn id="40" presetID="26" presetClass="emph" presetSubtype="0" fill="hold" grpId="0" nodeType="clickEffect">
                                  <p:stCondLst>
                                    <p:cond delay="0"/>
                                  </p:stCondLst>
                                  <p:childTnLst>
                                    <p:animEffect>
                                      <p:cBhvr>
                                        <p:cTn id="41" dur="500" tmFilter="0, 0; .2, .5; .8, .5; 1, 0"/>
                                        <p:tgtEl>
                                          <p:spTgt spid="63"/>
                                        </p:tgtEl>
                                      </p:cBhvr>
                                    </p:animEffect>
                                    <p:animScale>
                                      <p:cBhvr>
                                        <p:cTn id="42" dur="250" autoRev="1" fill="hold"/>
                                        <p:tgtEl>
                                          <p:spTgt spid="63"/>
                                        </p:tgtEl>
                                      </p:cBhvr>
                                      <p:by x="105000" y="105000"/>
                                    </p:animScale>
                                  </p:childTnLst>
                                </p:cTn>
                              </p:par>
                              <p:par>
                                <p:cTn id="43" presetID="26" presetClass="emph" presetSubtype="0" fill="hold" grpId="0" nodeType="withEffect">
                                  <p:stCondLst>
                                    <p:cond delay="0"/>
                                  </p:stCondLst>
                                  <p:childTnLst>
                                    <p:animEffect>
                                      <p:cBhvr>
                                        <p:cTn id="44" dur="500" tmFilter="0, 0; .2, .5; .8, .5; 1, 0"/>
                                        <p:tgtEl>
                                          <p:spTgt spid="64"/>
                                        </p:tgtEl>
                                      </p:cBhvr>
                                    </p:animEffect>
                                    <p:animScale>
                                      <p:cBhvr>
                                        <p:cTn id="45" dur="250" autoRev="1" fill="hold"/>
                                        <p:tgtEl>
                                          <p:spTgt spid="64"/>
                                        </p:tgtEl>
                                      </p:cBhvr>
                                      <p:by x="105000" y="105000"/>
                                    </p:animScale>
                                  </p:childTnLst>
                                </p:cTn>
                              </p:par>
                              <p:par>
                                <p:cTn id="46" presetID="35" presetClass="path" presetSubtype="0" accel="50000" decel="50000" fill="hold" grpId="0" nodeType="withEffect">
                                  <p:stCondLst>
                                    <p:cond delay="0"/>
                                  </p:stCondLst>
                                  <p:childTnLst>
                                    <p:animMotion origin="layout" path="M -1.38889E-6 3.7037E-7 L -0.72344 3.7037E-7 " pathEditMode="relative" rAng="0" ptsTypes="AA">
                                      <p:cBhvr>
                                        <p:cTn id="47" dur="2000" fill="hold"/>
                                        <p:tgtEl>
                                          <p:spTgt spid="67"/>
                                        </p:tgtEl>
                                        <p:attrNameLst>
                                          <p:attrName>ppt_x,ppt_y</p:attrName>
                                        </p:attrNameLst>
                                      </p:cBhvr>
                                      <p:rCtr x="-3618100" y="0"/>
                                    </p:animMotion>
                                  </p:childTnLst>
                                </p:cTn>
                              </p:par>
                            </p:childTnLst>
                          </p:cTn>
                        </p:par>
                      </p:childTnLst>
                    </p:cTn>
                  </p:par>
                  <p:par>
                    <p:cTn id="48" fill="hold" nodeType="clickPar">
                      <p:stCondLst>
                        <p:cond delay="indefinite"/>
                      </p:stCondLst>
                      <p:childTnLst>
                        <p:par>
                          <p:cTn id="49" fill="hold" nodeType="withGroup">
                            <p:stCondLst>
                              <p:cond delay="0"/>
                            </p:stCondLst>
                            <p:childTnLst>
                              <p:par>
                                <p:cTn id="50" presetID="26" presetClass="emph" presetSubtype="0" fill="hold" grpId="0" nodeType="clickEffect">
                                  <p:stCondLst>
                                    <p:cond delay="0"/>
                                  </p:stCondLst>
                                  <p:childTnLst>
                                    <p:animEffect>
                                      <p:cBhvr>
                                        <p:cTn id="51" dur="500" tmFilter="0, 0; .2, .5; .8, .5; 1, 0"/>
                                        <p:tgtEl>
                                          <p:spTgt spid="65"/>
                                        </p:tgtEl>
                                      </p:cBhvr>
                                    </p:animEffect>
                                    <p:animScale>
                                      <p:cBhvr>
                                        <p:cTn id="52" dur="250" autoRev="1" fill="hold"/>
                                        <p:tgtEl>
                                          <p:spTgt spid="65"/>
                                        </p:tgtEl>
                                      </p:cBhvr>
                                      <p:by x="105000" y="105000"/>
                                    </p:animScale>
                                  </p:childTnLst>
                                </p:cTn>
                              </p:par>
                              <p:par>
                                <p:cTn id="53" presetID="35" presetClass="path" presetSubtype="0" accel="50000" decel="50000" fill="hold" grpId="0" nodeType="withEffect">
                                  <p:stCondLst>
                                    <p:cond delay="0"/>
                                  </p:stCondLst>
                                  <p:childTnLst>
                                    <p:animMotion origin="layout" path="M 0.01059 -0.00023 L -0.7342 0.00023 " pathEditMode="relative" rAng="0" ptsTypes="AA">
                                      <p:cBhvr>
                                        <p:cTn id="54" dur="2000" fill="hold"/>
                                        <p:tgtEl>
                                          <p:spTgt spid="68"/>
                                        </p:tgtEl>
                                        <p:attrNameLst>
                                          <p:attrName>ppt_x,ppt_y</p:attrName>
                                        </p:attrNameLst>
                                      </p:cBhvr>
                                      <p:rCtr x="-3724000" y="2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autoUpdateAnimBg="0"/>
      <p:bldP spid="55" grpId="0" bldLvl="0" animBg="1" autoUpdateAnimBg="0"/>
      <p:bldP spid="56" grpId="0" bldLvl="0" animBg="1" autoUpdateAnimBg="0"/>
      <p:bldP spid="57" grpId="0" bldLvl="0" animBg="1" autoUpdateAnimBg="0"/>
      <p:bldP spid="58" grpId="0" bldLvl="0" animBg="1" autoUpdateAnimBg="0"/>
      <p:bldP spid="59" grpId="0" bldLvl="0" animBg="1" autoUpdateAnimBg="0"/>
      <p:bldP spid="60" grpId="0" bldLvl="0" animBg="1" autoUpdateAnimBg="0"/>
      <p:bldP spid="61" grpId="0" bldLvl="0" animBg="1" autoUpdateAnimBg="0"/>
      <p:bldP spid="62" grpId="0" bldLvl="0" animBg="1" autoUpdateAnimBg="0"/>
      <p:bldP spid="63" grpId="0" bldLvl="0" animBg="1" autoUpdateAnimBg="0"/>
      <p:bldP spid="64" grpId="0" bldLvl="0" animBg="1" autoUpdateAnimBg="0"/>
      <p:bldP spid="65" grpId="0" bldLvl="0" animBg="1" autoUpdateAnimBg="0"/>
      <p:bldP spid="66" grpId="0" bldLvl="0" animBg="1" autoUpdateAnimBg="0"/>
      <p:bldP spid="67" grpId="0" bldLvl="0" animBg="1" autoUpdateAnimBg="0"/>
      <p:bldP spid="68" grpId="0" bldLvl="0" animBg="1"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p:cNvSpPr>
            <a:spLocks noChangeArrowheads="1"/>
          </p:cNvSpPr>
          <p:nvPr/>
        </p:nvSpPr>
        <p:spPr bwMode="auto">
          <a:xfrm>
            <a:off x="992188" y="1666875"/>
            <a:ext cx="4795837" cy="2139950"/>
          </a:xfrm>
          <a:prstGeom prst="rect">
            <a:avLst/>
          </a:prstGeom>
          <a:gradFill rotWithShape="1">
            <a:gsLst>
              <a:gs pos="0">
                <a:srgbClr val="9ED3D7"/>
              </a:gs>
              <a:gs pos="24001">
                <a:srgbClr val="FFFFFF"/>
              </a:gs>
              <a:gs pos="100000">
                <a:srgbClr val="FFFFFF"/>
              </a:gs>
            </a:gsLst>
            <a:lin ang="5400000" scaled="1"/>
          </a:gradFill>
          <a:ln w="25400" cmpd="dbl">
            <a:solidFill>
              <a:srgbClr val="4597A0"/>
            </a:solidFill>
            <a:prstDash val="sysDot"/>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lnSpc>
                <a:spcPct val="150000"/>
              </a:lnSpc>
              <a:spcBef>
                <a:spcPct val="10000"/>
              </a:spcBef>
              <a:buFontTx/>
              <a:buNone/>
              <a:defRPr/>
            </a:pPr>
            <a:endParaRPr lang="zh-CN" altLang="en-US" sz="1477">
              <a:solidFill>
                <a:srgbClr val="000000"/>
              </a:solidFill>
              <a:latin typeface="微软雅黑" panose="020B0503020204020204" pitchFamily="34" charset="-122"/>
              <a:ea typeface="微软雅黑" panose="020B0503020204020204" pitchFamily="34" charset="-122"/>
              <a:sym typeface="黑体" panose="02010609060101010101" pitchFamily="49" charset="-122"/>
            </a:endParaRPr>
          </a:p>
          <a:p>
            <a:pPr>
              <a:lnSpc>
                <a:spcPct val="150000"/>
              </a:lnSpc>
              <a:spcBef>
                <a:spcPct val="10000"/>
              </a:spcBef>
              <a:buFontTx/>
              <a:buNone/>
              <a:defRPr/>
            </a:pPr>
            <a:r>
              <a:rPr lang="zh-CN" altLang="en-US" sz="1662">
                <a:solidFill>
                  <a:srgbClr val="FF0000"/>
                </a:solidFill>
                <a:latin typeface="微软雅黑" panose="020B0503020204020204" pitchFamily="34" charset="-122"/>
                <a:ea typeface="微软雅黑" panose="020B0503020204020204" pitchFamily="34" charset="-122"/>
                <a:sym typeface="黑体" panose="02010609060101010101" pitchFamily="49" charset="-122"/>
              </a:rPr>
              <a:t>      人工采集</a:t>
            </a:r>
            <a:endParaRPr lang="en-US" altLang="zh-CN" sz="1662">
              <a:solidFill>
                <a:srgbClr val="FF0000"/>
              </a:solidFill>
              <a:latin typeface="微软雅黑" panose="020B0503020204020204" pitchFamily="34" charset="-122"/>
              <a:ea typeface="微软雅黑" panose="020B0503020204020204" pitchFamily="34" charset="-122"/>
              <a:sym typeface="黑体" panose="02010609060101010101" pitchFamily="49" charset="-122"/>
            </a:endParaRPr>
          </a:p>
          <a:p>
            <a:pPr>
              <a:lnSpc>
                <a:spcPct val="150000"/>
              </a:lnSpc>
              <a:spcBef>
                <a:spcPct val="10000"/>
              </a:spcBef>
              <a:buFontTx/>
              <a:buNone/>
              <a:defRPr/>
            </a:pPr>
            <a:endParaRPr lang="en-US" altLang="zh-CN" sz="1662">
              <a:solidFill>
                <a:srgbClr val="FF0000"/>
              </a:solidFill>
              <a:latin typeface="微软雅黑" panose="020B0503020204020204" pitchFamily="34" charset="-122"/>
              <a:ea typeface="微软雅黑" panose="020B0503020204020204" pitchFamily="34" charset="-122"/>
              <a:sym typeface="黑体" panose="02010609060101010101" pitchFamily="49" charset="-122"/>
            </a:endParaRPr>
          </a:p>
          <a:p>
            <a:pPr>
              <a:lnSpc>
                <a:spcPct val="150000"/>
              </a:lnSpc>
              <a:spcBef>
                <a:spcPct val="10000"/>
              </a:spcBef>
              <a:buFontTx/>
              <a:buNone/>
              <a:defRPr/>
            </a:pPr>
            <a:r>
              <a:rPr lang="zh-CN" altLang="en-US" sz="1662">
                <a:solidFill>
                  <a:srgbClr val="FF0000"/>
                </a:solidFill>
                <a:latin typeface="微软雅黑" panose="020B0503020204020204" pitchFamily="34" charset="-122"/>
                <a:ea typeface="微软雅黑" panose="020B0503020204020204" pitchFamily="34" charset="-122"/>
                <a:sym typeface="黑体" panose="02010609060101010101" pitchFamily="49" charset="-122"/>
              </a:rPr>
              <a:t>      终端采集</a:t>
            </a:r>
            <a:endParaRPr lang="en-US" altLang="zh-CN" sz="1662">
              <a:solidFill>
                <a:srgbClr val="FF0000"/>
              </a:solidFill>
              <a:latin typeface="微软雅黑" panose="020B0503020204020204" pitchFamily="34" charset="-122"/>
              <a:ea typeface="微软雅黑" panose="020B0503020204020204" pitchFamily="34" charset="-122"/>
              <a:sym typeface="黑体" panose="02010609060101010101" pitchFamily="49" charset="-122"/>
            </a:endParaRPr>
          </a:p>
        </p:txBody>
      </p:sp>
      <p:sp>
        <p:nvSpPr>
          <p:cNvPr id="25" name="矩形 2"/>
          <p:cNvSpPr>
            <a:spLocks noChangeArrowheads="1"/>
          </p:cNvSpPr>
          <p:nvPr/>
        </p:nvSpPr>
        <p:spPr bwMode="auto">
          <a:xfrm>
            <a:off x="3482975" y="1668463"/>
            <a:ext cx="2311400" cy="473075"/>
          </a:xfrm>
          <a:prstGeom prst="rect">
            <a:avLst/>
          </a:prstGeom>
          <a:gradFill rotWithShape="1">
            <a:gsLst>
              <a:gs pos="0">
                <a:srgbClr val="9ED3D7"/>
              </a:gs>
              <a:gs pos="24001">
                <a:srgbClr val="FFFFFF"/>
              </a:gs>
              <a:gs pos="100000">
                <a:srgbClr val="FFFFFF"/>
              </a:gs>
            </a:gsLst>
            <a:lin ang="5400000" scaled="1"/>
          </a:gradFill>
          <a:ln w="25400" cmpd="dbl">
            <a:solidFill>
              <a:srgbClr val="4597A0"/>
            </a:solidFill>
            <a:prstDash val="sysDot"/>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lgn="ctr">
              <a:lnSpc>
                <a:spcPct val="150000"/>
              </a:lnSpc>
              <a:spcBef>
                <a:spcPct val="10000"/>
              </a:spcBef>
              <a:buFontTx/>
              <a:buNone/>
              <a:defRPr/>
            </a:pPr>
            <a:r>
              <a:rPr lang="zh-CN" altLang="en-US" sz="1477">
                <a:latin typeface="微软雅黑" panose="020B0503020204020204" pitchFamily="34" charset="-122"/>
                <a:ea typeface="微软雅黑" panose="020B0503020204020204" pitchFamily="34" charset="-122"/>
                <a:sym typeface="黑体" panose="02010609060101010101" pitchFamily="49" charset="-122"/>
              </a:rPr>
              <a:t>台 账 数 据</a:t>
            </a:r>
            <a:endParaRPr lang="en-US" altLang="zh-CN" sz="1477">
              <a:latin typeface="微软雅黑" panose="020B0503020204020204" pitchFamily="34" charset="-122"/>
              <a:ea typeface="微软雅黑" panose="020B0503020204020204" pitchFamily="34" charset="-122"/>
              <a:sym typeface="黑体" panose="02010609060101010101" pitchFamily="49" charset="-122"/>
            </a:endParaRPr>
          </a:p>
        </p:txBody>
      </p:sp>
      <p:sp>
        <p:nvSpPr>
          <p:cNvPr id="26" name="矩形 2"/>
          <p:cNvSpPr>
            <a:spLocks noChangeArrowheads="1"/>
          </p:cNvSpPr>
          <p:nvPr/>
        </p:nvSpPr>
        <p:spPr bwMode="auto">
          <a:xfrm>
            <a:off x="3482975" y="2230438"/>
            <a:ext cx="2311400" cy="473075"/>
          </a:xfrm>
          <a:prstGeom prst="rect">
            <a:avLst/>
          </a:prstGeom>
          <a:gradFill rotWithShape="1">
            <a:gsLst>
              <a:gs pos="0">
                <a:srgbClr val="9ED3D7"/>
              </a:gs>
              <a:gs pos="24001">
                <a:srgbClr val="FFFFFF"/>
              </a:gs>
              <a:gs pos="100000">
                <a:srgbClr val="FFFFFF"/>
              </a:gs>
            </a:gsLst>
            <a:lin ang="5400000" scaled="1"/>
          </a:gradFill>
          <a:ln w="25400" cmpd="dbl">
            <a:solidFill>
              <a:srgbClr val="4597A0"/>
            </a:solidFill>
            <a:prstDash val="sysDot"/>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lgn="ctr">
              <a:lnSpc>
                <a:spcPct val="150000"/>
              </a:lnSpc>
              <a:spcBef>
                <a:spcPct val="10000"/>
              </a:spcBef>
              <a:buFontTx/>
              <a:buNone/>
              <a:defRPr/>
            </a:pPr>
            <a:r>
              <a:rPr lang="zh-CN" altLang="en-US" sz="1477">
                <a:latin typeface="微软雅黑" panose="020B0503020204020204" pitchFamily="34" charset="-122"/>
                <a:ea typeface="微软雅黑" panose="020B0503020204020204" pitchFamily="34" charset="-122"/>
                <a:sym typeface="黑体" panose="02010609060101010101" pitchFamily="49" charset="-122"/>
              </a:rPr>
              <a:t>图 形 数 据</a:t>
            </a:r>
            <a:endParaRPr lang="en-US" altLang="zh-CN" sz="1477">
              <a:latin typeface="微软雅黑" panose="020B0503020204020204" pitchFamily="34" charset="-122"/>
              <a:ea typeface="微软雅黑" panose="020B0503020204020204" pitchFamily="34" charset="-122"/>
              <a:sym typeface="黑体" panose="02010609060101010101" pitchFamily="49" charset="-122"/>
            </a:endParaRPr>
          </a:p>
        </p:txBody>
      </p:sp>
      <p:sp>
        <p:nvSpPr>
          <p:cNvPr id="27" name="矩形 2"/>
          <p:cNvSpPr>
            <a:spLocks noChangeArrowheads="1"/>
          </p:cNvSpPr>
          <p:nvPr/>
        </p:nvSpPr>
        <p:spPr bwMode="auto">
          <a:xfrm>
            <a:off x="3482975" y="2776538"/>
            <a:ext cx="2311400" cy="471487"/>
          </a:xfrm>
          <a:prstGeom prst="rect">
            <a:avLst/>
          </a:prstGeom>
          <a:gradFill rotWithShape="1">
            <a:gsLst>
              <a:gs pos="0">
                <a:srgbClr val="9ED3D7"/>
              </a:gs>
              <a:gs pos="24001">
                <a:srgbClr val="FFFFFF"/>
              </a:gs>
              <a:gs pos="100000">
                <a:srgbClr val="FFFFFF"/>
              </a:gs>
            </a:gsLst>
            <a:lin ang="5400000" scaled="1"/>
          </a:gradFill>
          <a:ln w="25400" cmpd="dbl">
            <a:solidFill>
              <a:srgbClr val="4597A0"/>
            </a:solidFill>
            <a:prstDash val="sysDot"/>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lgn="ctr">
              <a:lnSpc>
                <a:spcPct val="150000"/>
              </a:lnSpc>
              <a:spcBef>
                <a:spcPct val="10000"/>
              </a:spcBef>
              <a:buFontTx/>
              <a:buNone/>
              <a:defRPr/>
            </a:pPr>
            <a:r>
              <a:rPr lang="zh-CN" altLang="en-US" sz="1477">
                <a:latin typeface="微软雅黑" panose="020B0503020204020204" pitchFamily="34" charset="-122"/>
                <a:ea typeface="微软雅黑" panose="020B0503020204020204" pitchFamily="34" charset="-122"/>
                <a:sym typeface="黑体" panose="02010609060101010101" pitchFamily="49" charset="-122"/>
              </a:rPr>
              <a:t>照 片 数 据</a:t>
            </a:r>
            <a:endParaRPr lang="en-US" altLang="zh-CN" sz="1477">
              <a:latin typeface="微软雅黑" panose="020B0503020204020204" pitchFamily="34" charset="-122"/>
              <a:ea typeface="微软雅黑" panose="020B0503020204020204" pitchFamily="34" charset="-122"/>
              <a:sym typeface="黑体" panose="02010609060101010101" pitchFamily="49" charset="-122"/>
            </a:endParaRPr>
          </a:p>
        </p:txBody>
      </p:sp>
      <p:sp>
        <p:nvSpPr>
          <p:cNvPr id="28" name="矩形 2"/>
          <p:cNvSpPr>
            <a:spLocks noChangeArrowheads="1"/>
          </p:cNvSpPr>
          <p:nvPr/>
        </p:nvSpPr>
        <p:spPr bwMode="auto">
          <a:xfrm>
            <a:off x="3482975" y="3335338"/>
            <a:ext cx="2311400" cy="471487"/>
          </a:xfrm>
          <a:prstGeom prst="rect">
            <a:avLst/>
          </a:prstGeom>
          <a:gradFill rotWithShape="1">
            <a:gsLst>
              <a:gs pos="0">
                <a:srgbClr val="9ED3D7"/>
              </a:gs>
              <a:gs pos="24001">
                <a:srgbClr val="FFFFFF"/>
              </a:gs>
              <a:gs pos="100000">
                <a:srgbClr val="FFFFFF"/>
              </a:gs>
            </a:gsLst>
            <a:lin ang="5400000" scaled="1"/>
          </a:gradFill>
          <a:ln w="25400" cmpd="dbl">
            <a:solidFill>
              <a:srgbClr val="4597A0"/>
            </a:solidFill>
            <a:prstDash val="sysDot"/>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lgn="ctr">
              <a:lnSpc>
                <a:spcPct val="150000"/>
              </a:lnSpc>
              <a:spcBef>
                <a:spcPct val="10000"/>
              </a:spcBef>
              <a:buFontTx/>
              <a:buNone/>
              <a:defRPr/>
            </a:pPr>
            <a:r>
              <a:rPr lang="zh-CN" altLang="en-US" sz="1477">
                <a:latin typeface="微软雅黑" panose="020B0503020204020204" pitchFamily="34" charset="-122"/>
                <a:ea typeface="微软雅黑" panose="020B0503020204020204" pitchFamily="34" charset="-122"/>
                <a:sym typeface="黑体" panose="02010609060101010101" pitchFamily="49" charset="-122"/>
              </a:rPr>
              <a:t>标 识</a:t>
            </a:r>
            <a:endParaRPr lang="en-US" altLang="zh-CN" sz="1477">
              <a:latin typeface="微软雅黑" panose="020B0503020204020204" pitchFamily="34" charset="-122"/>
              <a:ea typeface="微软雅黑" panose="020B0503020204020204" pitchFamily="34" charset="-122"/>
              <a:sym typeface="黑体" panose="02010609060101010101" pitchFamily="49" charset="-122"/>
            </a:endParaRPr>
          </a:p>
        </p:txBody>
      </p:sp>
      <p:sp>
        <p:nvSpPr>
          <p:cNvPr id="29" name="矩形 2"/>
          <p:cNvSpPr>
            <a:spLocks noChangeArrowheads="1"/>
          </p:cNvSpPr>
          <p:nvPr/>
        </p:nvSpPr>
        <p:spPr bwMode="auto">
          <a:xfrm>
            <a:off x="984250" y="3925888"/>
            <a:ext cx="4794250" cy="1411287"/>
          </a:xfrm>
          <a:prstGeom prst="rect">
            <a:avLst/>
          </a:prstGeom>
          <a:gradFill rotWithShape="1">
            <a:gsLst>
              <a:gs pos="0">
                <a:srgbClr val="9ED3D7"/>
              </a:gs>
              <a:gs pos="24001">
                <a:srgbClr val="FFFFFF"/>
              </a:gs>
              <a:gs pos="100000">
                <a:srgbClr val="FFFFFF"/>
              </a:gs>
            </a:gsLst>
            <a:lin ang="5400000" scaled="1"/>
          </a:gradFill>
          <a:ln w="25400" cmpd="dbl">
            <a:solidFill>
              <a:srgbClr val="4597A0"/>
            </a:solidFill>
            <a:prstDash val="sysDot"/>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lnSpc>
                <a:spcPct val="150000"/>
              </a:lnSpc>
              <a:spcBef>
                <a:spcPct val="10000"/>
              </a:spcBef>
              <a:buFontTx/>
              <a:buNone/>
              <a:defRPr/>
            </a:pPr>
            <a:endParaRPr lang="en-US" altLang="zh-CN" sz="1662">
              <a:solidFill>
                <a:srgbClr val="FF0000"/>
              </a:solidFill>
              <a:latin typeface="微软雅黑" panose="020B0503020204020204" pitchFamily="34" charset="-122"/>
              <a:ea typeface="微软雅黑" panose="020B0503020204020204" pitchFamily="34" charset="-122"/>
              <a:sym typeface="黑体" panose="02010609060101010101" pitchFamily="49" charset="-122"/>
            </a:endParaRPr>
          </a:p>
          <a:p>
            <a:pPr>
              <a:lnSpc>
                <a:spcPct val="150000"/>
              </a:lnSpc>
              <a:spcBef>
                <a:spcPct val="10000"/>
              </a:spcBef>
              <a:buFontTx/>
              <a:buNone/>
              <a:defRPr/>
            </a:pPr>
            <a:r>
              <a:rPr lang="zh-CN" altLang="en-US" sz="1662">
                <a:solidFill>
                  <a:srgbClr val="FF0000"/>
                </a:solidFill>
                <a:latin typeface="微软雅黑" panose="020B0503020204020204" pitchFamily="34" charset="-122"/>
                <a:ea typeface="微软雅黑" panose="020B0503020204020204" pitchFamily="34" charset="-122"/>
                <a:sym typeface="黑体" panose="02010609060101010101" pitchFamily="49" charset="-122"/>
              </a:rPr>
              <a:t>工序、质量、效率、成本、安全</a:t>
            </a:r>
            <a:endParaRPr lang="zh-CN" altLang="en-US" sz="1477">
              <a:solidFill>
                <a:srgbClr val="000000"/>
              </a:solidFill>
              <a:latin typeface="微软雅黑" panose="020B0503020204020204" pitchFamily="34" charset="-122"/>
              <a:ea typeface="微软雅黑" panose="020B0503020204020204" pitchFamily="34" charset="-122"/>
              <a:sym typeface="黑体" panose="02010609060101010101" pitchFamily="49" charset="-122"/>
            </a:endParaRPr>
          </a:p>
        </p:txBody>
      </p:sp>
      <p:sp>
        <p:nvSpPr>
          <p:cNvPr id="30" name="圆角矩形 29"/>
          <p:cNvSpPr/>
          <p:nvPr/>
        </p:nvSpPr>
        <p:spPr bwMode="auto">
          <a:xfrm>
            <a:off x="1276350" y="2078038"/>
            <a:ext cx="1196975" cy="398462"/>
          </a:xfrm>
          <a:prstGeom prst="roundRect">
            <a:avLst/>
          </a:prstGeom>
          <a:noFill/>
          <a:ln>
            <a:solidFill>
              <a:srgbClr val="FF0000"/>
            </a:solidFill>
            <a:prstDash val="sys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a:buFont typeface="Arial" panose="020B0604020202020204" pitchFamily="34" charset="0"/>
              <a:buNone/>
              <a:defRPr/>
            </a:pPr>
            <a:endParaRPr lang="zh-CN" altLang="en-US">
              <a:solidFill>
                <a:schemeClr val="tx1"/>
              </a:solidFill>
              <a:latin typeface="微软雅黑" pitchFamily="34" charset="-122"/>
            </a:endParaRPr>
          </a:p>
        </p:txBody>
      </p:sp>
      <p:sp>
        <p:nvSpPr>
          <p:cNvPr id="31" name="圆角矩形 30"/>
          <p:cNvSpPr/>
          <p:nvPr/>
        </p:nvSpPr>
        <p:spPr bwMode="auto">
          <a:xfrm>
            <a:off x="1276350" y="2890838"/>
            <a:ext cx="1196975" cy="398462"/>
          </a:xfrm>
          <a:prstGeom prst="roundRect">
            <a:avLst/>
          </a:prstGeom>
          <a:noFill/>
          <a:ln>
            <a:solidFill>
              <a:srgbClr val="FF0000"/>
            </a:solidFill>
            <a:prstDash val="sys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a:lstStyle/>
          <a:p>
            <a:pPr>
              <a:buFont typeface="Arial" panose="020B0604020202020204" pitchFamily="34" charset="0"/>
              <a:buNone/>
              <a:defRPr/>
            </a:pPr>
            <a:endParaRPr lang="zh-CN" altLang="en-US">
              <a:solidFill>
                <a:schemeClr val="tx1"/>
              </a:solidFill>
              <a:latin typeface="微软雅黑" pitchFamily="34" charset="-122"/>
            </a:endParaRPr>
          </a:p>
        </p:txBody>
      </p:sp>
      <p:sp>
        <p:nvSpPr>
          <p:cNvPr id="32" name="矩形 71"/>
          <p:cNvSpPr>
            <a:spLocks noChangeArrowheads="1"/>
          </p:cNvSpPr>
          <p:nvPr/>
        </p:nvSpPr>
        <p:spPr bwMode="auto">
          <a:xfrm>
            <a:off x="1090613" y="1731963"/>
            <a:ext cx="1660525" cy="1995487"/>
          </a:xfrm>
          <a:prstGeom prst="rect">
            <a:avLst/>
          </a:prstGeom>
          <a:noFill/>
          <a:ln w="9525" algn="ctr">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spcBef>
                <a:spcPct val="0"/>
              </a:spcBef>
              <a:buFontTx/>
              <a:buNone/>
              <a:defRPr/>
            </a:pPr>
            <a:endParaRPr lang="zh-CN" altLang="en-US" sz="831">
              <a:latin typeface="微软雅黑" panose="020B0503020204020204" pitchFamily="34" charset="-122"/>
            </a:endParaRPr>
          </a:p>
        </p:txBody>
      </p:sp>
      <p:sp>
        <p:nvSpPr>
          <p:cNvPr id="40" name="右箭头 72"/>
          <p:cNvSpPr>
            <a:spLocks noChangeArrowheads="1"/>
          </p:cNvSpPr>
          <p:nvPr/>
        </p:nvSpPr>
        <p:spPr bwMode="auto">
          <a:xfrm>
            <a:off x="2817813" y="1731963"/>
            <a:ext cx="598487" cy="333375"/>
          </a:xfrm>
          <a:prstGeom prst="rightArrow">
            <a:avLst>
              <a:gd name="adj1" fmla="val 50000"/>
              <a:gd name="adj2" fmla="val 50049"/>
            </a:avLst>
          </a:prstGeom>
          <a:noFill/>
          <a:ln w="9525" algn="ctr">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spcBef>
                <a:spcPct val="0"/>
              </a:spcBef>
              <a:buFontTx/>
              <a:buNone/>
              <a:defRPr/>
            </a:pPr>
            <a:endParaRPr lang="zh-CN" altLang="en-US" sz="831">
              <a:latin typeface="微软雅黑" panose="020B0503020204020204" pitchFamily="34" charset="-122"/>
            </a:endParaRPr>
          </a:p>
        </p:txBody>
      </p:sp>
      <p:sp>
        <p:nvSpPr>
          <p:cNvPr id="41" name="右箭头 73"/>
          <p:cNvSpPr>
            <a:spLocks noChangeArrowheads="1"/>
          </p:cNvSpPr>
          <p:nvPr/>
        </p:nvSpPr>
        <p:spPr bwMode="auto">
          <a:xfrm>
            <a:off x="2817813" y="2332038"/>
            <a:ext cx="598487" cy="330200"/>
          </a:xfrm>
          <a:prstGeom prst="rightArrow">
            <a:avLst>
              <a:gd name="adj1" fmla="val 50000"/>
              <a:gd name="adj2" fmla="val 50270"/>
            </a:avLst>
          </a:prstGeom>
          <a:noFill/>
          <a:ln w="9525" algn="ctr">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spcBef>
                <a:spcPct val="0"/>
              </a:spcBef>
              <a:buFontTx/>
              <a:buNone/>
              <a:defRPr/>
            </a:pPr>
            <a:endParaRPr lang="zh-CN" altLang="en-US" sz="831">
              <a:latin typeface="微软雅黑" panose="020B0503020204020204" pitchFamily="34" charset="-122"/>
            </a:endParaRPr>
          </a:p>
        </p:txBody>
      </p:sp>
      <p:sp>
        <p:nvSpPr>
          <p:cNvPr id="42" name="右箭头 74"/>
          <p:cNvSpPr>
            <a:spLocks noChangeArrowheads="1"/>
          </p:cNvSpPr>
          <p:nvPr/>
        </p:nvSpPr>
        <p:spPr bwMode="auto">
          <a:xfrm>
            <a:off x="2817813" y="2862263"/>
            <a:ext cx="598487" cy="333375"/>
          </a:xfrm>
          <a:prstGeom prst="rightArrow">
            <a:avLst>
              <a:gd name="adj1" fmla="val 50000"/>
              <a:gd name="adj2" fmla="val 50049"/>
            </a:avLst>
          </a:prstGeom>
          <a:noFill/>
          <a:ln w="9525" algn="ctr">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spcBef>
                <a:spcPct val="0"/>
              </a:spcBef>
              <a:buFontTx/>
              <a:buNone/>
              <a:defRPr/>
            </a:pPr>
            <a:endParaRPr lang="zh-CN" altLang="en-US" sz="831">
              <a:latin typeface="微软雅黑" panose="020B0503020204020204" pitchFamily="34" charset="-122"/>
            </a:endParaRPr>
          </a:p>
        </p:txBody>
      </p:sp>
      <p:sp>
        <p:nvSpPr>
          <p:cNvPr id="44" name="右箭头 75"/>
          <p:cNvSpPr>
            <a:spLocks noChangeArrowheads="1"/>
          </p:cNvSpPr>
          <p:nvPr/>
        </p:nvSpPr>
        <p:spPr bwMode="auto">
          <a:xfrm>
            <a:off x="2817813" y="3433763"/>
            <a:ext cx="598487" cy="333375"/>
          </a:xfrm>
          <a:prstGeom prst="rightArrow">
            <a:avLst>
              <a:gd name="adj1" fmla="val 50000"/>
              <a:gd name="adj2" fmla="val 50049"/>
            </a:avLst>
          </a:prstGeom>
          <a:noFill/>
          <a:ln w="9525" algn="ctr">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spcBef>
                <a:spcPct val="0"/>
              </a:spcBef>
              <a:buFontTx/>
              <a:buNone/>
              <a:defRPr/>
            </a:pPr>
            <a:endParaRPr lang="zh-CN" altLang="en-US" sz="831">
              <a:latin typeface="微软雅黑" panose="020B0503020204020204" pitchFamily="34" charset="-122"/>
            </a:endParaRPr>
          </a:p>
        </p:txBody>
      </p:sp>
      <p:sp>
        <p:nvSpPr>
          <p:cNvPr id="26639" name="Rectangle 2"/>
          <p:cNvSpPr>
            <a:spLocks noChangeArrowheads="1"/>
          </p:cNvSpPr>
          <p:nvPr/>
        </p:nvSpPr>
        <p:spPr bwMode="auto">
          <a:xfrm>
            <a:off x="1519238" y="0"/>
            <a:ext cx="7624762"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kumimoji="1" lang="zh-CN" altLang="en-US" sz="3200" b="1" dirty="0">
                <a:latin typeface="微软雅黑" pitchFamily="34" charset="-122"/>
                <a:ea typeface="微软雅黑" pitchFamily="34" charset="-122"/>
              </a:rPr>
              <a:t>采集方式</a:t>
            </a:r>
            <a:endParaRPr kumimoji="1" lang="en-US" altLang="zh-CN" sz="3200" b="1" dirty="0">
              <a:latin typeface="微软雅黑" pitchFamily="34" charset="-122"/>
              <a:ea typeface="微软雅黑" pitchFamily="34" charset="-122"/>
            </a:endParaRPr>
          </a:p>
        </p:txBody>
      </p:sp>
    </p:spTree>
    <p:extLst>
      <p:ext uri="{BB962C8B-B14F-4D97-AF65-F5344CB8AC3E}">
        <p14:creationId xmlns:p14="http://schemas.microsoft.com/office/powerpoint/2010/main" val="4157165981"/>
      </p:ext>
    </p:extLst>
  </p:cSld>
  <p:clrMapOvr>
    <a:masterClrMapping/>
  </p:clrMapOvr>
  <p:transition>
    <p:zoom/>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bwMode="auto">
          <a:xfrm>
            <a:off x="1528763" y="1368425"/>
            <a:ext cx="2325687" cy="4054475"/>
          </a:xfrm>
          <a:prstGeom prst="rect">
            <a:avLst/>
          </a:prstGeom>
          <a:solidFill>
            <a:schemeClr val="accent5">
              <a:lumMod val="20000"/>
              <a:lumOff val="80000"/>
            </a:schemeClr>
          </a:solidFill>
          <a:ln w="9525" cap="flat" cmpd="sng" algn="ctr">
            <a:solidFill>
              <a:srgbClr val="0070C0"/>
            </a:solidFill>
            <a:prstDash val="sysDash"/>
            <a:round/>
            <a:headEnd type="none" w="med" len="med"/>
            <a:tailEnd type="none" w="med" len="med"/>
          </a:ln>
          <a:effectLst/>
        </p:spPr>
        <p:txBody>
          <a:bodyPr/>
          <a:lstStyle/>
          <a:p>
            <a:pPr>
              <a:buFont typeface="Arial" panose="020B0604020202020204" pitchFamily="34" charset="0"/>
              <a:buNone/>
              <a:defRPr/>
            </a:pPr>
            <a:endParaRPr lang="zh-CN" altLang="en-US">
              <a:latin typeface="Arial" panose="020B0604020202020204" pitchFamily="34" charset="0"/>
            </a:endParaRPr>
          </a:p>
        </p:txBody>
      </p:sp>
      <p:sp>
        <p:nvSpPr>
          <p:cNvPr id="25" name="圆角矩形 24"/>
          <p:cNvSpPr/>
          <p:nvPr/>
        </p:nvSpPr>
        <p:spPr bwMode="auto">
          <a:xfrm>
            <a:off x="1647489" y="1609218"/>
            <a:ext cx="2126917" cy="598195"/>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a:lstStyle/>
          <a:p>
            <a:pPr>
              <a:buFont typeface="Arial" panose="020B0604020202020204" pitchFamily="34" charset="0"/>
              <a:buNone/>
              <a:defRPr/>
            </a:pPr>
            <a:endParaRPr lang="zh-CN" altLang="en-US">
              <a:solidFill>
                <a:schemeClr val="tx1"/>
              </a:solidFill>
              <a:latin typeface="微软雅黑" pitchFamily="34" charset="-122"/>
            </a:endParaRPr>
          </a:p>
        </p:txBody>
      </p:sp>
      <p:sp>
        <p:nvSpPr>
          <p:cNvPr id="26" name="圆角矩形 25"/>
          <p:cNvSpPr/>
          <p:nvPr/>
        </p:nvSpPr>
        <p:spPr bwMode="auto">
          <a:xfrm>
            <a:off x="1647489" y="2593612"/>
            <a:ext cx="2126917" cy="598195"/>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a:lstStyle/>
          <a:p>
            <a:pPr>
              <a:buFont typeface="Arial" panose="020B0604020202020204" pitchFamily="34" charset="0"/>
              <a:buNone/>
              <a:defRPr/>
            </a:pPr>
            <a:endParaRPr lang="zh-CN" altLang="en-US">
              <a:solidFill>
                <a:schemeClr val="tx1"/>
              </a:solidFill>
              <a:latin typeface="微软雅黑" pitchFamily="34" charset="-122"/>
            </a:endParaRPr>
          </a:p>
        </p:txBody>
      </p:sp>
      <p:sp>
        <p:nvSpPr>
          <p:cNvPr id="27" name="圆角矩形 26"/>
          <p:cNvSpPr/>
          <p:nvPr/>
        </p:nvSpPr>
        <p:spPr bwMode="auto">
          <a:xfrm>
            <a:off x="1647489" y="3578007"/>
            <a:ext cx="2126917" cy="598195"/>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a:lstStyle/>
          <a:p>
            <a:pPr>
              <a:buFont typeface="Arial" panose="020B0604020202020204" pitchFamily="34" charset="0"/>
              <a:buNone/>
              <a:defRPr/>
            </a:pPr>
            <a:endParaRPr lang="zh-CN" altLang="en-US">
              <a:solidFill>
                <a:schemeClr val="tx1"/>
              </a:solidFill>
              <a:latin typeface="微软雅黑" pitchFamily="34" charset="-122"/>
            </a:endParaRPr>
          </a:p>
        </p:txBody>
      </p:sp>
      <p:sp>
        <p:nvSpPr>
          <p:cNvPr id="28" name="圆角矩形 27"/>
          <p:cNvSpPr/>
          <p:nvPr/>
        </p:nvSpPr>
        <p:spPr bwMode="auto">
          <a:xfrm>
            <a:off x="1647489" y="4558925"/>
            <a:ext cx="2126917" cy="598195"/>
          </a:xfrm>
          <a:prstGeom prst="round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a:lstStyle/>
          <a:p>
            <a:pPr>
              <a:buFont typeface="Arial" panose="020B0604020202020204" pitchFamily="34" charset="0"/>
              <a:buNone/>
              <a:defRPr/>
            </a:pPr>
            <a:endParaRPr lang="zh-CN" altLang="en-US">
              <a:solidFill>
                <a:schemeClr val="tx1"/>
              </a:solidFill>
              <a:latin typeface="微软雅黑" pitchFamily="34" charset="-122"/>
            </a:endParaRPr>
          </a:p>
        </p:txBody>
      </p:sp>
      <p:sp>
        <p:nvSpPr>
          <p:cNvPr id="29" name="TextBox 23"/>
          <p:cNvSpPr txBox="1">
            <a:spLocks noChangeArrowheads="1"/>
          </p:cNvSpPr>
          <p:nvPr/>
        </p:nvSpPr>
        <p:spPr bwMode="auto">
          <a:xfrm>
            <a:off x="1925638" y="1241425"/>
            <a:ext cx="1860550" cy="407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sym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sym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sym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sym typeface="Arial" panose="020B0604020202020204" pitchFamily="34" charset="0"/>
              </a:defRPr>
            </a:lvl9pPr>
          </a:lstStyle>
          <a:p>
            <a:pPr>
              <a:lnSpc>
                <a:spcPct val="250000"/>
              </a:lnSpc>
              <a:spcBef>
                <a:spcPct val="0"/>
              </a:spcBef>
              <a:buFontTx/>
              <a:buNone/>
              <a:defRPr/>
            </a:pPr>
            <a:r>
              <a:rPr lang="zh-CN" altLang="en-US" sz="2585">
                <a:latin typeface="黑体" panose="02010609060101010101" pitchFamily="49" charset="-122"/>
                <a:ea typeface="黑体" panose="02010609060101010101" pitchFamily="49" charset="-122"/>
              </a:rPr>
              <a:t>整理内容</a:t>
            </a:r>
            <a:endParaRPr lang="en-US" altLang="zh-CN" sz="2585">
              <a:latin typeface="黑体" panose="02010609060101010101" pitchFamily="49" charset="-122"/>
              <a:ea typeface="黑体" panose="02010609060101010101" pitchFamily="49" charset="-122"/>
            </a:endParaRPr>
          </a:p>
          <a:p>
            <a:pPr>
              <a:lnSpc>
                <a:spcPct val="250000"/>
              </a:lnSpc>
              <a:spcBef>
                <a:spcPct val="0"/>
              </a:spcBef>
              <a:buFontTx/>
              <a:buNone/>
              <a:defRPr/>
            </a:pPr>
            <a:r>
              <a:rPr lang="zh-CN" altLang="en-US" sz="2585">
                <a:latin typeface="黑体" panose="02010609060101010101" pitchFamily="49" charset="-122"/>
                <a:ea typeface="黑体" panose="02010609060101010101" pitchFamily="49" charset="-122"/>
              </a:rPr>
              <a:t>整理要求</a:t>
            </a:r>
            <a:endParaRPr lang="en-US" altLang="zh-CN" sz="2585">
              <a:latin typeface="黑体" panose="02010609060101010101" pitchFamily="49" charset="-122"/>
              <a:ea typeface="黑体" panose="02010609060101010101" pitchFamily="49" charset="-122"/>
            </a:endParaRPr>
          </a:p>
          <a:p>
            <a:pPr>
              <a:lnSpc>
                <a:spcPct val="250000"/>
              </a:lnSpc>
              <a:spcBef>
                <a:spcPct val="0"/>
              </a:spcBef>
              <a:buFontTx/>
              <a:buNone/>
              <a:defRPr/>
            </a:pPr>
            <a:r>
              <a:rPr lang="zh-CN" altLang="en-US" sz="2585">
                <a:latin typeface="黑体" panose="02010609060101010101" pitchFamily="49" charset="-122"/>
                <a:ea typeface="黑体" panose="02010609060101010101" pitchFamily="49" charset="-122"/>
              </a:rPr>
              <a:t>成果提交</a:t>
            </a:r>
            <a:endParaRPr lang="en-US" altLang="zh-CN" sz="2585">
              <a:latin typeface="黑体" panose="02010609060101010101" pitchFamily="49" charset="-122"/>
              <a:ea typeface="黑体" panose="02010609060101010101" pitchFamily="49" charset="-122"/>
            </a:endParaRPr>
          </a:p>
          <a:p>
            <a:pPr>
              <a:lnSpc>
                <a:spcPct val="250000"/>
              </a:lnSpc>
              <a:spcBef>
                <a:spcPct val="0"/>
              </a:spcBef>
              <a:buFontTx/>
              <a:buNone/>
              <a:defRPr/>
            </a:pPr>
            <a:r>
              <a:rPr lang="zh-CN" altLang="en-US" sz="2585">
                <a:latin typeface="黑体" panose="02010609060101010101" pitchFamily="49" charset="-122"/>
                <a:ea typeface="黑体" panose="02010609060101010101" pitchFamily="49" charset="-122"/>
              </a:rPr>
              <a:t>质量检查</a:t>
            </a:r>
          </a:p>
        </p:txBody>
      </p:sp>
      <p:pic>
        <p:nvPicPr>
          <p:cNvPr id="28688" name="Picture 31"/>
          <p:cNvPicPr>
            <a:picLocks noChangeAspect="1" noChangeArrowheads="1"/>
          </p:cNvPicPr>
          <p:nvPr/>
        </p:nvPicPr>
        <p:blipFill>
          <a:blip r:embed="rId3">
            <a:extLst>
              <a:ext uri="{28A0092B-C50C-407E-A947-70E740481C1C}">
                <a14:useLocalDpi xmlns:a14="http://schemas.microsoft.com/office/drawing/2010/main" val="0"/>
              </a:ext>
            </a:extLst>
          </a:blip>
          <a:srcRect t="18105" b="6360"/>
          <a:stretch>
            <a:fillRect/>
          </a:stretch>
        </p:blipFill>
        <p:spPr bwMode="auto">
          <a:xfrm>
            <a:off x="4040188" y="1609725"/>
            <a:ext cx="1858962" cy="2124075"/>
          </a:xfrm>
          <a:prstGeom prst="rect">
            <a:avLst/>
          </a:prstGeom>
          <a:noFill/>
          <a:ln w="9525">
            <a:solidFill>
              <a:srgbClr val="0070C0"/>
            </a:solidFill>
            <a:miter lim="800000"/>
            <a:headEnd/>
            <a:tailEnd/>
          </a:ln>
          <a:extLst>
            <a:ext uri="{909E8E84-426E-40DD-AFC4-6F175D3DCCD1}">
              <a14:hiddenFill xmlns:a14="http://schemas.microsoft.com/office/drawing/2010/main">
                <a:solidFill>
                  <a:srgbClr val="FFFFFF"/>
                </a:solidFill>
              </a14:hiddenFill>
            </a:ext>
          </a:extLst>
        </p:spPr>
      </p:pic>
      <p:pic>
        <p:nvPicPr>
          <p:cNvPr id="28689" name="Picture 32"/>
          <p:cNvPicPr>
            <a:picLocks noChangeAspect="1" noChangeArrowheads="1"/>
          </p:cNvPicPr>
          <p:nvPr/>
        </p:nvPicPr>
        <p:blipFill>
          <a:blip r:embed="rId4">
            <a:extLst>
              <a:ext uri="{28A0092B-C50C-407E-A947-70E740481C1C}">
                <a14:useLocalDpi xmlns:a14="http://schemas.microsoft.com/office/drawing/2010/main" val="0"/>
              </a:ext>
            </a:extLst>
          </a:blip>
          <a:srcRect t="16000" b="8633"/>
          <a:stretch>
            <a:fillRect/>
          </a:stretch>
        </p:blipFill>
        <p:spPr bwMode="auto">
          <a:xfrm>
            <a:off x="5083175" y="2360613"/>
            <a:ext cx="1866900" cy="2136775"/>
          </a:xfrm>
          <a:prstGeom prst="rect">
            <a:avLst/>
          </a:prstGeom>
          <a:noFill/>
          <a:ln w="9525">
            <a:solidFill>
              <a:srgbClr val="0070C0"/>
            </a:solidFill>
            <a:miter lim="800000"/>
            <a:headEnd/>
            <a:tailEnd/>
          </a:ln>
          <a:extLst>
            <a:ext uri="{909E8E84-426E-40DD-AFC4-6F175D3DCCD1}">
              <a14:hiddenFill xmlns:a14="http://schemas.microsoft.com/office/drawing/2010/main">
                <a:solidFill>
                  <a:srgbClr val="FFFFFF"/>
                </a:solidFill>
              </a14:hiddenFill>
            </a:ext>
          </a:extLst>
        </p:spPr>
      </p:pic>
      <p:pic>
        <p:nvPicPr>
          <p:cNvPr id="28690" name="Picture 33"/>
          <p:cNvPicPr>
            <a:picLocks noChangeAspect="1" noChangeArrowheads="1"/>
          </p:cNvPicPr>
          <p:nvPr/>
        </p:nvPicPr>
        <p:blipFill>
          <a:blip r:embed="rId5">
            <a:extLst>
              <a:ext uri="{28A0092B-C50C-407E-A947-70E740481C1C}">
                <a14:useLocalDpi xmlns:a14="http://schemas.microsoft.com/office/drawing/2010/main" val="0"/>
              </a:ext>
            </a:extLst>
          </a:blip>
          <a:srcRect l="92" t="15106" r="-92" b="9021"/>
          <a:stretch>
            <a:fillRect/>
          </a:stretch>
        </p:blipFill>
        <p:spPr bwMode="auto">
          <a:xfrm>
            <a:off x="6100763" y="3192463"/>
            <a:ext cx="1970087" cy="2220912"/>
          </a:xfrm>
          <a:prstGeom prst="rect">
            <a:avLst/>
          </a:prstGeom>
          <a:noFill/>
          <a:ln w="9525">
            <a:solidFill>
              <a:srgbClr val="0070C0"/>
            </a:solidFill>
            <a:miter lim="800000"/>
            <a:headEnd/>
            <a:tailEnd/>
          </a:ln>
          <a:extLst>
            <a:ext uri="{909E8E84-426E-40DD-AFC4-6F175D3DCCD1}">
              <a14:hiddenFill xmlns:a14="http://schemas.microsoft.com/office/drawing/2010/main">
                <a:solidFill>
                  <a:srgbClr val="FFFFFF"/>
                </a:solidFill>
              </a14:hiddenFill>
            </a:ext>
          </a:extLst>
        </p:spPr>
      </p:pic>
      <p:pic>
        <p:nvPicPr>
          <p:cNvPr id="28691" name="Picture 34"/>
          <p:cNvPicPr>
            <a:picLocks noChangeAspect="1" noChangeArrowheads="1"/>
          </p:cNvPicPr>
          <p:nvPr/>
        </p:nvPicPr>
        <p:blipFill>
          <a:blip r:embed="rId6">
            <a:extLst>
              <a:ext uri="{28A0092B-C50C-407E-A947-70E740481C1C}">
                <a14:useLocalDpi xmlns:a14="http://schemas.microsoft.com/office/drawing/2010/main" val="0"/>
              </a:ext>
            </a:extLst>
          </a:blip>
          <a:srcRect l="983" t="15848" r="-983" b="8833"/>
          <a:stretch>
            <a:fillRect/>
          </a:stretch>
        </p:blipFill>
        <p:spPr bwMode="auto">
          <a:xfrm>
            <a:off x="7167563" y="3733800"/>
            <a:ext cx="1943100" cy="2366963"/>
          </a:xfrm>
          <a:prstGeom prst="rect">
            <a:avLst/>
          </a:prstGeom>
          <a:noFill/>
          <a:ln w="9525">
            <a:solidFill>
              <a:srgbClr val="0070C0"/>
            </a:solidFill>
            <a:miter lim="800000"/>
            <a:headEnd/>
            <a:tailEnd/>
          </a:ln>
          <a:extLst>
            <a:ext uri="{909E8E84-426E-40DD-AFC4-6F175D3DCCD1}">
              <a14:hiddenFill xmlns:a14="http://schemas.microsoft.com/office/drawing/2010/main">
                <a:solidFill>
                  <a:srgbClr val="FFFFFF"/>
                </a:solidFill>
              </a14:hiddenFill>
            </a:ext>
          </a:extLst>
        </p:spPr>
      </p:pic>
      <p:sp>
        <p:nvSpPr>
          <p:cNvPr id="28692" name="Rectangle 2"/>
          <p:cNvSpPr>
            <a:spLocks noChangeArrowheads="1"/>
          </p:cNvSpPr>
          <p:nvPr/>
        </p:nvSpPr>
        <p:spPr bwMode="auto">
          <a:xfrm>
            <a:off x="1519238" y="0"/>
            <a:ext cx="7624762"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kumimoji="1" lang="zh-CN" altLang="en-US" sz="3200" b="1" dirty="0">
                <a:latin typeface="微软雅黑" pitchFamily="34" charset="-122"/>
                <a:ea typeface="微软雅黑" pitchFamily="34" charset="-122"/>
              </a:rPr>
              <a:t>成果整理</a:t>
            </a:r>
            <a:endParaRPr kumimoji="1" lang="en-US" altLang="zh-CN" sz="3200" b="1" dirty="0">
              <a:latin typeface="微软雅黑" pitchFamily="34" charset="-122"/>
              <a:ea typeface="微软雅黑" pitchFamily="34" charset="-122"/>
            </a:endParaRPr>
          </a:p>
        </p:txBody>
      </p:sp>
    </p:spTree>
    <p:extLst>
      <p:ext uri="{BB962C8B-B14F-4D97-AF65-F5344CB8AC3E}">
        <p14:creationId xmlns:p14="http://schemas.microsoft.com/office/powerpoint/2010/main" val="2789649872"/>
      </p:ext>
    </p:extLst>
  </p:cSld>
  <p:clrMapOvr>
    <a:masterClrMapping/>
  </p:clrMapOvr>
  <p:transition>
    <p:zoom/>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AutoShape 12"/>
          <p:cNvSpPr>
            <a:spLocks noChangeArrowheads="1"/>
          </p:cNvSpPr>
          <p:nvPr/>
        </p:nvSpPr>
        <p:spPr bwMode="gray">
          <a:xfrm>
            <a:off x="258763" y="1592263"/>
            <a:ext cx="8408987" cy="671512"/>
          </a:xfrm>
          <a:prstGeom prst="roundRect">
            <a:avLst>
              <a:gd name="adj" fmla="val 0"/>
            </a:avLst>
          </a:prstGeom>
          <a:gradFill rotWithShape="0">
            <a:gsLst>
              <a:gs pos="0">
                <a:srgbClr val="184166"/>
              </a:gs>
              <a:gs pos="100000">
                <a:srgbClr val="4B93D5"/>
              </a:gs>
            </a:gsLst>
            <a:lin ang="5400000" scaled="1"/>
          </a:gradFill>
          <a:ln w="19050" algn="ctr">
            <a:solidFill>
              <a:srgbClr val="DDDDDD"/>
            </a:solidFill>
            <a:round/>
            <a:headEnd/>
            <a:tailEnd/>
          </a:ln>
        </p:spPr>
        <p:txBody>
          <a:bodyPr wrap="none" anchor="ctr"/>
          <a:lstStyle/>
          <a:p>
            <a:pPr algn="ctr" eaLnBrk="1" hangingPunct="1">
              <a:lnSpc>
                <a:spcPct val="80000"/>
              </a:lnSpc>
            </a:pPr>
            <a:r>
              <a:rPr kumimoji="1" lang="zh-CN" altLang="en-US" sz="3200" b="1">
                <a:solidFill>
                  <a:schemeClr val="bg1"/>
                </a:solidFill>
                <a:latin typeface="Times New Roman" pitchFamily="18" charset="0"/>
              </a:rPr>
              <a:t>电缆井剖面图绘制</a:t>
            </a:r>
            <a:endParaRPr kumimoji="1" lang="en-US" altLang="zh-CN" sz="3200" b="1">
              <a:solidFill>
                <a:schemeClr val="bg1"/>
              </a:solidFill>
              <a:latin typeface="Times New Roman" pitchFamily="18" charset="0"/>
            </a:endParaRPr>
          </a:p>
        </p:txBody>
      </p:sp>
      <p:sp>
        <p:nvSpPr>
          <p:cNvPr id="3" name="Rectangle 2"/>
          <p:cNvSpPr>
            <a:spLocks noChangeArrowheads="1"/>
          </p:cNvSpPr>
          <p:nvPr/>
        </p:nvSpPr>
        <p:spPr bwMode="auto">
          <a:xfrm>
            <a:off x="0" y="0"/>
            <a:ext cx="9144000" cy="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a:defRPr/>
            </a:pPr>
            <a:endParaRPr lang="zh-CN" altLang="en-US">
              <a:latin typeface="Arial" panose="020B0604020202020204" pitchFamily="34" charset="0"/>
            </a:endParaRPr>
          </a:p>
        </p:txBody>
      </p:sp>
      <p:pic>
        <p:nvPicPr>
          <p:cNvPr id="30724" name="Picture 1" descr="截图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763" y="2263775"/>
            <a:ext cx="8408987" cy="429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Rectangle 2"/>
          <p:cNvSpPr>
            <a:spLocks noChangeArrowheads="1"/>
          </p:cNvSpPr>
          <p:nvPr/>
        </p:nvSpPr>
        <p:spPr bwMode="auto">
          <a:xfrm>
            <a:off x="1519238" y="0"/>
            <a:ext cx="7624762"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kumimoji="1" lang="zh-CN" altLang="en-US" sz="3200" b="1" dirty="0">
                <a:latin typeface="微软雅黑" pitchFamily="34" charset="-122"/>
                <a:ea typeface="微软雅黑" pitchFamily="34" charset="-122"/>
              </a:rPr>
              <a:t>成果展示</a:t>
            </a:r>
            <a:endParaRPr kumimoji="1" lang="en-US" altLang="zh-CN" sz="3200" b="1" dirty="0">
              <a:latin typeface="微软雅黑" pitchFamily="34" charset="-122"/>
              <a:ea typeface="微软雅黑" pitchFamily="34" charset="-122"/>
            </a:endParaRPr>
          </a:p>
        </p:txBody>
      </p:sp>
    </p:spTree>
    <p:extLst>
      <p:ext uri="{BB962C8B-B14F-4D97-AF65-F5344CB8AC3E}">
        <p14:creationId xmlns:p14="http://schemas.microsoft.com/office/powerpoint/2010/main" val="373888450"/>
      </p:ext>
    </p:extLst>
  </p:cSld>
  <p:clrMapOvr>
    <a:masterClrMapping/>
  </p:clrMapOvr>
  <p:transition>
    <p:zo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6"/>
          <p:cNvSpPr>
            <a:spLocks noGrp="1" noChangeArrowheads="1"/>
          </p:cNvSpPr>
          <p:nvPr>
            <p:ph type="sldNum" sz="quarter" idx="4294967295"/>
          </p:nvPr>
        </p:nvSpPr>
        <p:spPr>
          <a:xfrm>
            <a:off x="7173913" y="6381750"/>
            <a:ext cx="1970087"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fontAlgn="base" hangingPunct="1">
              <a:spcBef>
                <a:spcPct val="0"/>
              </a:spcBef>
              <a:spcAft>
                <a:spcPct val="0"/>
              </a:spcAft>
            </a:pPr>
            <a:fld id="{F89A0E28-E569-470C-A72C-292253F3136B}" type="slidenum">
              <a:rPr lang="en-US" altLang="zh-CN" smtClean="0"/>
              <a:pPr eaLnBrk="1" fontAlgn="base" hangingPunct="1">
                <a:spcBef>
                  <a:spcPct val="0"/>
                </a:spcBef>
                <a:spcAft>
                  <a:spcPct val="0"/>
                </a:spcAft>
              </a:pPr>
              <a:t>6</a:t>
            </a:fld>
            <a:endParaRPr lang="en-US" altLang="zh-CN" smtClean="0"/>
          </a:p>
        </p:txBody>
      </p:sp>
      <p:sp>
        <p:nvSpPr>
          <p:cNvPr id="4102" name="Rectangle 2"/>
          <p:cNvSpPr>
            <a:spLocks noChangeArrowheads="1"/>
          </p:cNvSpPr>
          <p:nvPr/>
        </p:nvSpPr>
        <p:spPr bwMode="auto">
          <a:xfrm>
            <a:off x="858838" y="0"/>
            <a:ext cx="8267700" cy="105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anchor="ctr"/>
          <a:lstStyle/>
          <a:p>
            <a:pPr algn="r" eaLnBrk="0" fontAlgn="auto" hangingPunct="0">
              <a:spcBef>
                <a:spcPts val="0"/>
              </a:spcBef>
              <a:spcAft>
                <a:spcPts val="0"/>
              </a:spcAft>
              <a:defRPr/>
            </a:pPr>
            <a:r>
              <a:rPr lang="zh-CN" altLang="en-US" sz="3200" dirty="0">
                <a:effectLst>
                  <a:outerShdw blurRad="38100" dist="38100" dir="2700000" algn="tl">
                    <a:srgbClr val="000000">
                      <a:alpha val="43137"/>
                    </a:srgbClr>
                  </a:outerShdw>
                </a:effectLst>
                <a:latin typeface="+mn-lt"/>
                <a:ea typeface="黑体" pitchFamily="2" charset="-122"/>
              </a:rPr>
              <a:t>配电</a:t>
            </a:r>
            <a:r>
              <a:rPr lang="zh-CN" altLang="en-US" sz="3200" dirty="0" smtClean="0">
                <a:effectLst>
                  <a:outerShdw blurRad="38100" dist="38100" dir="2700000" algn="tl">
                    <a:srgbClr val="000000">
                      <a:alpha val="43137"/>
                    </a:srgbClr>
                  </a:outerShdw>
                </a:effectLst>
                <a:latin typeface="+mn-lt"/>
                <a:ea typeface="黑体" pitchFamily="2" charset="-122"/>
              </a:rPr>
              <a:t>网现状</a:t>
            </a:r>
            <a:endParaRPr lang="zh-CN" altLang="en-US" sz="3200" dirty="0">
              <a:effectLst>
                <a:outerShdw blurRad="38100" dist="38100" dir="2700000" algn="tl">
                  <a:srgbClr val="000000">
                    <a:alpha val="43137"/>
                  </a:srgbClr>
                </a:outerShdw>
              </a:effectLst>
              <a:latin typeface="+mn-lt"/>
              <a:ea typeface="黑体" pitchFamily="2" charset="-122"/>
            </a:endParaRPr>
          </a:p>
        </p:txBody>
      </p:sp>
      <p:grpSp>
        <p:nvGrpSpPr>
          <p:cNvPr id="10245" name="Group 14"/>
          <p:cNvGrpSpPr>
            <a:grpSpLocks/>
          </p:cNvGrpSpPr>
          <p:nvPr/>
        </p:nvGrpSpPr>
        <p:grpSpPr bwMode="auto">
          <a:xfrm>
            <a:off x="0" y="1268413"/>
            <a:ext cx="9144000" cy="4897437"/>
            <a:chOff x="211" y="1369"/>
            <a:chExt cx="5366" cy="2756"/>
          </a:xfrm>
        </p:grpSpPr>
        <p:sp>
          <p:nvSpPr>
            <p:cNvPr id="185" name="AutoShape 15"/>
            <p:cNvSpPr>
              <a:spLocks noChangeArrowheads="1"/>
            </p:cNvSpPr>
            <p:nvPr/>
          </p:nvSpPr>
          <p:spPr bwMode="auto">
            <a:xfrm>
              <a:off x="211" y="1369"/>
              <a:ext cx="5366" cy="2756"/>
            </a:xfrm>
            <a:prstGeom prst="roundRect">
              <a:avLst>
                <a:gd name="adj" fmla="val 5375"/>
              </a:avLst>
            </a:prstGeom>
            <a:gradFill rotWithShape="1">
              <a:gsLst>
                <a:gs pos="0">
                  <a:srgbClr val="71BFC5"/>
                </a:gs>
                <a:gs pos="100000">
                  <a:schemeClr val="bg1">
                    <a:alpha val="0"/>
                  </a:schemeClr>
                </a:gs>
              </a:gsLst>
              <a:lin ang="5400000" scaled="1"/>
            </a:gradFill>
            <a:ln w="952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round/>
              <a:headEnd/>
              <a:tailEnd/>
            </a:ln>
          </p:spPr>
          <p:txBody>
            <a:bodyPr wrap="none" anchor="ctr"/>
            <a:lstStyle/>
            <a:p>
              <a:pPr>
                <a:defRPr/>
              </a:pPr>
              <a:endParaRPr lang="zh-CN" altLang="zh-CN">
                <a:solidFill>
                  <a:srgbClr val="000000"/>
                </a:solidFill>
                <a:latin typeface="Arial" pitchFamily="34" charset="0"/>
                <a:ea typeface="宋体" pitchFamily="2" charset="-122"/>
              </a:endParaRPr>
            </a:p>
          </p:txBody>
        </p:sp>
        <p:sp>
          <p:nvSpPr>
            <p:cNvPr id="186" name="AutoShape 16"/>
            <p:cNvSpPr>
              <a:spLocks noChangeArrowheads="1"/>
            </p:cNvSpPr>
            <p:nvPr/>
          </p:nvSpPr>
          <p:spPr bwMode="auto">
            <a:xfrm>
              <a:off x="221" y="1381"/>
              <a:ext cx="5346" cy="2716"/>
            </a:xfrm>
            <a:prstGeom prst="roundRect">
              <a:avLst>
                <a:gd name="adj" fmla="val 5375"/>
              </a:avLst>
            </a:prstGeom>
            <a:gradFill rotWithShape="1">
              <a:gsLst>
                <a:gs pos="0">
                  <a:schemeClr val="bg1"/>
                </a:gs>
                <a:gs pos="100000">
                  <a:schemeClr val="bg1">
                    <a:alpha val="0"/>
                  </a:schemeClr>
                </a:gs>
              </a:gsLst>
              <a:lin ang="5400000" scaled="1"/>
            </a:gradFill>
            <a:ln w="952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round/>
              <a:headEnd/>
              <a:tailEnd/>
            </a:ln>
          </p:spPr>
          <p:txBody>
            <a:bodyPr wrap="none" anchor="ctr"/>
            <a:lstStyle/>
            <a:p>
              <a:pPr>
                <a:defRPr/>
              </a:pPr>
              <a:endParaRPr lang="zh-CN" altLang="zh-CN" dirty="0">
                <a:solidFill>
                  <a:srgbClr val="000000"/>
                </a:solidFill>
                <a:latin typeface="Arial" pitchFamily="34" charset="0"/>
                <a:ea typeface="宋体" pitchFamily="2" charset="-122"/>
              </a:endParaRPr>
            </a:p>
          </p:txBody>
        </p:sp>
      </p:grpSp>
      <p:sp>
        <p:nvSpPr>
          <p:cNvPr id="16" name="AutoShape 4"/>
          <p:cNvSpPr>
            <a:spLocks noChangeArrowheads="1"/>
          </p:cNvSpPr>
          <p:nvPr/>
        </p:nvSpPr>
        <p:spPr bwMode="auto">
          <a:xfrm>
            <a:off x="0" y="1052513"/>
            <a:ext cx="9144000" cy="5689600"/>
          </a:xfrm>
          <a:prstGeom prst="roundRect">
            <a:avLst>
              <a:gd name="adj" fmla="val 1977"/>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eaLnBrk="1" hangingPunct="1">
              <a:defRPr/>
            </a:pPr>
            <a:endParaRPr lang="zh-CN" altLang="en-US" sz="1800" b="0"/>
          </a:p>
        </p:txBody>
      </p:sp>
      <p:pic>
        <p:nvPicPr>
          <p:cNvPr id="17"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7475" y="1125538"/>
            <a:ext cx="8893175" cy="562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5779584"/>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AutoShape 12"/>
          <p:cNvSpPr>
            <a:spLocks noChangeArrowheads="1"/>
          </p:cNvSpPr>
          <p:nvPr/>
        </p:nvSpPr>
        <p:spPr bwMode="gray">
          <a:xfrm>
            <a:off x="258763" y="1520825"/>
            <a:ext cx="8408987" cy="671513"/>
          </a:xfrm>
          <a:prstGeom prst="roundRect">
            <a:avLst>
              <a:gd name="adj" fmla="val 0"/>
            </a:avLst>
          </a:prstGeom>
          <a:gradFill rotWithShape="0">
            <a:gsLst>
              <a:gs pos="0">
                <a:srgbClr val="184166"/>
              </a:gs>
              <a:gs pos="100000">
                <a:srgbClr val="4B93D5"/>
              </a:gs>
            </a:gsLst>
            <a:lin ang="5400000" scaled="1"/>
          </a:gradFill>
          <a:ln w="19050" algn="ctr">
            <a:solidFill>
              <a:srgbClr val="DDDDDD"/>
            </a:solidFill>
            <a:round/>
            <a:headEnd/>
            <a:tailEnd/>
          </a:ln>
        </p:spPr>
        <p:txBody>
          <a:bodyPr wrap="none" anchor="ctr"/>
          <a:lstStyle/>
          <a:p>
            <a:pPr algn="ctr" eaLnBrk="1" hangingPunct="1">
              <a:lnSpc>
                <a:spcPct val="80000"/>
              </a:lnSpc>
            </a:pPr>
            <a:r>
              <a:rPr kumimoji="1" lang="zh-CN" altLang="en-US" sz="3200" b="1">
                <a:solidFill>
                  <a:schemeClr val="bg1"/>
                </a:solidFill>
                <a:latin typeface="Times New Roman" pitchFamily="18" charset="0"/>
              </a:rPr>
              <a:t>管沟资源</a:t>
            </a:r>
            <a:endParaRPr kumimoji="1" lang="en-US" altLang="zh-CN" sz="3200" b="1">
              <a:solidFill>
                <a:schemeClr val="bg1"/>
              </a:solidFill>
              <a:latin typeface="Times New Roman" pitchFamily="18" charset="0"/>
            </a:endParaRPr>
          </a:p>
        </p:txBody>
      </p:sp>
      <p:sp>
        <p:nvSpPr>
          <p:cNvPr id="3" name="Rectangle 2"/>
          <p:cNvSpPr>
            <a:spLocks noChangeArrowheads="1"/>
          </p:cNvSpPr>
          <p:nvPr/>
        </p:nvSpPr>
        <p:spPr bwMode="auto">
          <a:xfrm>
            <a:off x="0" y="0"/>
            <a:ext cx="9144000" cy="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nchor="ctr">
            <a:spAutoFit/>
          </a:bodyPr>
          <a:lstStyle/>
          <a:p>
            <a:pPr>
              <a:defRPr/>
            </a:pPr>
            <a:endParaRPr lang="zh-CN" altLang="en-US">
              <a:latin typeface="Arial" panose="020B0604020202020204" pitchFamily="34" charset="0"/>
            </a:endParaRPr>
          </a:p>
        </p:txBody>
      </p:sp>
      <p:pic>
        <p:nvPicPr>
          <p:cNvPr id="32772" name="Picture 3" descr="未命名-2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763" y="2192338"/>
            <a:ext cx="8408987" cy="444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Rectangle 2"/>
          <p:cNvSpPr>
            <a:spLocks noChangeArrowheads="1"/>
          </p:cNvSpPr>
          <p:nvPr/>
        </p:nvSpPr>
        <p:spPr bwMode="auto">
          <a:xfrm>
            <a:off x="1519238" y="1"/>
            <a:ext cx="7624762" cy="112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kumimoji="1" lang="zh-CN" altLang="en-US" sz="3600" b="1" dirty="0" smtClean="0">
                <a:latin typeface="微软雅黑" pitchFamily="34" charset="-122"/>
                <a:ea typeface="微软雅黑" pitchFamily="34" charset="-122"/>
              </a:rPr>
              <a:t>现场拍照</a:t>
            </a:r>
            <a:endParaRPr kumimoji="1" lang="en-US" altLang="zh-CN" sz="3600" b="1" dirty="0">
              <a:latin typeface="微软雅黑" pitchFamily="34" charset="-122"/>
              <a:ea typeface="微软雅黑" pitchFamily="34" charset="-122"/>
            </a:endParaRPr>
          </a:p>
        </p:txBody>
      </p:sp>
    </p:spTree>
    <p:extLst>
      <p:ext uri="{BB962C8B-B14F-4D97-AF65-F5344CB8AC3E}">
        <p14:creationId xmlns:p14="http://schemas.microsoft.com/office/powerpoint/2010/main" val="1433781385"/>
      </p:ext>
    </p:extLst>
  </p:cSld>
  <p:clrMapOvr>
    <a:masterClrMapping/>
  </p:clrMapOvr>
  <p:transition>
    <p:zoom/>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
          <p:cNvGrpSpPr>
            <a:grpSpLocks/>
          </p:cNvGrpSpPr>
          <p:nvPr/>
        </p:nvGrpSpPr>
        <p:grpSpPr bwMode="auto">
          <a:xfrm>
            <a:off x="623888" y="1997075"/>
            <a:ext cx="2652712" cy="3870325"/>
            <a:chOff x="0" y="0"/>
            <a:chExt cx="2430893" cy="3885127"/>
          </a:xfrm>
        </p:grpSpPr>
        <p:pic>
          <p:nvPicPr>
            <p:cNvPr id="34851" name="Picture 10" descr="shadow_1_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93" y="3138487"/>
              <a:ext cx="2349500" cy="16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4852" name="Group 4"/>
            <p:cNvGrpSpPr>
              <a:grpSpLocks/>
            </p:cNvGrpSpPr>
            <p:nvPr/>
          </p:nvGrpSpPr>
          <p:grpSpPr bwMode="auto">
            <a:xfrm>
              <a:off x="73455" y="258762"/>
              <a:ext cx="2300287" cy="3626365"/>
              <a:chOff x="0" y="0"/>
              <a:chExt cx="1359" cy="2158"/>
            </a:xfrm>
          </p:grpSpPr>
          <p:sp>
            <p:nvSpPr>
              <p:cNvPr id="34863" name="Freeform 12"/>
              <p:cNvSpPr>
                <a:spLocks/>
              </p:cNvSpPr>
              <p:nvPr/>
            </p:nvSpPr>
            <p:spPr bwMode="auto">
              <a:xfrm>
                <a:off x="0" y="0"/>
                <a:ext cx="1359" cy="2158"/>
              </a:xfrm>
              <a:custGeom>
                <a:avLst/>
                <a:gdLst>
                  <a:gd name="T0" fmla="*/ 0 w 1359"/>
                  <a:gd name="T1" fmla="*/ 207 h 2158"/>
                  <a:gd name="T2" fmla="*/ 1 w 1359"/>
                  <a:gd name="T3" fmla="*/ 1987 h 2158"/>
                  <a:gd name="T4" fmla="*/ 309 w 1359"/>
                  <a:gd name="T5" fmla="*/ 2154 h 2158"/>
                  <a:gd name="T6" fmla="*/ 681 w 1359"/>
                  <a:gd name="T7" fmla="*/ 2040 h 2158"/>
                  <a:gd name="T8" fmla="*/ 999 w 1359"/>
                  <a:gd name="T9" fmla="*/ 1902 h 2158"/>
                  <a:gd name="T10" fmla="*/ 1359 w 1359"/>
                  <a:gd name="T11" fmla="*/ 2017 h 2158"/>
                  <a:gd name="T12" fmla="*/ 1359 w 1359"/>
                  <a:gd name="T13" fmla="*/ 180 h 2158"/>
                  <a:gd name="T14" fmla="*/ 1025 w 1359"/>
                  <a:gd name="T15" fmla="*/ 21 h 2158"/>
                  <a:gd name="T16" fmla="*/ 366 w 1359"/>
                  <a:gd name="T17" fmla="*/ 378 h 2158"/>
                  <a:gd name="T18" fmla="*/ 0 w 1359"/>
                  <a:gd name="T19" fmla="*/ 207 h 2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59"/>
                  <a:gd name="T31" fmla="*/ 0 h 2158"/>
                  <a:gd name="T32" fmla="*/ 1359 w 1359"/>
                  <a:gd name="T33" fmla="*/ 2158 h 215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59" h="2158">
                    <a:moveTo>
                      <a:pt x="0" y="207"/>
                    </a:moveTo>
                    <a:cubicBezTo>
                      <a:pt x="0" y="1097"/>
                      <a:pt x="1" y="1987"/>
                      <a:pt x="1" y="1987"/>
                    </a:cubicBezTo>
                    <a:cubicBezTo>
                      <a:pt x="105" y="2151"/>
                      <a:pt x="210" y="2148"/>
                      <a:pt x="309" y="2154"/>
                    </a:cubicBezTo>
                    <a:cubicBezTo>
                      <a:pt x="421" y="2158"/>
                      <a:pt x="576" y="2091"/>
                      <a:pt x="681" y="2040"/>
                    </a:cubicBezTo>
                    <a:cubicBezTo>
                      <a:pt x="786" y="1989"/>
                      <a:pt x="843" y="1908"/>
                      <a:pt x="999" y="1902"/>
                    </a:cubicBezTo>
                    <a:cubicBezTo>
                      <a:pt x="1155" y="1896"/>
                      <a:pt x="1224" y="1908"/>
                      <a:pt x="1359" y="2017"/>
                    </a:cubicBezTo>
                    <a:lnTo>
                      <a:pt x="1359" y="180"/>
                    </a:lnTo>
                    <a:cubicBezTo>
                      <a:pt x="1272" y="72"/>
                      <a:pt x="1219" y="0"/>
                      <a:pt x="1025" y="21"/>
                    </a:cubicBezTo>
                    <a:cubicBezTo>
                      <a:pt x="831" y="42"/>
                      <a:pt x="644" y="378"/>
                      <a:pt x="366" y="378"/>
                    </a:cubicBezTo>
                    <a:cubicBezTo>
                      <a:pt x="88" y="378"/>
                      <a:pt x="87" y="222"/>
                      <a:pt x="0" y="207"/>
                    </a:cubicBezTo>
                    <a:close/>
                  </a:path>
                </a:pathLst>
              </a:custGeom>
              <a:gradFill rotWithShape="1">
                <a:gsLst>
                  <a:gs pos="0">
                    <a:srgbClr val="4AADB2"/>
                  </a:gs>
                  <a:gs pos="100000">
                    <a:srgbClr val="214E5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64" name="Freeform 13"/>
              <p:cNvSpPr>
                <a:spLocks/>
              </p:cNvSpPr>
              <p:nvPr/>
            </p:nvSpPr>
            <p:spPr bwMode="auto">
              <a:xfrm>
                <a:off x="8" y="4"/>
                <a:ext cx="1348" cy="377"/>
              </a:xfrm>
              <a:custGeom>
                <a:avLst/>
                <a:gdLst>
                  <a:gd name="T0" fmla="*/ 0 w 1348"/>
                  <a:gd name="T1" fmla="*/ 202 h 341"/>
                  <a:gd name="T2" fmla="*/ 309 w 1348"/>
                  <a:gd name="T3" fmla="*/ 376 h 341"/>
                  <a:gd name="T4" fmla="*/ 670 w 1348"/>
                  <a:gd name="T5" fmla="*/ 249 h 341"/>
                  <a:gd name="T6" fmla="*/ 1042 w 1348"/>
                  <a:gd name="T7" fmla="*/ 10 h 341"/>
                  <a:gd name="T8" fmla="*/ 1348 w 1348"/>
                  <a:gd name="T9" fmla="*/ 182 h 341"/>
                  <a:gd name="T10" fmla="*/ 0 60000 65536"/>
                  <a:gd name="T11" fmla="*/ 0 60000 65536"/>
                  <a:gd name="T12" fmla="*/ 0 60000 65536"/>
                  <a:gd name="T13" fmla="*/ 0 60000 65536"/>
                  <a:gd name="T14" fmla="*/ 0 60000 65536"/>
                  <a:gd name="T15" fmla="*/ 0 w 1348"/>
                  <a:gd name="T16" fmla="*/ 0 h 341"/>
                  <a:gd name="T17" fmla="*/ 1348 w 1348"/>
                  <a:gd name="T18" fmla="*/ 341 h 341"/>
                </a:gdLst>
                <a:ahLst/>
                <a:cxnLst>
                  <a:cxn ang="T10">
                    <a:pos x="T0" y="T1"/>
                  </a:cxn>
                  <a:cxn ang="T11">
                    <a:pos x="T2" y="T3"/>
                  </a:cxn>
                  <a:cxn ang="T12">
                    <a:pos x="T4" y="T5"/>
                  </a:cxn>
                  <a:cxn ang="T13">
                    <a:pos x="T6" y="T7"/>
                  </a:cxn>
                  <a:cxn ang="T14">
                    <a:pos x="T8" y="T9"/>
                  </a:cxn>
                </a:cxnLst>
                <a:rect l="T15" t="T16" r="T17" b="T18"/>
                <a:pathLst>
                  <a:path w="1348" h="341">
                    <a:moveTo>
                      <a:pt x="0" y="183"/>
                    </a:moveTo>
                    <a:cubicBezTo>
                      <a:pt x="84" y="205"/>
                      <a:pt x="78" y="326"/>
                      <a:pt x="309" y="340"/>
                    </a:cubicBezTo>
                    <a:cubicBezTo>
                      <a:pt x="421" y="341"/>
                      <a:pt x="563" y="306"/>
                      <a:pt x="670" y="225"/>
                    </a:cubicBezTo>
                    <a:cubicBezTo>
                      <a:pt x="777" y="144"/>
                      <a:pt x="932" y="17"/>
                      <a:pt x="1042" y="9"/>
                    </a:cubicBezTo>
                    <a:cubicBezTo>
                      <a:pt x="1237" y="0"/>
                      <a:pt x="1300" y="105"/>
                      <a:pt x="1348" y="165"/>
                    </a:cubicBezTo>
                  </a:path>
                </a:pathLst>
              </a:custGeom>
              <a:noFill/>
              <a:ln w="9525" cmpd="sng">
                <a:solidFill>
                  <a:srgbClr val="FFFFFF">
                    <a:alpha val="50195"/>
                  </a:srgb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4865" name="Freeform 14"/>
              <p:cNvSpPr>
                <a:spLocks/>
              </p:cNvSpPr>
              <p:nvPr/>
            </p:nvSpPr>
            <p:spPr bwMode="auto">
              <a:xfrm>
                <a:off x="11" y="1901"/>
                <a:ext cx="1345" cy="255"/>
              </a:xfrm>
              <a:custGeom>
                <a:avLst/>
                <a:gdLst>
                  <a:gd name="T0" fmla="*/ 1345 w 1345"/>
                  <a:gd name="T1" fmla="*/ 118 h 255"/>
                  <a:gd name="T2" fmla="*/ 1015 w 1345"/>
                  <a:gd name="T3" fmla="*/ 1 h 255"/>
                  <a:gd name="T4" fmla="*/ 718 w 1345"/>
                  <a:gd name="T5" fmla="*/ 112 h 255"/>
                  <a:gd name="T6" fmla="*/ 295 w 1345"/>
                  <a:gd name="T7" fmla="*/ 253 h 255"/>
                  <a:gd name="T8" fmla="*/ 0 w 1345"/>
                  <a:gd name="T9" fmla="*/ 102 h 255"/>
                  <a:gd name="T10" fmla="*/ 0 60000 65536"/>
                  <a:gd name="T11" fmla="*/ 0 60000 65536"/>
                  <a:gd name="T12" fmla="*/ 0 60000 65536"/>
                  <a:gd name="T13" fmla="*/ 0 60000 65536"/>
                  <a:gd name="T14" fmla="*/ 0 60000 65536"/>
                  <a:gd name="T15" fmla="*/ 0 w 1345"/>
                  <a:gd name="T16" fmla="*/ 0 h 255"/>
                  <a:gd name="T17" fmla="*/ 1345 w 1345"/>
                  <a:gd name="T18" fmla="*/ 255 h 255"/>
                </a:gdLst>
                <a:ahLst/>
                <a:cxnLst>
                  <a:cxn ang="T10">
                    <a:pos x="T0" y="T1"/>
                  </a:cxn>
                  <a:cxn ang="T11">
                    <a:pos x="T2" y="T3"/>
                  </a:cxn>
                  <a:cxn ang="T12">
                    <a:pos x="T4" y="T5"/>
                  </a:cxn>
                  <a:cxn ang="T13">
                    <a:pos x="T6" y="T7"/>
                  </a:cxn>
                  <a:cxn ang="T14">
                    <a:pos x="T8" y="T9"/>
                  </a:cxn>
                </a:cxnLst>
                <a:rect l="T15" t="T16" r="T17" b="T18"/>
                <a:pathLst>
                  <a:path w="1345" h="255">
                    <a:moveTo>
                      <a:pt x="1345" y="118"/>
                    </a:moveTo>
                    <a:cubicBezTo>
                      <a:pt x="1288" y="64"/>
                      <a:pt x="1246" y="17"/>
                      <a:pt x="1015" y="1"/>
                    </a:cubicBezTo>
                    <a:cubicBezTo>
                      <a:pt x="903" y="0"/>
                      <a:pt x="826" y="55"/>
                      <a:pt x="718" y="112"/>
                    </a:cubicBezTo>
                    <a:cubicBezTo>
                      <a:pt x="610" y="169"/>
                      <a:pt x="479" y="255"/>
                      <a:pt x="295" y="253"/>
                    </a:cubicBezTo>
                    <a:cubicBezTo>
                      <a:pt x="111" y="251"/>
                      <a:pt x="73" y="201"/>
                      <a:pt x="0" y="102"/>
                    </a:cubicBezTo>
                  </a:path>
                </a:pathLst>
              </a:custGeom>
              <a:noFill/>
              <a:ln w="9525" cmpd="sng">
                <a:solidFill>
                  <a:srgbClr val="000000">
                    <a:alpha val="27058"/>
                  </a:srgb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7" name="Text Box 15"/>
            <p:cNvSpPr>
              <a:spLocks noChangeArrowheads="1"/>
            </p:cNvSpPr>
            <p:nvPr/>
          </p:nvSpPr>
          <p:spPr bwMode="auto">
            <a:xfrm>
              <a:off x="0" y="1529829"/>
              <a:ext cx="2419255" cy="1888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0650" indent="-120650">
                <a:defRPr sz="900" b="1">
                  <a:solidFill>
                    <a:schemeClr val="tx1"/>
                  </a:solidFill>
                  <a:latin typeface="微软雅黑" panose="020B0503020204020204" pitchFamily="34" charset="-122"/>
                  <a:ea typeface="宋体" panose="02010600030101010101" pitchFamily="2" charset="-122"/>
                </a:defRPr>
              </a:lvl1pPr>
              <a:lvl2pPr marL="742950" indent="-285750">
                <a:defRPr sz="900" b="1">
                  <a:solidFill>
                    <a:schemeClr val="tx1"/>
                  </a:solidFill>
                  <a:latin typeface="微软雅黑" panose="020B0503020204020204" pitchFamily="34" charset="-122"/>
                  <a:ea typeface="宋体" panose="02010600030101010101" pitchFamily="2" charset="-122"/>
                </a:defRPr>
              </a:lvl2pPr>
              <a:lvl3pPr marL="1143000" indent="-228600">
                <a:defRPr sz="900" b="1">
                  <a:solidFill>
                    <a:schemeClr val="tx1"/>
                  </a:solidFill>
                  <a:latin typeface="微软雅黑" panose="020B0503020204020204" pitchFamily="34" charset="-122"/>
                  <a:ea typeface="宋体" panose="02010600030101010101" pitchFamily="2" charset="-122"/>
                </a:defRPr>
              </a:lvl3pPr>
              <a:lvl4pPr marL="1600200" indent="-228600">
                <a:defRPr sz="900" b="1">
                  <a:solidFill>
                    <a:schemeClr val="tx1"/>
                  </a:solidFill>
                  <a:latin typeface="微软雅黑" panose="020B0503020204020204" pitchFamily="34" charset="-122"/>
                  <a:ea typeface="宋体" panose="02010600030101010101" pitchFamily="2" charset="-122"/>
                </a:defRPr>
              </a:lvl4pPr>
              <a:lvl5pPr marL="2057400" indent="-228600">
                <a:defRPr sz="900" b="1">
                  <a:solidFill>
                    <a:schemeClr val="tx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9pPr>
            </a:lstStyle>
            <a:p>
              <a:pPr>
                <a:spcBef>
                  <a:spcPct val="10000"/>
                </a:spcBef>
                <a:defRPr/>
              </a:pPr>
              <a:r>
                <a:rPr lang="en-US" altLang="zh-CN" sz="1292" dirty="0">
                  <a:solidFill>
                    <a:schemeClr val="bg1"/>
                  </a:solidFill>
                  <a:ea typeface="微软雅黑" panose="020B0503020204020204" pitchFamily="34" charset="-122"/>
                  <a:sym typeface="微软雅黑" panose="020B0503020204020204" pitchFamily="34" charset="-122"/>
                </a:rPr>
                <a:t>        </a:t>
              </a:r>
              <a:r>
                <a:rPr lang="zh-CN" altLang="en-US" sz="1292" dirty="0">
                  <a:solidFill>
                    <a:schemeClr val="bg1"/>
                  </a:solidFill>
                  <a:ea typeface="微软雅黑" panose="020B0503020204020204" pitchFamily="34" charset="-122"/>
                  <a:sym typeface="黑体" panose="02010609060101010101" pitchFamily="49" charset="-122"/>
                </a:rPr>
                <a:t>集成当前先进的</a:t>
              </a:r>
              <a:r>
                <a:rPr lang="en-US" altLang="zh-CN" sz="1292" b="0" dirty="0">
                  <a:solidFill>
                    <a:srgbClr val="FF0000"/>
                  </a:solidFill>
                  <a:ea typeface="微软雅黑" panose="020B0503020204020204" pitchFamily="34" charset="-122"/>
                  <a:sym typeface="黑体" panose="02010609060101010101" pitchFamily="49" charset="-122"/>
                </a:rPr>
                <a:t>GIS</a:t>
              </a:r>
              <a:r>
                <a:rPr lang="zh-CN" altLang="en-US" sz="1292" b="0" dirty="0">
                  <a:solidFill>
                    <a:srgbClr val="FF0000"/>
                  </a:solidFill>
                  <a:ea typeface="微软雅黑" panose="020B0503020204020204" pitchFamily="34" charset="-122"/>
                  <a:sym typeface="黑体" panose="02010609060101010101" pitchFamily="49" charset="-122"/>
                </a:rPr>
                <a:t>、</a:t>
              </a:r>
              <a:r>
                <a:rPr lang="en-US" altLang="zh-CN" sz="1292" b="0" dirty="0">
                  <a:solidFill>
                    <a:srgbClr val="FF0000"/>
                  </a:solidFill>
                  <a:ea typeface="微软雅黑" panose="020B0503020204020204" pitchFamily="34" charset="-122"/>
                  <a:sym typeface="黑体" panose="02010609060101010101" pitchFamily="49" charset="-122"/>
                </a:rPr>
                <a:t>GPS</a:t>
              </a:r>
              <a:r>
                <a:rPr lang="zh-CN" altLang="en-US" sz="1292" b="0" dirty="0">
                  <a:solidFill>
                    <a:srgbClr val="FF0000"/>
                  </a:solidFill>
                  <a:ea typeface="微软雅黑" panose="020B0503020204020204" pitchFamily="34" charset="-122"/>
                  <a:sym typeface="黑体" panose="02010609060101010101" pitchFamily="49" charset="-122"/>
                </a:rPr>
                <a:t>、多媒体、</a:t>
              </a:r>
              <a:r>
                <a:rPr lang="en-US" altLang="zh-CN" sz="1292" b="0" dirty="0">
                  <a:solidFill>
                    <a:srgbClr val="FF0000"/>
                  </a:solidFill>
                  <a:ea typeface="微软雅黑" panose="020B0503020204020204" pitchFamily="34" charset="-122"/>
                  <a:sym typeface="黑体" panose="02010609060101010101" pitchFamily="49" charset="-122"/>
                </a:rPr>
                <a:t>CAD</a:t>
              </a:r>
              <a:r>
                <a:rPr lang="zh-CN" altLang="en-US" sz="1292" b="0" dirty="0">
                  <a:solidFill>
                    <a:srgbClr val="FF0000"/>
                  </a:solidFill>
                  <a:ea typeface="微软雅黑" panose="020B0503020204020204" pitchFamily="34" charset="-122"/>
                  <a:sym typeface="黑体" panose="02010609060101010101" pitchFamily="49" charset="-122"/>
                </a:rPr>
                <a:t>、人工智能、测绘、地下管线探测和电缆带电辨识</a:t>
              </a:r>
              <a:r>
                <a:rPr lang="zh-CN" altLang="en-US" sz="1292" dirty="0">
                  <a:solidFill>
                    <a:schemeClr val="bg1"/>
                  </a:solidFill>
                  <a:ea typeface="微软雅黑" panose="020B0503020204020204" pitchFamily="34" charset="-122"/>
                  <a:sym typeface="黑体" panose="02010609060101010101" pitchFamily="49" charset="-122"/>
                </a:rPr>
                <a:t>技术，进行地下电力电缆数据的采集、管理、综合分析与处理，结合电力行业设备生产、设计、建设、运行、维护管理等各方面的经验，并进行全面的数据规划和标准化采集</a:t>
              </a:r>
              <a:endParaRPr lang="en-US" altLang="zh-CN" sz="1292" dirty="0">
                <a:solidFill>
                  <a:schemeClr val="bg1"/>
                </a:solidFill>
                <a:ea typeface="微软雅黑" panose="020B0503020204020204" pitchFamily="34" charset="-122"/>
                <a:sym typeface="黑体" panose="02010609060101010101" pitchFamily="49" charset="-122"/>
              </a:endParaRPr>
            </a:p>
          </p:txBody>
        </p:sp>
        <p:sp>
          <p:nvSpPr>
            <p:cNvPr id="28" name="Text Box 17"/>
            <p:cNvSpPr>
              <a:spLocks noChangeArrowheads="1"/>
            </p:cNvSpPr>
            <p:nvPr/>
          </p:nvSpPr>
          <p:spPr bwMode="auto">
            <a:xfrm>
              <a:off x="176025" y="962517"/>
              <a:ext cx="1748614" cy="478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900" b="1">
                  <a:solidFill>
                    <a:schemeClr val="tx1"/>
                  </a:solidFill>
                  <a:latin typeface="微软雅黑" panose="020B0503020204020204" pitchFamily="34" charset="-122"/>
                  <a:ea typeface="宋体" panose="02010600030101010101" pitchFamily="2" charset="-122"/>
                </a:defRPr>
              </a:lvl1pPr>
              <a:lvl2pPr marL="742950" indent="-285750">
                <a:defRPr sz="900" b="1">
                  <a:solidFill>
                    <a:schemeClr val="tx1"/>
                  </a:solidFill>
                  <a:latin typeface="微软雅黑" panose="020B0503020204020204" pitchFamily="34" charset="-122"/>
                  <a:ea typeface="宋体" panose="02010600030101010101" pitchFamily="2" charset="-122"/>
                </a:defRPr>
              </a:lvl2pPr>
              <a:lvl3pPr marL="1143000" indent="-228600">
                <a:defRPr sz="900" b="1">
                  <a:solidFill>
                    <a:schemeClr val="tx1"/>
                  </a:solidFill>
                  <a:latin typeface="微软雅黑" panose="020B0503020204020204" pitchFamily="34" charset="-122"/>
                  <a:ea typeface="宋体" panose="02010600030101010101" pitchFamily="2" charset="-122"/>
                </a:defRPr>
              </a:lvl3pPr>
              <a:lvl4pPr marL="1600200" indent="-228600">
                <a:defRPr sz="900" b="1">
                  <a:solidFill>
                    <a:schemeClr val="tx1"/>
                  </a:solidFill>
                  <a:latin typeface="微软雅黑" panose="020B0503020204020204" pitchFamily="34" charset="-122"/>
                  <a:ea typeface="宋体" panose="02010600030101010101" pitchFamily="2" charset="-122"/>
                </a:defRPr>
              </a:lvl4pPr>
              <a:lvl5pPr marL="2057400" indent="-228600">
                <a:defRPr sz="900" b="1">
                  <a:solidFill>
                    <a:schemeClr val="tx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9pPr>
            </a:lstStyle>
            <a:p>
              <a:pPr>
                <a:lnSpc>
                  <a:spcPct val="150000"/>
                </a:lnSpc>
                <a:spcBef>
                  <a:spcPct val="10000"/>
                </a:spcBef>
                <a:defRPr/>
              </a:pPr>
              <a:r>
                <a:rPr lang="zh-CN" altLang="en-US" sz="1662" dirty="0">
                  <a:solidFill>
                    <a:schemeClr val="bg1"/>
                  </a:solidFill>
                  <a:ea typeface="微软雅黑" panose="020B0503020204020204" pitchFamily="34" charset="-122"/>
                  <a:sym typeface="微软雅黑" panose="020B0503020204020204" pitchFamily="34" charset="-122"/>
                </a:rPr>
                <a:t>综合资源普查</a:t>
              </a:r>
            </a:p>
          </p:txBody>
        </p:sp>
        <p:grpSp>
          <p:nvGrpSpPr>
            <p:cNvPr id="34855" name="Group 10"/>
            <p:cNvGrpSpPr>
              <a:grpSpLocks/>
            </p:cNvGrpSpPr>
            <p:nvPr/>
          </p:nvGrpSpPr>
          <p:grpSpPr bwMode="auto">
            <a:xfrm>
              <a:off x="268718" y="0"/>
              <a:ext cx="720725" cy="822325"/>
              <a:chOff x="0" y="0"/>
              <a:chExt cx="1042" cy="1102"/>
            </a:xfrm>
          </p:grpSpPr>
          <p:grpSp>
            <p:nvGrpSpPr>
              <p:cNvPr id="34858" name="Group 11"/>
              <p:cNvGrpSpPr>
                <a:grpSpLocks/>
              </p:cNvGrpSpPr>
              <p:nvPr/>
            </p:nvGrpSpPr>
            <p:grpSpPr bwMode="auto">
              <a:xfrm>
                <a:off x="0" y="0"/>
                <a:ext cx="1042" cy="1102"/>
                <a:chOff x="0" y="0"/>
                <a:chExt cx="1042" cy="1102"/>
              </a:xfrm>
            </p:grpSpPr>
            <p:pic>
              <p:nvPicPr>
                <p:cNvPr id="34860" name="Picture 21" descr="light_shadow"/>
                <p:cNvPicPr>
                  <a:picLocks noChangeAspect="1" noChangeArrowheads="1"/>
                </p:cNvPicPr>
                <p:nvPr/>
              </p:nvPicPr>
              <p:blipFill>
                <a:blip r:embed="rId4">
                  <a:lum bright="-78000" contrast="-78000"/>
                  <a:extLst>
                    <a:ext uri="{28A0092B-C50C-407E-A947-70E740481C1C}">
                      <a14:useLocalDpi xmlns:a14="http://schemas.microsoft.com/office/drawing/2010/main" val="0"/>
                    </a:ext>
                  </a:extLst>
                </a:blip>
                <a:srcRect/>
                <a:stretch>
                  <a:fillRect/>
                </a:stretch>
              </p:blipFill>
              <p:spPr bwMode="auto">
                <a:xfrm>
                  <a:off x="99" y="864"/>
                  <a:ext cx="858" cy="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61" name="Picture 22" descr="circuler_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042" cy="10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Oval 23"/>
                <p:cNvSpPr>
                  <a:spLocks noChangeArrowheads="1"/>
                </p:cNvSpPr>
                <p:nvPr/>
              </p:nvSpPr>
              <p:spPr bwMode="auto">
                <a:xfrm>
                  <a:off x="1" y="0"/>
                  <a:ext cx="1035" cy="1019"/>
                </a:xfrm>
                <a:prstGeom prst="ellipse">
                  <a:avLst/>
                </a:prstGeom>
                <a:gradFill rotWithShape="1">
                  <a:gsLst>
                    <a:gs pos="0">
                      <a:srgbClr val="214E52"/>
                    </a:gs>
                    <a:gs pos="50000">
                      <a:srgbClr val="4AADB2"/>
                    </a:gs>
                    <a:gs pos="100000">
                      <a:srgbClr val="214E5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900" b="1">
                      <a:solidFill>
                        <a:schemeClr val="tx1"/>
                      </a:solidFill>
                      <a:latin typeface="微软雅黑" panose="020B0503020204020204" pitchFamily="34" charset="-122"/>
                      <a:ea typeface="宋体" panose="02010600030101010101" pitchFamily="2" charset="-122"/>
                    </a:defRPr>
                  </a:lvl1pPr>
                  <a:lvl2pPr marL="742950" indent="-285750">
                    <a:defRPr sz="900" b="1">
                      <a:solidFill>
                        <a:schemeClr val="tx1"/>
                      </a:solidFill>
                      <a:latin typeface="微软雅黑" panose="020B0503020204020204" pitchFamily="34" charset="-122"/>
                      <a:ea typeface="宋体" panose="02010600030101010101" pitchFamily="2" charset="-122"/>
                    </a:defRPr>
                  </a:lvl2pPr>
                  <a:lvl3pPr marL="1143000" indent="-228600">
                    <a:defRPr sz="900" b="1">
                      <a:solidFill>
                        <a:schemeClr val="tx1"/>
                      </a:solidFill>
                      <a:latin typeface="微软雅黑" panose="020B0503020204020204" pitchFamily="34" charset="-122"/>
                      <a:ea typeface="宋体" panose="02010600030101010101" pitchFamily="2" charset="-122"/>
                    </a:defRPr>
                  </a:lvl3pPr>
                  <a:lvl4pPr marL="1600200" indent="-228600">
                    <a:defRPr sz="900" b="1">
                      <a:solidFill>
                        <a:schemeClr val="tx1"/>
                      </a:solidFill>
                      <a:latin typeface="微软雅黑" panose="020B0503020204020204" pitchFamily="34" charset="-122"/>
                      <a:ea typeface="宋体" panose="02010600030101010101" pitchFamily="2" charset="-122"/>
                    </a:defRPr>
                  </a:lvl4pPr>
                  <a:lvl5pPr marL="2057400" indent="-228600">
                    <a:defRPr sz="900" b="1">
                      <a:solidFill>
                        <a:schemeClr val="tx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9pPr>
                </a:lstStyle>
                <a:p>
                  <a:pPr eaLnBrk="1" hangingPunct="1">
                    <a:defRPr/>
                  </a:pPr>
                  <a:endParaRPr lang="zh-CN" altLang="en-US" sz="1662" b="0">
                    <a:solidFill>
                      <a:srgbClr val="000000"/>
                    </a:solidFill>
                    <a:ea typeface="微软雅黑" panose="020B0503020204020204" pitchFamily="34" charset="-122"/>
                    <a:sym typeface="Arial" panose="020B0604020202020204" pitchFamily="34" charset="0"/>
                  </a:endParaRPr>
                </a:p>
              </p:txBody>
            </p:sp>
          </p:grpSp>
          <p:pic>
            <p:nvPicPr>
              <p:cNvPr id="34859" name="Picture 24" descr="Picture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 y="10"/>
                <a:ext cx="823"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4856" name="WordArt 25"/>
            <p:cNvSpPr>
              <a:spLocks noChangeArrowheads="1" noChangeShapeType="1" noTextEdit="1"/>
            </p:cNvSpPr>
            <p:nvPr/>
          </p:nvSpPr>
          <p:spPr bwMode="auto">
            <a:xfrm>
              <a:off x="360793" y="187325"/>
              <a:ext cx="520700" cy="42068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3323" i="1" kern="10">
                  <a:solidFill>
                    <a:srgbClr val="FCFCFC">
                      <a:alpha val="58038"/>
                    </a:srgbClr>
                  </a:solidFill>
                  <a:latin typeface="Arial Black"/>
                </a:rPr>
                <a:t>01</a:t>
              </a:r>
              <a:endParaRPr lang="zh-CN" altLang="en-US" sz="3323" i="1" kern="10">
                <a:solidFill>
                  <a:srgbClr val="FCFCFC">
                    <a:alpha val="58038"/>
                  </a:srgbClr>
                </a:solidFill>
                <a:latin typeface="Arial Black"/>
              </a:endParaRPr>
            </a:p>
          </p:txBody>
        </p:sp>
        <p:sp>
          <p:nvSpPr>
            <p:cNvPr id="34857" name="Line 26"/>
            <p:cNvSpPr>
              <a:spLocks noChangeShapeType="1"/>
            </p:cNvSpPr>
            <p:nvPr/>
          </p:nvSpPr>
          <p:spPr bwMode="auto">
            <a:xfrm>
              <a:off x="175849" y="1452339"/>
              <a:ext cx="1916112" cy="1"/>
            </a:xfrm>
            <a:prstGeom prst="line">
              <a:avLst/>
            </a:prstGeom>
            <a:noFill/>
            <a:ln w="12700" cap="rnd">
              <a:solidFill>
                <a:srgbClr val="FFFFFF">
                  <a:alpha val="50195"/>
                </a:srgbClr>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62" name="Group 18"/>
          <p:cNvGrpSpPr>
            <a:grpSpLocks/>
          </p:cNvGrpSpPr>
          <p:nvPr/>
        </p:nvGrpSpPr>
        <p:grpSpPr bwMode="auto">
          <a:xfrm>
            <a:off x="3360738" y="1946275"/>
            <a:ext cx="2466975" cy="3925888"/>
            <a:chOff x="0" y="0"/>
            <a:chExt cx="2259632" cy="3940690"/>
          </a:xfrm>
        </p:grpSpPr>
        <p:grpSp>
          <p:nvGrpSpPr>
            <p:cNvPr id="34837" name="Group 19"/>
            <p:cNvGrpSpPr>
              <a:grpSpLocks/>
            </p:cNvGrpSpPr>
            <p:nvPr/>
          </p:nvGrpSpPr>
          <p:grpSpPr bwMode="auto">
            <a:xfrm>
              <a:off x="0" y="265114"/>
              <a:ext cx="2259632" cy="3675576"/>
              <a:chOff x="0" y="0"/>
              <a:chExt cx="1359" cy="2158"/>
            </a:xfrm>
          </p:grpSpPr>
          <p:sp>
            <p:nvSpPr>
              <p:cNvPr id="34848" name="Freeform 7"/>
              <p:cNvSpPr>
                <a:spLocks/>
              </p:cNvSpPr>
              <p:nvPr/>
            </p:nvSpPr>
            <p:spPr bwMode="auto">
              <a:xfrm>
                <a:off x="0" y="0"/>
                <a:ext cx="1359" cy="2158"/>
              </a:xfrm>
              <a:custGeom>
                <a:avLst/>
                <a:gdLst>
                  <a:gd name="T0" fmla="*/ 0 w 1359"/>
                  <a:gd name="T1" fmla="*/ 207 h 2158"/>
                  <a:gd name="T2" fmla="*/ 1 w 1359"/>
                  <a:gd name="T3" fmla="*/ 1987 h 2158"/>
                  <a:gd name="T4" fmla="*/ 309 w 1359"/>
                  <a:gd name="T5" fmla="*/ 2154 h 2158"/>
                  <a:gd name="T6" fmla="*/ 681 w 1359"/>
                  <a:gd name="T7" fmla="*/ 2040 h 2158"/>
                  <a:gd name="T8" fmla="*/ 999 w 1359"/>
                  <a:gd name="T9" fmla="*/ 1902 h 2158"/>
                  <a:gd name="T10" fmla="*/ 1359 w 1359"/>
                  <a:gd name="T11" fmla="*/ 2017 h 2158"/>
                  <a:gd name="T12" fmla="*/ 1359 w 1359"/>
                  <a:gd name="T13" fmla="*/ 180 h 2158"/>
                  <a:gd name="T14" fmla="*/ 1025 w 1359"/>
                  <a:gd name="T15" fmla="*/ 21 h 2158"/>
                  <a:gd name="T16" fmla="*/ 366 w 1359"/>
                  <a:gd name="T17" fmla="*/ 378 h 2158"/>
                  <a:gd name="T18" fmla="*/ 0 w 1359"/>
                  <a:gd name="T19" fmla="*/ 207 h 2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59"/>
                  <a:gd name="T31" fmla="*/ 0 h 2158"/>
                  <a:gd name="T32" fmla="*/ 1359 w 1359"/>
                  <a:gd name="T33" fmla="*/ 2158 h 215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59" h="2158">
                    <a:moveTo>
                      <a:pt x="0" y="207"/>
                    </a:moveTo>
                    <a:cubicBezTo>
                      <a:pt x="0" y="1097"/>
                      <a:pt x="1" y="1987"/>
                      <a:pt x="1" y="1987"/>
                    </a:cubicBezTo>
                    <a:cubicBezTo>
                      <a:pt x="105" y="2151"/>
                      <a:pt x="210" y="2148"/>
                      <a:pt x="309" y="2154"/>
                    </a:cubicBezTo>
                    <a:cubicBezTo>
                      <a:pt x="421" y="2158"/>
                      <a:pt x="576" y="2091"/>
                      <a:pt x="681" y="2040"/>
                    </a:cubicBezTo>
                    <a:cubicBezTo>
                      <a:pt x="786" y="1989"/>
                      <a:pt x="843" y="1908"/>
                      <a:pt x="999" y="1902"/>
                    </a:cubicBezTo>
                    <a:cubicBezTo>
                      <a:pt x="1155" y="1896"/>
                      <a:pt x="1224" y="1908"/>
                      <a:pt x="1359" y="2017"/>
                    </a:cubicBezTo>
                    <a:lnTo>
                      <a:pt x="1359" y="180"/>
                    </a:lnTo>
                    <a:cubicBezTo>
                      <a:pt x="1272" y="72"/>
                      <a:pt x="1219" y="0"/>
                      <a:pt x="1025" y="21"/>
                    </a:cubicBezTo>
                    <a:cubicBezTo>
                      <a:pt x="831" y="42"/>
                      <a:pt x="644" y="378"/>
                      <a:pt x="366" y="378"/>
                    </a:cubicBezTo>
                    <a:cubicBezTo>
                      <a:pt x="88" y="378"/>
                      <a:pt x="87" y="222"/>
                      <a:pt x="0" y="207"/>
                    </a:cubicBezTo>
                    <a:close/>
                  </a:path>
                </a:pathLst>
              </a:custGeom>
              <a:gradFill rotWithShape="1">
                <a:gsLst>
                  <a:gs pos="0">
                    <a:srgbClr val="E0AD2E"/>
                  </a:gs>
                  <a:gs pos="100000">
                    <a:srgbClr val="664E1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49" name="Freeform 8"/>
              <p:cNvSpPr>
                <a:spLocks/>
              </p:cNvSpPr>
              <p:nvPr/>
            </p:nvSpPr>
            <p:spPr bwMode="auto">
              <a:xfrm>
                <a:off x="8" y="4"/>
                <a:ext cx="1348" cy="377"/>
              </a:xfrm>
              <a:custGeom>
                <a:avLst/>
                <a:gdLst>
                  <a:gd name="T0" fmla="*/ 0 w 1348"/>
                  <a:gd name="T1" fmla="*/ 202 h 341"/>
                  <a:gd name="T2" fmla="*/ 309 w 1348"/>
                  <a:gd name="T3" fmla="*/ 376 h 341"/>
                  <a:gd name="T4" fmla="*/ 670 w 1348"/>
                  <a:gd name="T5" fmla="*/ 249 h 341"/>
                  <a:gd name="T6" fmla="*/ 1042 w 1348"/>
                  <a:gd name="T7" fmla="*/ 10 h 341"/>
                  <a:gd name="T8" fmla="*/ 1348 w 1348"/>
                  <a:gd name="T9" fmla="*/ 182 h 341"/>
                  <a:gd name="T10" fmla="*/ 0 60000 65536"/>
                  <a:gd name="T11" fmla="*/ 0 60000 65536"/>
                  <a:gd name="T12" fmla="*/ 0 60000 65536"/>
                  <a:gd name="T13" fmla="*/ 0 60000 65536"/>
                  <a:gd name="T14" fmla="*/ 0 60000 65536"/>
                  <a:gd name="T15" fmla="*/ 0 w 1348"/>
                  <a:gd name="T16" fmla="*/ 0 h 341"/>
                  <a:gd name="T17" fmla="*/ 1348 w 1348"/>
                  <a:gd name="T18" fmla="*/ 341 h 341"/>
                </a:gdLst>
                <a:ahLst/>
                <a:cxnLst>
                  <a:cxn ang="T10">
                    <a:pos x="T0" y="T1"/>
                  </a:cxn>
                  <a:cxn ang="T11">
                    <a:pos x="T2" y="T3"/>
                  </a:cxn>
                  <a:cxn ang="T12">
                    <a:pos x="T4" y="T5"/>
                  </a:cxn>
                  <a:cxn ang="T13">
                    <a:pos x="T6" y="T7"/>
                  </a:cxn>
                  <a:cxn ang="T14">
                    <a:pos x="T8" y="T9"/>
                  </a:cxn>
                </a:cxnLst>
                <a:rect l="T15" t="T16" r="T17" b="T18"/>
                <a:pathLst>
                  <a:path w="1348" h="341">
                    <a:moveTo>
                      <a:pt x="0" y="183"/>
                    </a:moveTo>
                    <a:cubicBezTo>
                      <a:pt x="84" y="205"/>
                      <a:pt x="78" y="326"/>
                      <a:pt x="309" y="340"/>
                    </a:cubicBezTo>
                    <a:cubicBezTo>
                      <a:pt x="421" y="341"/>
                      <a:pt x="563" y="306"/>
                      <a:pt x="670" y="225"/>
                    </a:cubicBezTo>
                    <a:cubicBezTo>
                      <a:pt x="777" y="144"/>
                      <a:pt x="932" y="17"/>
                      <a:pt x="1042" y="9"/>
                    </a:cubicBezTo>
                    <a:cubicBezTo>
                      <a:pt x="1237" y="0"/>
                      <a:pt x="1300" y="105"/>
                      <a:pt x="1348" y="165"/>
                    </a:cubicBezTo>
                  </a:path>
                </a:pathLst>
              </a:custGeom>
              <a:noFill/>
              <a:ln w="9525" cmpd="sng">
                <a:solidFill>
                  <a:srgbClr val="FFFFFF">
                    <a:alpha val="50195"/>
                  </a:srgb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4850" name="Freeform 9"/>
              <p:cNvSpPr>
                <a:spLocks/>
              </p:cNvSpPr>
              <p:nvPr/>
            </p:nvSpPr>
            <p:spPr bwMode="auto">
              <a:xfrm>
                <a:off x="11" y="1901"/>
                <a:ext cx="1345" cy="255"/>
              </a:xfrm>
              <a:custGeom>
                <a:avLst/>
                <a:gdLst>
                  <a:gd name="T0" fmla="*/ 1345 w 1345"/>
                  <a:gd name="T1" fmla="*/ 118 h 255"/>
                  <a:gd name="T2" fmla="*/ 1015 w 1345"/>
                  <a:gd name="T3" fmla="*/ 1 h 255"/>
                  <a:gd name="T4" fmla="*/ 718 w 1345"/>
                  <a:gd name="T5" fmla="*/ 112 h 255"/>
                  <a:gd name="T6" fmla="*/ 295 w 1345"/>
                  <a:gd name="T7" fmla="*/ 253 h 255"/>
                  <a:gd name="T8" fmla="*/ 0 w 1345"/>
                  <a:gd name="T9" fmla="*/ 102 h 255"/>
                  <a:gd name="T10" fmla="*/ 0 60000 65536"/>
                  <a:gd name="T11" fmla="*/ 0 60000 65536"/>
                  <a:gd name="T12" fmla="*/ 0 60000 65536"/>
                  <a:gd name="T13" fmla="*/ 0 60000 65536"/>
                  <a:gd name="T14" fmla="*/ 0 60000 65536"/>
                  <a:gd name="T15" fmla="*/ 0 w 1345"/>
                  <a:gd name="T16" fmla="*/ 0 h 255"/>
                  <a:gd name="T17" fmla="*/ 1345 w 1345"/>
                  <a:gd name="T18" fmla="*/ 255 h 255"/>
                </a:gdLst>
                <a:ahLst/>
                <a:cxnLst>
                  <a:cxn ang="T10">
                    <a:pos x="T0" y="T1"/>
                  </a:cxn>
                  <a:cxn ang="T11">
                    <a:pos x="T2" y="T3"/>
                  </a:cxn>
                  <a:cxn ang="T12">
                    <a:pos x="T4" y="T5"/>
                  </a:cxn>
                  <a:cxn ang="T13">
                    <a:pos x="T6" y="T7"/>
                  </a:cxn>
                  <a:cxn ang="T14">
                    <a:pos x="T8" y="T9"/>
                  </a:cxn>
                </a:cxnLst>
                <a:rect l="T15" t="T16" r="T17" b="T18"/>
                <a:pathLst>
                  <a:path w="1345" h="255">
                    <a:moveTo>
                      <a:pt x="1345" y="118"/>
                    </a:moveTo>
                    <a:cubicBezTo>
                      <a:pt x="1288" y="64"/>
                      <a:pt x="1246" y="17"/>
                      <a:pt x="1015" y="1"/>
                    </a:cubicBezTo>
                    <a:cubicBezTo>
                      <a:pt x="903" y="0"/>
                      <a:pt x="826" y="55"/>
                      <a:pt x="718" y="112"/>
                    </a:cubicBezTo>
                    <a:cubicBezTo>
                      <a:pt x="610" y="169"/>
                      <a:pt x="479" y="255"/>
                      <a:pt x="295" y="253"/>
                    </a:cubicBezTo>
                    <a:cubicBezTo>
                      <a:pt x="111" y="251"/>
                      <a:pt x="73" y="201"/>
                      <a:pt x="0" y="102"/>
                    </a:cubicBezTo>
                  </a:path>
                </a:pathLst>
              </a:custGeom>
              <a:noFill/>
              <a:ln w="9525" cmpd="sng">
                <a:solidFill>
                  <a:srgbClr val="000000">
                    <a:alpha val="27058"/>
                  </a:srgb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64" name="Text Box 27"/>
            <p:cNvSpPr>
              <a:spLocks noChangeArrowheads="1"/>
            </p:cNvSpPr>
            <p:nvPr/>
          </p:nvSpPr>
          <p:spPr bwMode="auto">
            <a:xfrm>
              <a:off x="187575" y="1018238"/>
              <a:ext cx="1816140" cy="478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900" b="1">
                  <a:solidFill>
                    <a:schemeClr val="tx1"/>
                  </a:solidFill>
                  <a:latin typeface="微软雅黑" panose="020B0503020204020204" pitchFamily="34" charset="-122"/>
                  <a:ea typeface="宋体" panose="02010600030101010101" pitchFamily="2" charset="-122"/>
                </a:defRPr>
              </a:lvl1pPr>
              <a:lvl2pPr marL="742950" indent="-285750">
                <a:defRPr sz="900" b="1">
                  <a:solidFill>
                    <a:schemeClr val="tx1"/>
                  </a:solidFill>
                  <a:latin typeface="微软雅黑" panose="020B0503020204020204" pitchFamily="34" charset="-122"/>
                  <a:ea typeface="宋体" panose="02010600030101010101" pitchFamily="2" charset="-122"/>
                </a:defRPr>
              </a:lvl2pPr>
              <a:lvl3pPr marL="1143000" indent="-228600">
                <a:defRPr sz="900" b="1">
                  <a:solidFill>
                    <a:schemeClr val="tx1"/>
                  </a:solidFill>
                  <a:latin typeface="微软雅黑" panose="020B0503020204020204" pitchFamily="34" charset="-122"/>
                  <a:ea typeface="宋体" panose="02010600030101010101" pitchFamily="2" charset="-122"/>
                </a:defRPr>
              </a:lvl3pPr>
              <a:lvl4pPr marL="1600200" indent="-228600">
                <a:defRPr sz="900" b="1">
                  <a:solidFill>
                    <a:schemeClr val="tx1"/>
                  </a:solidFill>
                  <a:latin typeface="微软雅黑" panose="020B0503020204020204" pitchFamily="34" charset="-122"/>
                  <a:ea typeface="宋体" panose="02010600030101010101" pitchFamily="2" charset="-122"/>
                </a:defRPr>
              </a:lvl4pPr>
              <a:lvl5pPr marL="2057400" indent="-228600">
                <a:defRPr sz="900" b="1">
                  <a:solidFill>
                    <a:schemeClr val="tx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9pPr>
            </a:lstStyle>
            <a:p>
              <a:pPr>
                <a:lnSpc>
                  <a:spcPct val="150000"/>
                </a:lnSpc>
                <a:spcBef>
                  <a:spcPct val="10000"/>
                </a:spcBef>
                <a:defRPr/>
              </a:pPr>
              <a:r>
                <a:rPr lang="zh-CN" altLang="en-US" sz="1662" dirty="0">
                  <a:solidFill>
                    <a:schemeClr val="bg1"/>
                  </a:solidFill>
                  <a:ea typeface="微软雅黑" panose="020B0503020204020204" pitchFamily="34" charset="-122"/>
                  <a:sym typeface="微软雅黑" panose="020B0503020204020204" pitchFamily="34" charset="-122"/>
                </a:rPr>
                <a:t>物联网技术的应用</a:t>
              </a:r>
            </a:p>
          </p:txBody>
        </p:sp>
        <p:grpSp>
          <p:nvGrpSpPr>
            <p:cNvPr id="34839" name="Group 24"/>
            <p:cNvGrpSpPr>
              <a:grpSpLocks/>
            </p:cNvGrpSpPr>
            <p:nvPr/>
          </p:nvGrpSpPr>
          <p:grpSpPr bwMode="auto">
            <a:xfrm>
              <a:off x="147637" y="0"/>
              <a:ext cx="739775" cy="822325"/>
              <a:chOff x="0" y="0"/>
              <a:chExt cx="466" cy="518"/>
            </a:xfrm>
          </p:grpSpPr>
          <p:grpSp>
            <p:nvGrpSpPr>
              <p:cNvPr id="34843" name="Group 25"/>
              <p:cNvGrpSpPr>
                <a:grpSpLocks/>
              </p:cNvGrpSpPr>
              <p:nvPr/>
            </p:nvGrpSpPr>
            <p:grpSpPr bwMode="auto">
              <a:xfrm>
                <a:off x="0" y="0"/>
                <a:ext cx="466" cy="518"/>
                <a:chOff x="0" y="0"/>
                <a:chExt cx="466" cy="518"/>
              </a:xfrm>
            </p:grpSpPr>
            <p:pic>
              <p:nvPicPr>
                <p:cNvPr id="34845" name="Picture 30" descr="light_shadow"/>
                <p:cNvPicPr>
                  <a:picLocks noChangeAspect="1" noChangeArrowheads="1"/>
                </p:cNvPicPr>
                <p:nvPr/>
              </p:nvPicPr>
              <p:blipFill>
                <a:blip r:embed="rId7">
                  <a:lum bright="-78000" contrast="-78000"/>
                  <a:extLst>
                    <a:ext uri="{28A0092B-C50C-407E-A947-70E740481C1C}">
                      <a14:useLocalDpi xmlns:a14="http://schemas.microsoft.com/office/drawing/2010/main" val="0"/>
                    </a:ext>
                  </a:extLst>
                </a:blip>
                <a:srcRect/>
                <a:stretch>
                  <a:fillRect/>
                </a:stretch>
              </p:blipFill>
              <p:spPr bwMode="auto">
                <a:xfrm>
                  <a:off x="44" y="406"/>
                  <a:ext cx="38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46" name="Picture 31" descr="circuler_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466" cy="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Oval 32"/>
                <p:cNvSpPr>
                  <a:spLocks noChangeArrowheads="1"/>
                </p:cNvSpPr>
                <p:nvPr/>
              </p:nvSpPr>
              <p:spPr bwMode="auto">
                <a:xfrm>
                  <a:off x="0" y="0"/>
                  <a:ext cx="463" cy="479"/>
                </a:xfrm>
                <a:prstGeom prst="ellipse">
                  <a:avLst/>
                </a:prstGeom>
                <a:gradFill rotWithShape="1">
                  <a:gsLst>
                    <a:gs pos="0">
                      <a:srgbClr val="664E15"/>
                    </a:gs>
                    <a:gs pos="50000">
                      <a:srgbClr val="E0AD2E"/>
                    </a:gs>
                    <a:gs pos="100000">
                      <a:srgbClr val="664E1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900" b="1">
                      <a:solidFill>
                        <a:schemeClr val="tx1"/>
                      </a:solidFill>
                      <a:latin typeface="微软雅黑" panose="020B0503020204020204" pitchFamily="34" charset="-122"/>
                      <a:ea typeface="宋体" panose="02010600030101010101" pitchFamily="2" charset="-122"/>
                    </a:defRPr>
                  </a:lvl1pPr>
                  <a:lvl2pPr marL="742950" indent="-285750">
                    <a:defRPr sz="900" b="1">
                      <a:solidFill>
                        <a:schemeClr val="tx1"/>
                      </a:solidFill>
                      <a:latin typeface="微软雅黑" panose="020B0503020204020204" pitchFamily="34" charset="-122"/>
                      <a:ea typeface="宋体" panose="02010600030101010101" pitchFamily="2" charset="-122"/>
                    </a:defRPr>
                  </a:lvl2pPr>
                  <a:lvl3pPr marL="1143000" indent="-228600">
                    <a:defRPr sz="900" b="1">
                      <a:solidFill>
                        <a:schemeClr val="tx1"/>
                      </a:solidFill>
                      <a:latin typeface="微软雅黑" panose="020B0503020204020204" pitchFamily="34" charset="-122"/>
                      <a:ea typeface="宋体" panose="02010600030101010101" pitchFamily="2" charset="-122"/>
                    </a:defRPr>
                  </a:lvl3pPr>
                  <a:lvl4pPr marL="1600200" indent="-228600">
                    <a:defRPr sz="900" b="1">
                      <a:solidFill>
                        <a:schemeClr val="tx1"/>
                      </a:solidFill>
                      <a:latin typeface="微软雅黑" panose="020B0503020204020204" pitchFamily="34" charset="-122"/>
                      <a:ea typeface="宋体" panose="02010600030101010101" pitchFamily="2" charset="-122"/>
                    </a:defRPr>
                  </a:lvl4pPr>
                  <a:lvl5pPr marL="2057400" indent="-228600">
                    <a:defRPr sz="900" b="1">
                      <a:solidFill>
                        <a:schemeClr val="tx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9pPr>
                </a:lstStyle>
                <a:p>
                  <a:pPr eaLnBrk="1" hangingPunct="1">
                    <a:defRPr/>
                  </a:pPr>
                  <a:endParaRPr lang="zh-CN" altLang="en-US" sz="1662" b="0">
                    <a:solidFill>
                      <a:srgbClr val="000000"/>
                    </a:solidFill>
                    <a:ea typeface="微软雅黑" panose="020B0503020204020204" pitchFamily="34" charset="-122"/>
                    <a:sym typeface="Arial" panose="020B0604020202020204" pitchFamily="34" charset="0"/>
                  </a:endParaRPr>
                </a:p>
              </p:txBody>
            </p:sp>
          </p:grpSp>
          <p:pic>
            <p:nvPicPr>
              <p:cNvPr id="34844" name="Picture 33" descr="Picture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 y="5"/>
                <a:ext cx="359"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4840" name="WordArt 34"/>
            <p:cNvSpPr>
              <a:spLocks noChangeArrowheads="1" noChangeShapeType="1" noTextEdit="1"/>
            </p:cNvSpPr>
            <p:nvPr/>
          </p:nvSpPr>
          <p:spPr bwMode="auto">
            <a:xfrm>
              <a:off x="260350" y="174625"/>
              <a:ext cx="530225" cy="42068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3323" i="1" kern="10">
                  <a:solidFill>
                    <a:srgbClr val="FCFCFC">
                      <a:alpha val="58038"/>
                    </a:srgbClr>
                  </a:solidFill>
                  <a:latin typeface="Arial Black"/>
                </a:rPr>
                <a:t>02</a:t>
              </a:r>
              <a:endParaRPr lang="zh-CN" altLang="en-US" sz="3323" i="1" kern="10">
                <a:solidFill>
                  <a:srgbClr val="FCFCFC">
                    <a:alpha val="58038"/>
                  </a:srgbClr>
                </a:solidFill>
                <a:latin typeface="Arial Black"/>
              </a:endParaRPr>
            </a:p>
          </p:txBody>
        </p:sp>
        <p:sp>
          <p:nvSpPr>
            <p:cNvPr id="34841" name="Line 35"/>
            <p:cNvSpPr>
              <a:spLocks noChangeShapeType="1"/>
            </p:cNvSpPr>
            <p:nvPr/>
          </p:nvSpPr>
          <p:spPr bwMode="auto">
            <a:xfrm>
              <a:off x="87312" y="1507902"/>
              <a:ext cx="1916113" cy="1"/>
            </a:xfrm>
            <a:prstGeom prst="line">
              <a:avLst/>
            </a:prstGeom>
            <a:noFill/>
            <a:ln w="12700" cap="rnd">
              <a:solidFill>
                <a:srgbClr val="FFFFFF">
                  <a:alpha val="50195"/>
                </a:srgbClr>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 name="Rectangle 39"/>
            <p:cNvSpPr>
              <a:spLocks noChangeArrowheads="1"/>
            </p:cNvSpPr>
            <p:nvPr/>
          </p:nvSpPr>
          <p:spPr bwMode="auto">
            <a:xfrm>
              <a:off x="75612" y="1595079"/>
              <a:ext cx="2179657" cy="1689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900" b="1">
                  <a:solidFill>
                    <a:schemeClr val="tx1"/>
                  </a:solidFill>
                  <a:latin typeface="微软雅黑" panose="020B0503020204020204" pitchFamily="34" charset="-122"/>
                  <a:ea typeface="宋体" panose="02010600030101010101" pitchFamily="2" charset="-122"/>
                </a:defRPr>
              </a:lvl1pPr>
              <a:lvl2pPr marL="742950" indent="-285750">
                <a:defRPr sz="900" b="1">
                  <a:solidFill>
                    <a:schemeClr val="tx1"/>
                  </a:solidFill>
                  <a:latin typeface="微软雅黑" panose="020B0503020204020204" pitchFamily="34" charset="-122"/>
                  <a:ea typeface="宋体" panose="02010600030101010101" pitchFamily="2" charset="-122"/>
                </a:defRPr>
              </a:lvl2pPr>
              <a:lvl3pPr marL="1143000" indent="-228600">
                <a:defRPr sz="900" b="1">
                  <a:solidFill>
                    <a:schemeClr val="tx1"/>
                  </a:solidFill>
                  <a:latin typeface="微软雅黑" panose="020B0503020204020204" pitchFamily="34" charset="-122"/>
                  <a:ea typeface="宋体" panose="02010600030101010101" pitchFamily="2" charset="-122"/>
                </a:defRPr>
              </a:lvl3pPr>
              <a:lvl4pPr marL="1600200" indent="-228600">
                <a:defRPr sz="900" b="1">
                  <a:solidFill>
                    <a:schemeClr val="tx1"/>
                  </a:solidFill>
                  <a:latin typeface="微软雅黑" panose="020B0503020204020204" pitchFamily="34" charset="-122"/>
                  <a:ea typeface="宋体" panose="02010600030101010101" pitchFamily="2" charset="-122"/>
                </a:defRPr>
              </a:lvl4pPr>
              <a:lvl5pPr marL="2057400" indent="-228600">
                <a:defRPr sz="900" b="1">
                  <a:solidFill>
                    <a:schemeClr val="tx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9pPr>
            </a:lstStyle>
            <a:p>
              <a:pPr>
                <a:spcBef>
                  <a:spcPct val="10000"/>
                </a:spcBef>
                <a:defRPr/>
              </a:pPr>
              <a:r>
                <a:rPr lang="zh-CN" altLang="en-US" sz="1292" dirty="0">
                  <a:solidFill>
                    <a:schemeClr val="bg1"/>
                  </a:solidFill>
                  <a:ea typeface="微软雅黑" panose="020B0503020204020204" pitchFamily="34" charset="-122"/>
                  <a:sym typeface="黑体" panose="02010609060101010101" pitchFamily="49" charset="-122"/>
                </a:rPr>
                <a:t>      对将物联网技术、传统电力标识技术和现代的城市美化设计一起综合考虑，并全面思考了电力日常运行维护管理和故障抢修等各个关键应用环节的特点，产生一种</a:t>
              </a:r>
              <a:r>
                <a:rPr lang="zh-CN" altLang="en-US" sz="1292" b="0" dirty="0">
                  <a:solidFill>
                    <a:srgbClr val="FF0000"/>
                  </a:solidFill>
                  <a:ea typeface="微软雅黑" panose="020B0503020204020204" pitchFamily="34" charset="-122"/>
                  <a:sym typeface="黑体" panose="02010609060101010101" pitchFamily="49" charset="-122"/>
                </a:rPr>
                <a:t>地下电力电缆地上、地下数字标识装置、移动作业终端工具</a:t>
              </a:r>
              <a:r>
                <a:rPr lang="zh-CN" altLang="en-US" sz="1292" dirty="0">
                  <a:solidFill>
                    <a:schemeClr val="bg1"/>
                  </a:solidFill>
                  <a:ea typeface="微软雅黑" panose="020B0503020204020204" pitchFamily="34" charset="-122"/>
                  <a:sym typeface="黑体" panose="02010609060101010101" pitchFamily="49" charset="-122"/>
                </a:rPr>
                <a:t>等技术手段</a:t>
              </a:r>
            </a:p>
          </p:txBody>
        </p:sp>
      </p:grpSp>
      <p:grpSp>
        <p:nvGrpSpPr>
          <p:cNvPr id="77" name="Group 33"/>
          <p:cNvGrpSpPr>
            <a:grpSpLocks/>
          </p:cNvGrpSpPr>
          <p:nvPr/>
        </p:nvGrpSpPr>
        <p:grpSpPr bwMode="auto">
          <a:xfrm>
            <a:off x="5976938" y="1955800"/>
            <a:ext cx="2487612" cy="3908425"/>
            <a:chOff x="0" y="0"/>
            <a:chExt cx="2279153" cy="3923220"/>
          </a:xfrm>
        </p:grpSpPr>
        <p:grpSp>
          <p:nvGrpSpPr>
            <p:cNvPr id="34822" name="Group 34"/>
            <p:cNvGrpSpPr>
              <a:grpSpLocks/>
            </p:cNvGrpSpPr>
            <p:nvPr/>
          </p:nvGrpSpPr>
          <p:grpSpPr bwMode="auto">
            <a:xfrm>
              <a:off x="0" y="254000"/>
              <a:ext cx="2279153" cy="3669220"/>
              <a:chOff x="0" y="0"/>
              <a:chExt cx="1359" cy="2158"/>
            </a:xfrm>
          </p:grpSpPr>
          <p:sp>
            <p:nvSpPr>
              <p:cNvPr id="34834" name="Freeform 3"/>
              <p:cNvSpPr>
                <a:spLocks/>
              </p:cNvSpPr>
              <p:nvPr/>
            </p:nvSpPr>
            <p:spPr bwMode="auto">
              <a:xfrm>
                <a:off x="0" y="0"/>
                <a:ext cx="1359" cy="2158"/>
              </a:xfrm>
              <a:custGeom>
                <a:avLst/>
                <a:gdLst>
                  <a:gd name="T0" fmla="*/ 0 w 1359"/>
                  <a:gd name="T1" fmla="*/ 207 h 2158"/>
                  <a:gd name="T2" fmla="*/ 1 w 1359"/>
                  <a:gd name="T3" fmla="*/ 1987 h 2158"/>
                  <a:gd name="T4" fmla="*/ 309 w 1359"/>
                  <a:gd name="T5" fmla="*/ 2154 h 2158"/>
                  <a:gd name="T6" fmla="*/ 681 w 1359"/>
                  <a:gd name="T7" fmla="*/ 2040 h 2158"/>
                  <a:gd name="T8" fmla="*/ 999 w 1359"/>
                  <a:gd name="T9" fmla="*/ 1902 h 2158"/>
                  <a:gd name="T10" fmla="*/ 1359 w 1359"/>
                  <a:gd name="T11" fmla="*/ 2017 h 2158"/>
                  <a:gd name="T12" fmla="*/ 1359 w 1359"/>
                  <a:gd name="T13" fmla="*/ 180 h 2158"/>
                  <a:gd name="T14" fmla="*/ 1025 w 1359"/>
                  <a:gd name="T15" fmla="*/ 21 h 2158"/>
                  <a:gd name="T16" fmla="*/ 366 w 1359"/>
                  <a:gd name="T17" fmla="*/ 378 h 2158"/>
                  <a:gd name="T18" fmla="*/ 0 w 1359"/>
                  <a:gd name="T19" fmla="*/ 207 h 21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359"/>
                  <a:gd name="T31" fmla="*/ 0 h 2158"/>
                  <a:gd name="T32" fmla="*/ 1359 w 1359"/>
                  <a:gd name="T33" fmla="*/ 2158 h 215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359" h="2158">
                    <a:moveTo>
                      <a:pt x="0" y="207"/>
                    </a:moveTo>
                    <a:cubicBezTo>
                      <a:pt x="0" y="1097"/>
                      <a:pt x="1" y="1987"/>
                      <a:pt x="1" y="1987"/>
                    </a:cubicBezTo>
                    <a:cubicBezTo>
                      <a:pt x="105" y="2151"/>
                      <a:pt x="210" y="2148"/>
                      <a:pt x="309" y="2154"/>
                    </a:cubicBezTo>
                    <a:cubicBezTo>
                      <a:pt x="421" y="2158"/>
                      <a:pt x="576" y="2091"/>
                      <a:pt x="681" y="2040"/>
                    </a:cubicBezTo>
                    <a:cubicBezTo>
                      <a:pt x="786" y="1989"/>
                      <a:pt x="843" y="1908"/>
                      <a:pt x="999" y="1902"/>
                    </a:cubicBezTo>
                    <a:cubicBezTo>
                      <a:pt x="1155" y="1896"/>
                      <a:pt x="1224" y="1908"/>
                      <a:pt x="1359" y="2017"/>
                    </a:cubicBezTo>
                    <a:lnTo>
                      <a:pt x="1359" y="180"/>
                    </a:lnTo>
                    <a:cubicBezTo>
                      <a:pt x="1272" y="72"/>
                      <a:pt x="1219" y="0"/>
                      <a:pt x="1025" y="21"/>
                    </a:cubicBezTo>
                    <a:cubicBezTo>
                      <a:pt x="831" y="42"/>
                      <a:pt x="644" y="378"/>
                      <a:pt x="366" y="378"/>
                    </a:cubicBezTo>
                    <a:cubicBezTo>
                      <a:pt x="88" y="378"/>
                      <a:pt x="87" y="222"/>
                      <a:pt x="0" y="207"/>
                    </a:cubicBezTo>
                    <a:close/>
                  </a:path>
                </a:pathLst>
              </a:custGeom>
              <a:gradFill rotWithShape="1">
                <a:gsLst>
                  <a:gs pos="0">
                    <a:srgbClr val="72CC4E"/>
                  </a:gs>
                  <a:gs pos="100000">
                    <a:srgbClr val="345D23"/>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4835" name="Freeform 4"/>
              <p:cNvSpPr>
                <a:spLocks/>
              </p:cNvSpPr>
              <p:nvPr/>
            </p:nvSpPr>
            <p:spPr bwMode="auto">
              <a:xfrm>
                <a:off x="8" y="4"/>
                <a:ext cx="1348" cy="377"/>
              </a:xfrm>
              <a:custGeom>
                <a:avLst/>
                <a:gdLst>
                  <a:gd name="T0" fmla="*/ 0 w 1348"/>
                  <a:gd name="T1" fmla="*/ 202 h 341"/>
                  <a:gd name="T2" fmla="*/ 309 w 1348"/>
                  <a:gd name="T3" fmla="*/ 376 h 341"/>
                  <a:gd name="T4" fmla="*/ 670 w 1348"/>
                  <a:gd name="T5" fmla="*/ 249 h 341"/>
                  <a:gd name="T6" fmla="*/ 1042 w 1348"/>
                  <a:gd name="T7" fmla="*/ 10 h 341"/>
                  <a:gd name="T8" fmla="*/ 1348 w 1348"/>
                  <a:gd name="T9" fmla="*/ 182 h 341"/>
                  <a:gd name="T10" fmla="*/ 0 60000 65536"/>
                  <a:gd name="T11" fmla="*/ 0 60000 65536"/>
                  <a:gd name="T12" fmla="*/ 0 60000 65536"/>
                  <a:gd name="T13" fmla="*/ 0 60000 65536"/>
                  <a:gd name="T14" fmla="*/ 0 60000 65536"/>
                  <a:gd name="T15" fmla="*/ 0 w 1348"/>
                  <a:gd name="T16" fmla="*/ 0 h 341"/>
                  <a:gd name="T17" fmla="*/ 1348 w 1348"/>
                  <a:gd name="T18" fmla="*/ 341 h 341"/>
                </a:gdLst>
                <a:ahLst/>
                <a:cxnLst>
                  <a:cxn ang="T10">
                    <a:pos x="T0" y="T1"/>
                  </a:cxn>
                  <a:cxn ang="T11">
                    <a:pos x="T2" y="T3"/>
                  </a:cxn>
                  <a:cxn ang="T12">
                    <a:pos x="T4" y="T5"/>
                  </a:cxn>
                  <a:cxn ang="T13">
                    <a:pos x="T6" y="T7"/>
                  </a:cxn>
                  <a:cxn ang="T14">
                    <a:pos x="T8" y="T9"/>
                  </a:cxn>
                </a:cxnLst>
                <a:rect l="T15" t="T16" r="T17" b="T18"/>
                <a:pathLst>
                  <a:path w="1348" h="341">
                    <a:moveTo>
                      <a:pt x="0" y="183"/>
                    </a:moveTo>
                    <a:cubicBezTo>
                      <a:pt x="84" y="205"/>
                      <a:pt x="78" y="326"/>
                      <a:pt x="309" y="340"/>
                    </a:cubicBezTo>
                    <a:cubicBezTo>
                      <a:pt x="421" y="341"/>
                      <a:pt x="563" y="306"/>
                      <a:pt x="670" y="225"/>
                    </a:cubicBezTo>
                    <a:cubicBezTo>
                      <a:pt x="777" y="144"/>
                      <a:pt x="932" y="17"/>
                      <a:pt x="1042" y="9"/>
                    </a:cubicBezTo>
                    <a:cubicBezTo>
                      <a:pt x="1237" y="0"/>
                      <a:pt x="1300" y="105"/>
                      <a:pt x="1348" y="165"/>
                    </a:cubicBezTo>
                  </a:path>
                </a:pathLst>
              </a:custGeom>
              <a:noFill/>
              <a:ln w="9525" cmpd="sng">
                <a:solidFill>
                  <a:srgbClr val="FFFFFF">
                    <a:alpha val="50195"/>
                  </a:srgb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4836" name="Freeform 5"/>
              <p:cNvSpPr>
                <a:spLocks/>
              </p:cNvSpPr>
              <p:nvPr/>
            </p:nvSpPr>
            <p:spPr bwMode="auto">
              <a:xfrm>
                <a:off x="11" y="1901"/>
                <a:ext cx="1345" cy="255"/>
              </a:xfrm>
              <a:custGeom>
                <a:avLst/>
                <a:gdLst>
                  <a:gd name="T0" fmla="*/ 1345 w 1345"/>
                  <a:gd name="T1" fmla="*/ 118 h 255"/>
                  <a:gd name="T2" fmla="*/ 1015 w 1345"/>
                  <a:gd name="T3" fmla="*/ 1 h 255"/>
                  <a:gd name="T4" fmla="*/ 718 w 1345"/>
                  <a:gd name="T5" fmla="*/ 112 h 255"/>
                  <a:gd name="T6" fmla="*/ 295 w 1345"/>
                  <a:gd name="T7" fmla="*/ 253 h 255"/>
                  <a:gd name="T8" fmla="*/ 0 w 1345"/>
                  <a:gd name="T9" fmla="*/ 102 h 255"/>
                  <a:gd name="T10" fmla="*/ 0 60000 65536"/>
                  <a:gd name="T11" fmla="*/ 0 60000 65536"/>
                  <a:gd name="T12" fmla="*/ 0 60000 65536"/>
                  <a:gd name="T13" fmla="*/ 0 60000 65536"/>
                  <a:gd name="T14" fmla="*/ 0 60000 65536"/>
                  <a:gd name="T15" fmla="*/ 0 w 1345"/>
                  <a:gd name="T16" fmla="*/ 0 h 255"/>
                  <a:gd name="T17" fmla="*/ 1345 w 1345"/>
                  <a:gd name="T18" fmla="*/ 255 h 255"/>
                </a:gdLst>
                <a:ahLst/>
                <a:cxnLst>
                  <a:cxn ang="T10">
                    <a:pos x="T0" y="T1"/>
                  </a:cxn>
                  <a:cxn ang="T11">
                    <a:pos x="T2" y="T3"/>
                  </a:cxn>
                  <a:cxn ang="T12">
                    <a:pos x="T4" y="T5"/>
                  </a:cxn>
                  <a:cxn ang="T13">
                    <a:pos x="T6" y="T7"/>
                  </a:cxn>
                  <a:cxn ang="T14">
                    <a:pos x="T8" y="T9"/>
                  </a:cxn>
                </a:cxnLst>
                <a:rect l="T15" t="T16" r="T17" b="T18"/>
                <a:pathLst>
                  <a:path w="1345" h="255">
                    <a:moveTo>
                      <a:pt x="1345" y="118"/>
                    </a:moveTo>
                    <a:cubicBezTo>
                      <a:pt x="1288" y="64"/>
                      <a:pt x="1246" y="17"/>
                      <a:pt x="1015" y="1"/>
                    </a:cubicBezTo>
                    <a:cubicBezTo>
                      <a:pt x="903" y="0"/>
                      <a:pt x="826" y="55"/>
                      <a:pt x="718" y="112"/>
                    </a:cubicBezTo>
                    <a:cubicBezTo>
                      <a:pt x="610" y="169"/>
                      <a:pt x="479" y="255"/>
                      <a:pt x="295" y="253"/>
                    </a:cubicBezTo>
                    <a:cubicBezTo>
                      <a:pt x="111" y="251"/>
                      <a:pt x="73" y="201"/>
                      <a:pt x="0" y="102"/>
                    </a:cubicBezTo>
                  </a:path>
                </a:pathLst>
              </a:custGeom>
              <a:noFill/>
              <a:ln w="9525" cmpd="sng">
                <a:solidFill>
                  <a:srgbClr val="000000">
                    <a:alpha val="27058"/>
                  </a:srgbClr>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79" name="Text Box 16"/>
            <p:cNvSpPr>
              <a:spLocks noChangeArrowheads="1"/>
            </p:cNvSpPr>
            <p:nvPr/>
          </p:nvSpPr>
          <p:spPr bwMode="auto">
            <a:xfrm>
              <a:off x="39270" y="1564826"/>
              <a:ext cx="2133707" cy="1888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0650" indent="-120650">
                <a:defRPr sz="900" b="1">
                  <a:solidFill>
                    <a:schemeClr val="tx1"/>
                  </a:solidFill>
                  <a:latin typeface="微软雅黑" panose="020B0503020204020204" pitchFamily="34" charset="-122"/>
                  <a:ea typeface="宋体" panose="02010600030101010101" pitchFamily="2" charset="-122"/>
                </a:defRPr>
              </a:lvl1pPr>
              <a:lvl2pPr marL="742950" indent="-285750">
                <a:defRPr sz="900" b="1">
                  <a:solidFill>
                    <a:schemeClr val="tx1"/>
                  </a:solidFill>
                  <a:latin typeface="微软雅黑" panose="020B0503020204020204" pitchFamily="34" charset="-122"/>
                  <a:ea typeface="宋体" panose="02010600030101010101" pitchFamily="2" charset="-122"/>
                </a:defRPr>
              </a:lvl2pPr>
              <a:lvl3pPr marL="1143000" indent="-228600">
                <a:defRPr sz="900" b="1">
                  <a:solidFill>
                    <a:schemeClr val="tx1"/>
                  </a:solidFill>
                  <a:latin typeface="微软雅黑" panose="020B0503020204020204" pitchFamily="34" charset="-122"/>
                  <a:ea typeface="宋体" panose="02010600030101010101" pitchFamily="2" charset="-122"/>
                </a:defRPr>
              </a:lvl3pPr>
              <a:lvl4pPr marL="1600200" indent="-228600">
                <a:defRPr sz="900" b="1">
                  <a:solidFill>
                    <a:schemeClr val="tx1"/>
                  </a:solidFill>
                  <a:latin typeface="微软雅黑" panose="020B0503020204020204" pitchFamily="34" charset="-122"/>
                  <a:ea typeface="宋体" panose="02010600030101010101" pitchFamily="2" charset="-122"/>
                </a:defRPr>
              </a:lvl4pPr>
              <a:lvl5pPr marL="2057400" indent="-228600">
                <a:defRPr sz="900" b="1">
                  <a:solidFill>
                    <a:schemeClr val="tx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9pPr>
            </a:lstStyle>
            <a:p>
              <a:pPr eaLnBrk="1" hangingPunct="1">
                <a:spcBef>
                  <a:spcPct val="50000"/>
                </a:spcBef>
                <a:defRPr/>
              </a:pPr>
              <a:r>
                <a:rPr lang="en-US" altLang="zh-CN" sz="1292" dirty="0">
                  <a:solidFill>
                    <a:schemeClr val="bg1"/>
                  </a:solidFill>
                  <a:ea typeface="微软雅黑" panose="020B0503020204020204" pitchFamily="34" charset="-122"/>
                  <a:sym typeface="微软雅黑" panose="020B0503020204020204" pitchFamily="34" charset="-122"/>
                </a:rPr>
                <a:t>      </a:t>
              </a:r>
              <a:r>
                <a:rPr lang="zh-CN" altLang="en-US" sz="1292" dirty="0" smtClean="0">
                  <a:solidFill>
                    <a:schemeClr val="bg1"/>
                  </a:solidFill>
                  <a:ea typeface="微软雅黑" panose="020B0503020204020204" pitchFamily="34" charset="-122"/>
                  <a:sym typeface="微软雅黑" panose="020B0503020204020204" pitchFamily="34" charset="-122"/>
                </a:rPr>
                <a:t>地下线路探测</a:t>
              </a:r>
              <a:r>
                <a:rPr lang="zh-CN" altLang="en-US" sz="1292" dirty="0">
                  <a:solidFill>
                    <a:schemeClr val="bg1"/>
                  </a:solidFill>
                  <a:ea typeface="微软雅黑" panose="020B0503020204020204" pitchFamily="34" charset="-122"/>
                  <a:sym typeface="微软雅黑" panose="020B0503020204020204" pitchFamily="34" charset="-122"/>
                </a:rPr>
                <a:t>技术采用</a:t>
              </a:r>
              <a:r>
                <a:rPr lang="zh-CN" altLang="en-US" sz="1292" b="0" dirty="0">
                  <a:solidFill>
                    <a:schemeClr val="bg1"/>
                  </a:solidFill>
                  <a:ea typeface="微软雅黑" panose="020B0503020204020204" pitchFamily="34" charset="-122"/>
                  <a:sym typeface="微软雅黑" panose="020B0503020204020204" pitchFamily="34" charset="-122"/>
                </a:rPr>
                <a:t>电磁法</a:t>
              </a:r>
              <a:r>
                <a:rPr lang="zh-CN" altLang="en-US" sz="1292" dirty="0">
                  <a:solidFill>
                    <a:schemeClr val="bg1"/>
                  </a:solidFill>
                  <a:ea typeface="微软雅黑" panose="020B0503020204020204" pitchFamily="34" charset="-122"/>
                  <a:sym typeface="微软雅黑" panose="020B0503020204020204" pitchFamily="34" charset="-122"/>
                </a:rPr>
                <a:t>探测地下管线的</a:t>
              </a:r>
              <a:r>
                <a:rPr lang="zh-CN" altLang="en-US" sz="1292" b="0" dirty="0">
                  <a:solidFill>
                    <a:srgbClr val="FF0000"/>
                  </a:solidFill>
                  <a:ea typeface="微软雅黑" panose="020B0503020204020204" pitchFamily="34" charset="-122"/>
                  <a:sym typeface="微软雅黑" panose="020B0503020204020204" pitchFamily="34" charset="-122"/>
                </a:rPr>
                <a:t>位置、埋深、走向和信号电流强度</a:t>
              </a:r>
              <a:r>
                <a:rPr lang="zh-CN" altLang="en-US" sz="1292" dirty="0">
                  <a:solidFill>
                    <a:schemeClr val="bg1"/>
                  </a:solidFill>
                  <a:ea typeface="微软雅黑" panose="020B0503020204020204" pitchFamily="34" charset="-122"/>
                  <a:sym typeface="微软雅黑" panose="020B0503020204020204" pitchFamily="34" charset="-122"/>
                </a:rPr>
                <a:t>，实用于探测直埋电缆，可探测运行电缆的路径和唯一性身份辨识，探测过程无需施加高压、无需波形分析，结合</a:t>
              </a:r>
              <a:r>
                <a:rPr lang="en-US" altLang="zh-CN" sz="1292" dirty="0">
                  <a:solidFill>
                    <a:schemeClr val="bg1"/>
                  </a:solidFill>
                  <a:ea typeface="微软雅黑" panose="020B0503020204020204" pitchFamily="34" charset="-122"/>
                  <a:sym typeface="微软雅黑" panose="020B0503020204020204" pitchFamily="34" charset="-122"/>
                </a:rPr>
                <a:t>GPS</a:t>
              </a:r>
              <a:r>
                <a:rPr lang="zh-CN" altLang="en-US" sz="1292" dirty="0">
                  <a:solidFill>
                    <a:schemeClr val="bg1"/>
                  </a:solidFill>
                  <a:ea typeface="微软雅黑" panose="020B0503020204020204" pitchFamily="34" charset="-122"/>
                  <a:sym typeface="微软雅黑" panose="020B0503020204020204" pitchFamily="34" charset="-122"/>
                </a:rPr>
                <a:t>技术即可进行数据采集</a:t>
              </a:r>
              <a:endParaRPr lang="en-US" altLang="zh-CN" sz="1292" b="0" dirty="0">
                <a:solidFill>
                  <a:schemeClr val="bg1"/>
                </a:solidFill>
                <a:ea typeface="微软雅黑" panose="020B0503020204020204" pitchFamily="34" charset="-122"/>
                <a:sym typeface="微软雅黑" panose="020B0503020204020204" pitchFamily="34" charset="-122"/>
              </a:endParaRPr>
            </a:p>
          </p:txBody>
        </p:sp>
        <p:sp>
          <p:nvSpPr>
            <p:cNvPr id="80" name="Text Box 36"/>
            <p:cNvSpPr>
              <a:spLocks noChangeArrowheads="1"/>
            </p:cNvSpPr>
            <p:nvPr/>
          </p:nvSpPr>
          <p:spPr bwMode="auto">
            <a:xfrm>
              <a:off x="231260" y="1007098"/>
              <a:ext cx="1749727" cy="432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900" b="1">
                  <a:solidFill>
                    <a:schemeClr val="tx1"/>
                  </a:solidFill>
                  <a:latin typeface="微软雅黑" panose="020B0503020204020204" pitchFamily="34" charset="-122"/>
                  <a:ea typeface="宋体" panose="02010600030101010101" pitchFamily="2" charset="-122"/>
                </a:defRPr>
              </a:lvl1pPr>
              <a:lvl2pPr marL="742950" indent="-285750">
                <a:defRPr sz="900" b="1">
                  <a:solidFill>
                    <a:schemeClr val="tx1"/>
                  </a:solidFill>
                  <a:latin typeface="微软雅黑" panose="020B0503020204020204" pitchFamily="34" charset="-122"/>
                  <a:ea typeface="宋体" panose="02010600030101010101" pitchFamily="2" charset="-122"/>
                </a:defRPr>
              </a:lvl2pPr>
              <a:lvl3pPr marL="1143000" indent="-228600">
                <a:defRPr sz="900" b="1">
                  <a:solidFill>
                    <a:schemeClr val="tx1"/>
                  </a:solidFill>
                  <a:latin typeface="微软雅黑" panose="020B0503020204020204" pitchFamily="34" charset="-122"/>
                  <a:ea typeface="宋体" panose="02010600030101010101" pitchFamily="2" charset="-122"/>
                </a:defRPr>
              </a:lvl3pPr>
              <a:lvl4pPr marL="1600200" indent="-228600">
                <a:defRPr sz="900" b="1">
                  <a:solidFill>
                    <a:schemeClr val="tx1"/>
                  </a:solidFill>
                  <a:latin typeface="微软雅黑" panose="020B0503020204020204" pitchFamily="34" charset="-122"/>
                  <a:ea typeface="宋体" panose="02010600030101010101" pitchFamily="2" charset="-122"/>
                </a:defRPr>
              </a:lvl4pPr>
              <a:lvl5pPr marL="2057400" indent="-228600">
                <a:defRPr sz="900" b="1">
                  <a:solidFill>
                    <a:schemeClr val="tx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9pPr>
            </a:lstStyle>
            <a:p>
              <a:pPr>
                <a:lnSpc>
                  <a:spcPct val="150000"/>
                </a:lnSpc>
                <a:spcBef>
                  <a:spcPct val="10000"/>
                </a:spcBef>
                <a:defRPr/>
              </a:pPr>
              <a:r>
                <a:rPr lang="zh-CN" altLang="en-US" sz="1662" dirty="0" smtClean="0">
                  <a:solidFill>
                    <a:schemeClr val="bg1"/>
                  </a:solidFill>
                  <a:ea typeface="微软雅黑" panose="020B0503020204020204" pitchFamily="34" charset="-122"/>
                  <a:sym typeface="微软雅黑" panose="020B0503020204020204" pitchFamily="34" charset="-122"/>
                </a:rPr>
                <a:t>线路测绘</a:t>
              </a:r>
              <a:endParaRPr lang="zh-CN" altLang="en-US" sz="1662" dirty="0">
                <a:solidFill>
                  <a:schemeClr val="bg1"/>
                </a:solidFill>
                <a:ea typeface="微软雅黑" panose="020B0503020204020204" pitchFamily="34" charset="-122"/>
                <a:sym typeface="微软雅黑" panose="020B0503020204020204" pitchFamily="34" charset="-122"/>
              </a:endParaRPr>
            </a:p>
          </p:txBody>
        </p:sp>
        <p:pic>
          <p:nvPicPr>
            <p:cNvPr id="34825" name="Picture 37" descr="Picture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1938" y="12700"/>
              <a:ext cx="569913"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6" name="Line 38"/>
            <p:cNvSpPr>
              <a:spLocks noChangeShapeType="1"/>
            </p:cNvSpPr>
            <p:nvPr/>
          </p:nvSpPr>
          <p:spPr bwMode="auto">
            <a:xfrm>
              <a:off x="131763" y="1496789"/>
              <a:ext cx="1916113" cy="1"/>
            </a:xfrm>
            <a:prstGeom prst="line">
              <a:avLst/>
            </a:prstGeom>
            <a:noFill/>
            <a:ln w="12700" cap="rnd">
              <a:solidFill>
                <a:srgbClr val="FFFFFF">
                  <a:alpha val="50195"/>
                </a:srgbClr>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4827" name="Group 42"/>
            <p:cNvGrpSpPr>
              <a:grpSpLocks/>
            </p:cNvGrpSpPr>
            <p:nvPr/>
          </p:nvGrpSpPr>
          <p:grpSpPr bwMode="auto">
            <a:xfrm>
              <a:off x="149226" y="0"/>
              <a:ext cx="739775" cy="822325"/>
              <a:chOff x="0" y="0"/>
              <a:chExt cx="466" cy="518"/>
            </a:xfrm>
          </p:grpSpPr>
          <p:grpSp>
            <p:nvGrpSpPr>
              <p:cNvPr id="34829" name="Group 43"/>
              <p:cNvGrpSpPr>
                <a:grpSpLocks/>
              </p:cNvGrpSpPr>
              <p:nvPr/>
            </p:nvGrpSpPr>
            <p:grpSpPr bwMode="auto">
              <a:xfrm>
                <a:off x="0" y="0"/>
                <a:ext cx="466" cy="518"/>
                <a:chOff x="0" y="0"/>
                <a:chExt cx="466" cy="518"/>
              </a:xfrm>
            </p:grpSpPr>
            <p:pic>
              <p:nvPicPr>
                <p:cNvPr id="34831" name="Picture 42" descr="light_shadow"/>
                <p:cNvPicPr>
                  <a:picLocks noChangeAspect="1" noChangeArrowheads="1"/>
                </p:cNvPicPr>
                <p:nvPr/>
              </p:nvPicPr>
              <p:blipFill>
                <a:blip r:embed="rId7">
                  <a:lum bright="-78000" contrast="-78000"/>
                  <a:extLst>
                    <a:ext uri="{28A0092B-C50C-407E-A947-70E740481C1C}">
                      <a14:useLocalDpi xmlns:a14="http://schemas.microsoft.com/office/drawing/2010/main" val="0"/>
                    </a:ext>
                  </a:extLst>
                </a:blip>
                <a:srcRect/>
                <a:stretch>
                  <a:fillRect/>
                </a:stretch>
              </p:blipFill>
              <p:spPr bwMode="auto">
                <a:xfrm>
                  <a:off x="44" y="406"/>
                  <a:ext cx="384"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32" name="Picture 43" descr="circuler_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466" cy="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Oval 44"/>
                <p:cNvSpPr>
                  <a:spLocks noChangeArrowheads="1"/>
                </p:cNvSpPr>
                <p:nvPr/>
              </p:nvSpPr>
              <p:spPr bwMode="auto">
                <a:xfrm>
                  <a:off x="0" y="0"/>
                  <a:ext cx="463" cy="479"/>
                </a:xfrm>
                <a:prstGeom prst="ellipse">
                  <a:avLst/>
                </a:prstGeom>
                <a:gradFill rotWithShape="1">
                  <a:gsLst>
                    <a:gs pos="0">
                      <a:srgbClr val="345D23"/>
                    </a:gs>
                    <a:gs pos="50000">
                      <a:srgbClr val="72CC4E"/>
                    </a:gs>
                    <a:gs pos="100000">
                      <a:srgbClr val="345D23"/>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900" b="1">
                      <a:solidFill>
                        <a:schemeClr val="tx1"/>
                      </a:solidFill>
                      <a:latin typeface="微软雅黑" panose="020B0503020204020204" pitchFamily="34" charset="-122"/>
                      <a:ea typeface="宋体" panose="02010600030101010101" pitchFamily="2" charset="-122"/>
                    </a:defRPr>
                  </a:lvl1pPr>
                  <a:lvl2pPr marL="742950" indent="-285750">
                    <a:defRPr sz="900" b="1">
                      <a:solidFill>
                        <a:schemeClr val="tx1"/>
                      </a:solidFill>
                      <a:latin typeface="微软雅黑" panose="020B0503020204020204" pitchFamily="34" charset="-122"/>
                      <a:ea typeface="宋体" panose="02010600030101010101" pitchFamily="2" charset="-122"/>
                    </a:defRPr>
                  </a:lvl2pPr>
                  <a:lvl3pPr marL="1143000" indent="-228600">
                    <a:defRPr sz="900" b="1">
                      <a:solidFill>
                        <a:schemeClr val="tx1"/>
                      </a:solidFill>
                      <a:latin typeface="微软雅黑" panose="020B0503020204020204" pitchFamily="34" charset="-122"/>
                      <a:ea typeface="宋体" panose="02010600030101010101" pitchFamily="2" charset="-122"/>
                    </a:defRPr>
                  </a:lvl3pPr>
                  <a:lvl4pPr marL="1600200" indent="-228600">
                    <a:defRPr sz="900" b="1">
                      <a:solidFill>
                        <a:schemeClr val="tx1"/>
                      </a:solidFill>
                      <a:latin typeface="微软雅黑" panose="020B0503020204020204" pitchFamily="34" charset="-122"/>
                      <a:ea typeface="宋体" panose="02010600030101010101" pitchFamily="2" charset="-122"/>
                    </a:defRPr>
                  </a:lvl4pPr>
                  <a:lvl5pPr marL="2057400" indent="-228600">
                    <a:defRPr sz="900" b="1">
                      <a:solidFill>
                        <a:schemeClr val="tx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9pPr>
                </a:lstStyle>
                <a:p>
                  <a:pPr eaLnBrk="1" hangingPunct="1">
                    <a:defRPr/>
                  </a:pPr>
                  <a:endParaRPr lang="zh-CN" altLang="en-US" sz="1662" b="0">
                    <a:solidFill>
                      <a:srgbClr val="000000"/>
                    </a:solidFill>
                    <a:ea typeface="微软雅黑" panose="020B0503020204020204" pitchFamily="34" charset="-122"/>
                    <a:sym typeface="Arial" panose="020B0604020202020204" pitchFamily="34" charset="0"/>
                  </a:endParaRPr>
                </a:p>
              </p:txBody>
            </p:sp>
          </p:grpSp>
          <p:pic>
            <p:nvPicPr>
              <p:cNvPr id="34830" name="Picture 45" descr="Picture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 y="5"/>
                <a:ext cx="359" cy="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4828" name="WordArt 46"/>
            <p:cNvSpPr>
              <a:spLocks noChangeArrowheads="1" noChangeShapeType="1" noTextEdit="1"/>
            </p:cNvSpPr>
            <p:nvPr/>
          </p:nvSpPr>
          <p:spPr bwMode="auto">
            <a:xfrm>
              <a:off x="273051" y="179387"/>
              <a:ext cx="530225" cy="420688"/>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3323" i="1" kern="10">
                  <a:solidFill>
                    <a:srgbClr val="FCFCFC">
                      <a:alpha val="58038"/>
                    </a:srgbClr>
                  </a:solidFill>
                  <a:latin typeface="Arial Black"/>
                </a:rPr>
                <a:t>03</a:t>
              </a:r>
              <a:endParaRPr lang="zh-CN" altLang="en-US" sz="3323" i="1" kern="10">
                <a:solidFill>
                  <a:srgbClr val="FCFCFC">
                    <a:alpha val="58038"/>
                  </a:srgbClr>
                </a:solidFill>
                <a:latin typeface="Arial Black"/>
              </a:endParaRPr>
            </a:p>
          </p:txBody>
        </p:sp>
      </p:grpSp>
      <p:sp>
        <p:nvSpPr>
          <p:cNvPr id="34821" name="Rectangle 2"/>
          <p:cNvSpPr>
            <a:spLocks noChangeArrowheads="1"/>
          </p:cNvSpPr>
          <p:nvPr/>
        </p:nvSpPr>
        <p:spPr bwMode="auto">
          <a:xfrm>
            <a:off x="1519238" y="0"/>
            <a:ext cx="7624762"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kumimoji="1" lang="zh-CN" altLang="en-US" sz="3200" b="1" dirty="0" smtClean="0">
                <a:latin typeface="微软雅黑" pitchFamily="34" charset="-122"/>
                <a:ea typeface="微软雅黑" pitchFamily="34" charset="-122"/>
              </a:rPr>
              <a:t>地下线路</a:t>
            </a:r>
            <a:r>
              <a:rPr kumimoji="1" lang="zh-CN" altLang="en-US" sz="3200" b="1" dirty="0" smtClean="0">
                <a:latin typeface="微软雅黑" pitchFamily="34" charset="-122"/>
                <a:ea typeface="微软雅黑" pitchFamily="34" charset="-122"/>
              </a:rPr>
              <a:t>普查</a:t>
            </a:r>
            <a:endParaRPr kumimoji="1" lang="en-US" altLang="zh-CN" sz="3200" b="1" dirty="0">
              <a:latin typeface="微软雅黑" pitchFamily="34" charset="-122"/>
              <a:ea typeface="微软雅黑" pitchFamily="34" charset="-122"/>
            </a:endParaRPr>
          </a:p>
        </p:txBody>
      </p:sp>
    </p:spTree>
    <p:extLst>
      <p:ext uri="{BB962C8B-B14F-4D97-AF65-F5344CB8AC3E}">
        <p14:creationId xmlns:p14="http://schemas.microsoft.com/office/powerpoint/2010/main" val="846162240"/>
      </p:ext>
    </p:extLst>
  </p:cSld>
  <p:clrMapOvr>
    <a:masterClrMapping/>
  </p:clrMapOvr>
  <p:transition>
    <p:zoom/>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p:cBhvr>
                                        <p:cTn id="7" dur="1000"/>
                                        <p:tgtEl>
                                          <p:spTgt spid="24"/>
                                        </p:tgtEl>
                                      </p:cBhvr>
                                    </p:animEffect>
                                  </p:childTnLst>
                                </p:cTn>
                              </p:par>
                            </p:childTnLst>
                          </p:cTn>
                        </p:par>
                        <p:par>
                          <p:cTn id="8" fill="hold" nodeType="afterGroup">
                            <p:stCondLst>
                              <p:cond delay="1000"/>
                            </p:stCondLst>
                            <p:childTnLst>
                              <p:par>
                                <p:cTn id="9" presetID="4" presetClass="entr" presetSubtype="16" fill="hold" nodeType="afterEffect">
                                  <p:stCondLst>
                                    <p:cond delay="0"/>
                                  </p:stCondLst>
                                  <p:childTnLst>
                                    <p:set>
                                      <p:cBhvr>
                                        <p:cTn id="10" dur="1" fill="hold">
                                          <p:stCondLst>
                                            <p:cond delay="0"/>
                                          </p:stCondLst>
                                        </p:cTn>
                                        <p:tgtEl>
                                          <p:spTgt spid="62"/>
                                        </p:tgtEl>
                                        <p:attrNameLst>
                                          <p:attrName>style.visibility</p:attrName>
                                        </p:attrNameLst>
                                      </p:cBhvr>
                                      <p:to>
                                        <p:strVal val="visible"/>
                                      </p:to>
                                    </p:set>
                                    <p:animEffect>
                                      <p:cBhvr>
                                        <p:cTn id="11" dur="1000"/>
                                        <p:tgtEl>
                                          <p:spTgt spid="62"/>
                                        </p:tgtEl>
                                      </p:cBhvr>
                                    </p:animEffect>
                                  </p:childTnLst>
                                </p:cTn>
                              </p:par>
                            </p:childTnLst>
                          </p:cTn>
                        </p:par>
                        <p:par>
                          <p:cTn id="12" fill="hold" nodeType="afterGroup">
                            <p:stCondLst>
                              <p:cond delay="2000"/>
                            </p:stCondLst>
                            <p:childTnLst>
                              <p:par>
                                <p:cTn id="13" presetID="4" presetClass="entr" presetSubtype="16" fill="hold" nodeType="afterEffect">
                                  <p:stCondLst>
                                    <p:cond delay="0"/>
                                  </p:stCondLst>
                                  <p:childTnLst>
                                    <p:set>
                                      <p:cBhvr>
                                        <p:cTn id="14" dur="1" fill="hold">
                                          <p:stCondLst>
                                            <p:cond delay="0"/>
                                          </p:stCondLst>
                                        </p:cTn>
                                        <p:tgtEl>
                                          <p:spTgt spid="77"/>
                                        </p:tgtEl>
                                        <p:attrNameLst>
                                          <p:attrName>style.visibility</p:attrName>
                                        </p:attrNameLst>
                                      </p:cBhvr>
                                      <p:to>
                                        <p:strVal val="visible"/>
                                      </p:to>
                                    </p:set>
                                    <p:animEffect>
                                      <p:cBhvr>
                                        <p:cTn id="15" dur="10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66" name="Group 2"/>
          <p:cNvGrpSpPr>
            <a:grpSpLocks/>
          </p:cNvGrpSpPr>
          <p:nvPr/>
        </p:nvGrpSpPr>
        <p:grpSpPr bwMode="auto">
          <a:xfrm>
            <a:off x="984250" y="1704975"/>
            <a:ext cx="2422525" cy="4471988"/>
            <a:chOff x="0" y="0"/>
            <a:chExt cx="2170113" cy="4030613"/>
          </a:xfrm>
        </p:grpSpPr>
        <p:sp>
          <p:nvSpPr>
            <p:cNvPr id="25" name="AutoShape 52"/>
            <p:cNvSpPr>
              <a:spLocks noChangeArrowheads="1"/>
            </p:cNvSpPr>
            <p:nvPr/>
          </p:nvSpPr>
          <p:spPr bwMode="auto">
            <a:xfrm>
              <a:off x="0" y="303333"/>
              <a:ext cx="2164425" cy="2857343"/>
            </a:xfrm>
            <a:prstGeom prst="roundRect">
              <a:avLst>
                <a:gd name="adj" fmla="val 17505"/>
              </a:avLst>
            </a:prstGeom>
            <a:gradFill rotWithShape="1">
              <a:gsLst>
                <a:gs pos="0">
                  <a:srgbClr val="4E91D4"/>
                </a:gs>
                <a:gs pos="100000">
                  <a:srgbClr val="3477A4"/>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900" b="1">
                  <a:solidFill>
                    <a:schemeClr val="tx1"/>
                  </a:solidFill>
                  <a:latin typeface="微软雅黑" panose="020B0503020204020204" pitchFamily="34" charset="-122"/>
                  <a:ea typeface="宋体" panose="02010600030101010101" pitchFamily="2" charset="-122"/>
                </a:defRPr>
              </a:lvl1pPr>
              <a:lvl2pPr marL="742950" indent="-285750">
                <a:defRPr sz="900" b="1">
                  <a:solidFill>
                    <a:schemeClr val="tx1"/>
                  </a:solidFill>
                  <a:latin typeface="微软雅黑" panose="020B0503020204020204" pitchFamily="34" charset="-122"/>
                  <a:ea typeface="宋体" panose="02010600030101010101" pitchFamily="2" charset="-122"/>
                </a:defRPr>
              </a:lvl2pPr>
              <a:lvl3pPr marL="1143000" indent="-228600">
                <a:defRPr sz="900" b="1">
                  <a:solidFill>
                    <a:schemeClr val="tx1"/>
                  </a:solidFill>
                  <a:latin typeface="微软雅黑" panose="020B0503020204020204" pitchFamily="34" charset="-122"/>
                  <a:ea typeface="宋体" panose="02010600030101010101" pitchFamily="2" charset="-122"/>
                </a:defRPr>
              </a:lvl3pPr>
              <a:lvl4pPr marL="1600200" indent="-228600">
                <a:defRPr sz="900" b="1">
                  <a:solidFill>
                    <a:schemeClr val="tx1"/>
                  </a:solidFill>
                  <a:latin typeface="微软雅黑" panose="020B0503020204020204" pitchFamily="34" charset="-122"/>
                  <a:ea typeface="宋体" panose="02010600030101010101" pitchFamily="2" charset="-122"/>
                </a:defRPr>
              </a:lvl4pPr>
              <a:lvl5pPr marL="2057400" indent="-228600">
                <a:defRPr sz="900" b="1">
                  <a:solidFill>
                    <a:schemeClr val="tx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9pPr>
            </a:lstStyle>
            <a:p>
              <a:pPr eaLnBrk="1" hangingPunct="1">
                <a:defRPr/>
              </a:pPr>
              <a:endParaRPr lang="zh-CN" altLang="en-US" sz="1662" b="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26" name="AutoShape 53"/>
            <p:cNvSpPr>
              <a:spLocks noChangeArrowheads="1"/>
            </p:cNvSpPr>
            <p:nvPr/>
          </p:nvSpPr>
          <p:spPr bwMode="auto">
            <a:xfrm>
              <a:off x="32709" y="310488"/>
              <a:ext cx="2099008" cy="2804402"/>
            </a:xfrm>
            <a:prstGeom prst="roundRect">
              <a:avLst>
                <a:gd name="adj" fmla="val 16667"/>
              </a:avLst>
            </a:prstGeom>
            <a:solidFill>
              <a:srgbClr val="3CA1E6"/>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900" b="1">
                  <a:solidFill>
                    <a:schemeClr val="tx1"/>
                  </a:solidFill>
                  <a:latin typeface="微软雅黑" panose="020B0503020204020204" pitchFamily="34" charset="-122"/>
                  <a:ea typeface="宋体" panose="02010600030101010101" pitchFamily="2" charset="-122"/>
                </a:defRPr>
              </a:lvl1pPr>
              <a:lvl2pPr marL="742950" indent="-285750">
                <a:defRPr sz="900" b="1">
                  <a:solidFill>
                    <a:schemeClr val="tx1"/>
                  </a:solidFill>
                  <a:latin typeface="微软雅黑" panose="020B0503020204020204" pitchFamily="34" charset="-122"/>
                  <a:ea typeface="宋体" panose="02010600030101010101" pitchFamily="2" charset="-122"/>
                </a:defRPr>
              </a:lvl2pPr>
              <a:lvl3pPr marL="1143000" indent="-228600">
                <a:defRPr sz="900" b="1">
                  <a:solidFill>
                    <a:schemeClr val="tx1"/>
                  </a:solidFill>
                  <a:latin typeface="微软雅黑" panose="020B0503020204020204" pitchFamily="34" charset="-122"/>
                  <a:ea typeface="宋体" panose="02010600030101010101" pitchFamily="2" charset="-122"/>
                </a:defRPr>
              </a:lvl3pPr>
              <a:lvl4pPr marL="1600200" indent="-228600">
                <a:defRPr sz="900" b="1">
                  <a:solidFill>
                    <a:schemeClr val="tx1"/>
                  </a:solidFill>
                  <a:latin typeface="微软雅黑" panose="020B0503020204020204" pitchFamily="34" charset="-122"/>
                  <a:ea typeface="宋体" panose="02010600030101010101" pitchFamily="2" charset="-122"/>
                </a:defRPr>
              </a:lvl4pPr>
              <a:lvl5pPr marL="2057400" indent="-228600">
                <a:defRPr sz="900" b="1">
                  <a:solidFill>
                    <a:schemeClr val="tx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9pPr>
            </a:lstStyle>
            <a:p>
              <a:pPr eaLnBrk="1" hangingPunct="1">
                <a:defRPr/>
              </a:pPr>
              <a:endParaRPr lang="zh-CN" altLang="en-US" sz="1662" b="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27" name="AutoShape 54"/>
            <p:cNvSpPr>
              <a:spLocks noChangeArrowheads="1"/>
            </p:cNvSpPr>
            <p:nvPr/>
          </p:nvSpPr>
          <p:spPr bwMode="auto">
            <a:xfrm>
              <a:off x="51195" y="2375157"/>
              <a:ext cx="2069145" cy="709685"/>
            </a:xfrm>
            <a:prstGeom prst="roundRect">
              <a:avLst>
                <a:gd name="adj" fmla="val 50000"/>
              </a:avLst>
            </a:prstGeom>
            <a:gradFill rotWithShape="1">
              <a:gsLst>
                <a:gs pos="0">
                  <a:srgbClr val="3CA1E6"/>
                </a:gs>
                <a:gs pos="100000">
                  <a:srgbClr val="9BCFF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900" b="1">
                  <a:solidFill>
                    <a:schemeClr val="tx1"/>
                  </a:solidFill>
                  <a:latin typeface="微软雅黑" panose="020B0503020204020204" pitchFamily="34" charset="-122"/>
                  <a:ea typeface="宋体" panose="02010600030101010101" pitchFamily="2" charset="-122"/>
                </a:defRPr>
              </a:lvl1pPr>
              <a:lvl2pPr marL="742950" indent="-285750">
                <a:defRPr sz="900" b="1">
                  <a:solidFill>
                    <a:schemeClr val="tx1"/>
                  </a:solidFill>
                  <a:latin typeface="微软雅黑" panose="020B0503020204020204" pitchFamily="34" charset="-122"/>
                  <a:ea typeface="宋体" panose="02010600030101010101" pitchFamily="2" charset="-122"/>
                </a:defRPr>
              </a:lvl2pPr>
              <a:lvl3pPr marL="1143000" indent="-228600">
                <a:defRPr sz="900" b="1">
                  <a:solidFill>
                    <a:schemeClr val="tx1"/>
                  </a:solidFill>
                  <a:latin typeface="微软雅黑" panose="020B0503020204020204" pitchFamily="34" charset="-122"/>
                  <a:ea typeface="宋体" panose="02010600030101010101" pitchFamily="2" charset="-122"/>
                </a:defRPr>
              </a:lvl3pPr>
              <a:lvl4pPr marL="1600200" indent="-228600">
                <a:defRPr sz="900" b="1">
                  <a:solidFill>
                    <a:schemeClr val="tx1"/>
                  </a:solidFill>
                  <a:latin typeface="微软雅黑" panose="020B0503020204020204" pitchFamily="34" charset="-122"/>
                  <a:ea typeface="宋体" panose="02010600030101010101" pitchFamily="2" charset="-122"/>
                </a:defRPr>
              </a:lvl4pPr>
              <a:lvl5pPr marL="2057400" indent="-228600">
                <a:defRPr sz="900" b="1">
                  <a:solidFill>
                    <a:schemeClr val="tx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9pPr>
            </a:lstStyle>
            <a:p>
              <a:pPr eaLnBrk="1" hangingPunct="1">
                <a:defRPr/>
              </a:pPr>
              <a:endParaRPr lang="zh-CN" altLang="en-US" sz="1662" b="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28" name="AutoShape 55"/>
            <p:cNvSpPr>
              <a:spLocks noChangeArrowheads="1"/>
            </p:cNvSpPr>
            <p:nvPr/>
          </p:nvSpPr>
          <p:spPr bwMode="auto">
            <a:xfrm>
              <a:off x="51195" y="333381"/>
              <a:ext cx="2069145" cy="708254"/>
            </a:xfrm>
            <a:prstGeom prst="roundRect">
              <a:avLst>
                <a:gd name="adj" fmla="val 50000"/>
              </a:avLst>
            </a:prstGeom>
            <a:gradFill rotWithShape="1">
              <a:gsLst>
                <a:gs pos="0">
                  <a:srgbClr val="BEE0F7"/>
                </a:gs>
                <a:gs pos="100000">
                  <a:srgbClr val="3CA1E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900" b="1">
                  <a:solidFill>
                    <a:schemeClr val="tx1"/>
                  </a:solidFill>
                  <a:latin typeface="微软雅黑" panose="020B0503020204020204" pitchFamily="34" charset="-122"/>
                  <a:ea typeface="宋体" panose="02010600030101010101" pitchFamily="2" charset="-122"/>
                </a:defRPr>
              </a:lvl1pPr>
              <a:lvl2pPr marL="742950" indent="-285750">
                <a:defRPr sz="900" b="1">
                  <a:solidFill>
                    <a:schemeClr val="tx1"/>
                  </a:solidFill>
                  <a:latin typeface="微软雅黑" panose="020B0503020204020204" pitchFamily="34" charset="-122"/>
                  <a:ea typeface="宋体" panose="02010600030101010101" pitchFamily="2" charset="-122"/>
                </a:defRPr>
              </a:lvl2pPr>
              <a:lvl3pPr marL="1143000" indent="-228600">
                <a:defRPr sz="900" b="1">
                  <a:solidFill>
                    <a:schemeClr val="tx1"/>
                  </a:solidFill>
                  <a:latin typeface="微软雅黑" panose="020B0503020204020204" pitchFamily="34" charset="-122"/>
                  <a:ea typeface="宋体" panose="02010600030101010101" pitchFamily="2" charset="-122"/>
                </a:defRPr>
              </a:lvl3pPr>
              <a:lvl4pPr marL="1600200" indent="-228600">
                <a:defRPr sz="900" b="1">
                  <a:solidFill>
                    <a:schemeClr val="tx1"/>
                  </a:solidFill>
                  <a:latin typeface="微软雅黑" panose="020B0503020204020204" pitchFamily="34" charset="-122"/>
                  <a:ea typeface="宋体" panose="02010600030101010101" pitchFamily="2" charset="-122"/>
                </a:defRPr>
              </a:lvl4pPr>
              <a:lvl5pPr marL="2057400" indent="-228600">
                <a:defRPr sz="900" b="1">
                  <a:solidFill>
                    <a:schemeClr val="tx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9pPr>
            </a:lstStyle>
            <a:p>
              <a:pPr eaLnBrk="1" hangingPunct="1">
                <a:defRPr/>
              </a:pPr>
              <a:endParaRPr lang="zh-CN" altLang="en-US" sz="1662" b="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29" name="AutoShape 56"/>
            <p:cNvSpPr>
              <a:spLocks noChangeArrowheads="1"/>
            </p:cNvSpPr>
            <p:nvPr/>
          </p:nvSpPr>
          <p:spPr bwMode="auto">
            <a:xfrm>
              <a:off x="5688" y="3160676"/>
              <a:ext cx="2164425" cy="869937"/>
            </a:xfrm>
            <a:prstGeom prst="roundRect">
              <a:avLst>
                <a:gd name="adj" fmla="val 40389"/>
              </a:avLst>
            </a:prstGeom>
            <a:gradFill rotWithShape="1">
              <a:gsLst>
                <a:gs pos="0">
                  <a:srgbClr val="B2B2B2"/>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900" b="1">
                  <a:solidFill>
                    <a:schemeClr val="tx1"/>
                  </a:solidFill>
                  <a:latin typeface="微软雅黑" panose="020B0503020204020204" pitchFamily="34" charset="-122"/>
                  <a:ea typeface="宋体" panose="02010600030101010101" pitchFamily="2" charset="-122"/>
                </a:defRPr>
              </a:lvl1pPr>
              <a:lvl2pPr marL="742950" indent="-285750">
                <a:defRPr sz="900" b="1">
                  <a:solidFill>
                    <a:schemeClr val="tx1"/>
                  </a:solidFill>
                  <a:latin typeface="微软雅黑" panose="020B0503020204020204" pitchFamily="34" charset="-122"/>
                  <a:ea typeface="宋体" panose="02010600030101010101" pitchFamily="2" charset="-122"/>
                </a:defRPr>
              </a:lvl2pPr>
              <a:lvl3pPr marL="1143000" indent="-228600">
                <a:defRPr sz="900" b="1">
                  <a:solidFill>
                    <a:schemeClr val="tx1"/>
                  </a:solidFill>
                  <a:latin typeface="微软雅黑" panose="020B0503020204020204" pitchFamily="34" charset="-122"/>
                  <a:ea typeface="宋体" panose="02010600030101010101" pitchFamily="2" charset="-122"/>
                </a:defRPr>
              </a:lvl3pPr>
              <a:lvl4pPr marL="1600200" indent="-228600">
                <a:defRPr sz="900" b="1">
                  <a:solidFill>
                    <a:schemeClr val="tx1"/>
                  </a:solidFill>
                  <a:latin typeface="微软雅黑" panose="020B0503020204020204" pitchFamily="34" charset="-122"/>
                  <a:ea typeface="宋体" panose="02010600030101010101" pitchFamily="2" charset="-122"/>
                </a:defRPr>
              </a:lvl4pPr>
              <a:lvl5pPr marL="2057400" indent="-228600">
                <a:defRPr sz="900" b="1">
                  <a:solidFill>
                    <a:schemeClr val="tx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9pPr>
            </a:lstStyle>
            <a:p>
              <a:pPr eaLnBrk="1" hangingPunct="1">
                <a:defRPr/>
              </a:pPr>
              <a:endParaRPr lang="zh-CN" altLang="en-US" sz="1662" b="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30" name="AutoShape 57"/>
            <p:cNvSpPr>
              <a:spLocks noChangeArrowheads="1"/>
            </p:cNvSpPr>
            <p:nvPr/>
          </p:nvSpPr>
          <p:spPr bwMode="auto">
            <a:xfrm>
              <a:off x="51195" y="3184999"/>
              <a:ext cx="2069145" cy="706824"/>
            </a:xfrm>
            <a:prstGeom prst="roundRect">
              <a:avLst>
                <a:gd name="adj" fmla="val 50000"/>
              </a:avLst>
            </a:prstGeom>
            <a:gradFill rotWithShape="1">
              <a:gsLst>
                <a:gs pos="0">
                  <a:srgbClr val="DDDDDD"/>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900" b="1">
                  <a:solidFill>
                    <a:schemeClr val="tx1"/>
                  </a:solidFill>
                  <a:latin typeface="微软雅黑" panose="020B0503020204020204" pitchFamily="34" charset="-122"/>
                  <a:ea typeface="宋体" panose="02010600030101010101" pitchFamily="2" charset="-122"/>
                </a:defRPr>
              </a:lvl1pPr>
              <a:lvl2pPr marL="742950" indent="-285750">
                <a:defRPr sz="900" b="1">
                  <a:solidFill>
                    <a:schemeClr val="tx1"/>
                  </a:solidFill>
                  <a:latin typeface="微软雅黑" panose="020B0503020204020204" pitchFamily="34" charset="-122"/>
                  <a:ea typeface="宋体" panose="02010600030101010101" pitchFamily="2" charset="-122"/>
                </a:defRPr>
              </a:lvl2pPr>
              <a:lvl3pPr marL="1143000" indent="-228600">
                <a:defRPr sz="900" b="1">
                  <a:solidFill>
                    <a:schemeClr val="tx1"/>
                  </a:solidFill>
                  <a:latin typeface="微软雅黑" panose="020B0503020204020204" pitchFamily="34" charset="-122"/>
                  <a:ea typeface="宋体" panose="02010600030101010101" pitchFamily="2" charset="-122"/>
                </a:defRPr>
              </a:lvl3pPr>
              <a:lvl4pPr marL="1600200" indent="-228600">
                <a:defRPr sz="900" b="1">
                  <a:solidFill>
                    <a:schemeClr val="tx1"/>
                  </a:solidFill>
                  <a:latin typeface="微软雅黑" panose="020B0503020204020204" pitchFamily="34" charset="-122"/>
                  <a:ea typeface="宋体" panose="02010600030101010101" pitchFamily="2" charset="-122"/>
                </a:defRPr>
              </a:lvl4pPr>
              <a:lvl5pPr marL="2057400" indent="-228600">
                <a:defRPr sz="900" b="1">
                  <a:solidFill>
                    <a:schemeClr val="tx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9pPr>
            </a:lstStyle>
            <a:p>
              <a:pPr algn="ctr" eaLnBrk="1" hangingPunct="1">
                <a:defRPr/>
              </a:pPr>
              <a:r>
                <a:rPr lang="zh-CN" altLang="en-US" sz="1662"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排水清淤</a:t>
              </a:r>
            </a:p>
          </p:txBody>
        </p:sp>
        <p:grpSp>
          <p:nvGrpSpPr>
            <p:cNvPr id="36902" name="Group 9"/>
            <p:cNvGrpSpPr>
              <a:grpSpLocks/>
            </p:cNvGrpSpPr>
            <p:nvPr/>
          </p:nvGrpSpPr>
          <p:grpSpPr bwMode="auto">
            <a:xfrm>
              <a:off x="751275" y="0"/>
              <a:ext cx="621763" cy="622726"/>
              <a:chOff x="0" y="0"/>
              <a:chExt cx="621763" cy="622726"/>
            </a:xfrm>
          </p:grpSpPr>
          <p:sp>
            <p:nvSpPr>
              <p:cNvPr id="40" name="Oval 60"/>
              <p:cNvSpPr>
                <a:spLocks noChangeArrowheads="1"/>
              </p:cNvSpPr>
              <p:nvPr/>
            </p:nvSpPr>
            <p:spPr bwMode="auto">
              <a:xfrm>
                <a:off x="-410" y="0"/>
                <a:ext cx="622876" cy="622406"/>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900" b="1">
                    <a:solidFill>
                      <a:schemeClr val="tx1"/>
                    </a:solidFill>
                    <a:latin typeface="微软雅黑" panose="020B0503020204020204" pitchFamily="34" charset="-122"/>
                    <a:ea typeface="宋体" panose="02010600030101010101" pitchFamily="2" charset="-122"/>
                  </a:defRPr>
                </a:lvl1pPr>
                <a:lvl2pPr marL="742950" indent="-285750">
                  <a:defRPr sz="900" b="1">
                    <a:solidFill>
                      <a:schemeClr val="tx1"/>
                    </a:solidFill>
                    <a:latin typeface="微软雅黑" panose="020B0503020204020204" pitchFamily="34" charset="-122"/>
                    <a:ea typeface="宋体" panose="02010600030101010101" pitchFamily="2" charset="-122"/>
                  </a:defRPr>
                </a:lvl2pPr>
                <a:lvl3pPr marL="1143000" indent="-228600">
                  <a:defRPr sz="900" b="1">
                    <a:solidFill>
                      <a:schemeClr val="tx1"/>
                    </a:solidFill>
                    <a:latin typeface="微软雅黑" panose="020B0503020204020204" pitchFamily="34" charset="-122"/>
                    <a:ea typeface="宋体" panose="02010600030101010101" pitchFamily="2" charset="-122"/>
                  </a:defRPr>
                </a:lvl3pPr>
                <a:lvl4pPr marL="1600200" indent="-228600">
                  <a:defRPr sz="900" b="1">
                    <a:solidFill>
                      <a:schemeClr val="tx1"/>
                    </a:solidFill>
                    <a:latin typeface="微软雅黑" panose="020B0503020204020204" pitchFamily="34" charset="-122"/>
                    <a:ea typeface="宋体" panose="02010600030101010101" pitchFamily="2" charset="-122"/>
                  </a:defRPr>
                </a:lvl4pPr>
                <a:lvl5pPr marL="2057400" indent="-228600">
                  <a:defRPr sz="900" b="1">
                    <a:solidFill>
                      <a:schemeClr val="tx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9pPr>
              </a:lstStyle>
              <a:p>
                <a:pPr eaLnBrk="1" hangingPunct="1">
                  <a:defRPr/>
                </a:pPr>
                <a:endParaRPr lang="zh-CN" altLang="en-US" sz="1662" b="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41" name="Oval 61"/>
              <p:cNvSpPr>
                <a:spLocks noChangeArrowheads="1"/>
              </p:cNvSpPr>
              <p:nvPr/>
            </p:nvSpPr>
            <p:spPr bwMode="auto">
              <a:xfrm>
                <a:off x="6701" y="4293"/>
                <a:ext cx="608656" cy="606667"/>
              </a:xfrm>
              <a:prstGeom prst="ellipse">
                <a:avLst/>
              </a:prstGeom>
              <a:gradFill rotWithShape="1">
                <a:gsLst>
                  <a:gs pos="0">
                    <a:srgbClr val="D6E1E2"/>
                  </a:gs>
                  <a:gs pos="100000">
                    <a:srgbClr val="F1F5F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900" b="1">
                    <a:solidFill>
                      <a:schemeClr val="tx1"/>
                    </a:solidFill>
                    <a:latin typeface="微软雅黑" panose="020B0503020204020204" pitchFamily="34" charset="-122"/>
                    <a:ea typeface="宋体" panose="02010600030101010101" pitchFamily="2" charset="-122"/>
                  </a:defRPr>
                </a:lvl1pPr>
                <a:lvl2pPr marL="742950" indent="-285750">
                  <a:defRPr sz="900" b="1">
                    <a:solidFill>
                      <a:schemeClr val="tx1"/>
                    </a:solidFill>
                    <a:latin typeface="微软雅黑" panose="020B0503020204020204" pitchFamily="34" charset="-122"/>
                    <a:ea typeface="宋体" panose="02010600030101010101" pitchFamily="2" charset="-122"/>
                  </a:defRPr>
                </a:lvl2pPr>
                <a:lvl3pPr marL="1143000" indent="-228600">
                  <a:defRPr sz="900" b="1">
                    <a:solidFill>
                      <a:schemeClr val="tx1"/>
                    </a:solidFill>
                    <a:latin typeface="微软雅黑" panose="020B0503020204020204" pitchFamily="34" charset="-122"/>
                    <a:ea typeface="宋体" panose="02010600030101010101" pitchFamily="2" charset="-122"/>
                  </a:defRPr>
                </a:lvl3pPr>
                <a:lvl4pPr marL="1600200" indent="-228600">
                  <a:defRPr sz="900" b="1">
                    <a:solidFill>
                      <a:schemeClr val="tx1"/>
                    </a:solidFill>
                    <a:latin typeface="微软雅黑" panose="020B0503020204020204" pitchFamily="34" charset="-122"/>
                    <a:ea typeface="宋体" panose="02010600030101010101" pitchFamily="2" charset="-122"/>
                  </a:defRPr>
                </a:lvl4pPr>
                <a:lvl5pPr marL="2057400" indent="-228600">
                  <a:defRPr sz="900" b="1">
                    <a:solidFill>
                      <a:schemeClr val="tx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9pPr>
              </a:lstStyle>
              <a:p>
                <a:pPr eaLnBrk="1" hangingPunct="1">
                  <a:defRPr/>
                </a:pPr>
                <a:endParaRPr lang="zh-CN" altLang="en-US" sz="1662" b="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42" name="Oval 62"/>
              <p:cNvSpPr>
                <a:spLocks noChangeArrowheads="1"/>
              </p:cNvSpPr>
              <p:nvPr/>
            </p:nvSpPr>
            <p:spPr bwMode="auto">
              <a:xfrm>
                <a:off x="13811" y="10016"/>
                <a:ext cx="578792" cy="566604"/>
              </a:xfrm>
              <a:prstGeom prst="ellipse">
                <a:avLst/>
              </a:prstGeom>
              <a:gradFill rotWithShape="1">
                <a:gsLst>
                  <a:gs pos="0">
                    <a:srgbClr val="AAB2B3"/>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900" b="1">
                    <a:solidFill>
                      <a:schemeClr val="tx1"/>
                    </a:solidFill>
                    <a:latin typeface="微软雅黑" panose="020B0503020204020204" pitchFamily="34" charset="-122"/>
                    <a:ea typeface="宋体" panose="02010600030101010101" pitchFamily="2" charset="-122"/>
                  </a:defRPr>
                </a:lvl1pPr>
                <a:lvl2pPr marL="742950" indent="-285750">
                  <a:defRPr sz="900" b="1">
                    <a:solidFill>
                      <a:schemeClr val="tx1"/>
                    </a:solidFill>
                    <a:latin typeface="微软雅黑" panose="020B0503020204020204" pitchFamily="34" charset="-122"/>
                    <a:ea typeface="宋体" panose="02010600030101010101" pitchFamily="2" charset="-122"/>
                  </a:defRPr>
                </a:lvl2pPr>
                <a:lvl3pPr marL="1143000" indent="-228600">
                  <a:defRPr sz="900" b="1">
                    <a:solidFill>
                      <a:schemeClr val="tx1"/>
                    </a:solidFill>
                    <a:latin typeface="微软雅黑" panose="020B0503020204020204" pitchFamily="34" charset="-122"/>
                    <a:ea typeface="宋体" panose="02010600030101010101" pitchFamily="2" charset="-122"/>
                  </a:defRPr>
                </a:lvl3pPr>
                <a:lvl4pPr marL="1600200" indent="-228600">
                  <a:defRPr sz="900" b="1">
                    <a:solidFill>
                      <a:schemeClr val="tx1"/>
                    </a:solidFill>
                    <a:latin typeface="微软雅黑" panose="020B0503020204020204" pitchFamily="34" charset="-122"/>
                    <a:ea typeface="宋体" panose="02010600030101010101" pitchFamily="2" charset="-122"/>
                  </a:defRPr>
                </a:lvl4pPr>
                <a:lvl5pPr marL="2057400" indent="-228600">
                  <a:defRPr sz="900" b="1">
                    <a:solidFill>
                      <a:schemeClr val="tx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9pPr>
              </a:lstStyle>
              <a:p>
                <a:pPr eaLnBrk="1" hangingPunct="1">
                  <a:defRPr/>
                </a:pPr>
                <a:endParaRPr lang="zh-CN" altLang="en-US" sz="1662" b="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44" name="Oval 63"/>
              <p:cNvSpPr>
                <a:spLocks noChangeArrowheads="1"/>
              </p:cNvSpPr>
              <p:nvPr/>
            </p:nvSpPr>
            <p:spPr bwMode="auto">
              <a:xfrm>
                <a:off x="47941" y="24324"/>
                <a:ext cx="513376" cy="462154"/>
              </a:xfrm>
              <a:prstGeom prst="ellipse">
                <a:avLst/>
              </a:prstGeom>
              <a:gradFill rotWithShape="1">
                <a:gsLst>
                  <a:gs pos="0">
                    <a:srgbClr val="FFFFFF"/>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900" b="1">
                    <a:solidFill>
                      <a:schemeClr val="tx1"/>
                    </a:solidFill>
                    <a:latin typeface="微软雅黑" panose="020B0503020204020204" pitchFamily="34" charset="-122"/>
                    <a:ea typeface="宋体" panose="02010600030101010101" pitchFamily="2" charset="-122"/>
                  </a:defRPr>
                </a:lvl1pPr>
                <a:lvl2pPr marL="742950" indent="-285750">
                  <a:defRPr sz="900" b="1">
                    <a:solidFill>
                      <a:schemeClr val="tx1"/>
                    </a:solidFill>
                    <a:latin typeface="微软雅黑" panose="020B0503020204020204" pitchFamily="34" charset="-122"/>
                    <a:ea typeface="宋体" panose="02010600030101010101" pitchFamily="2" charset="-122"/>
                  </a:defRPr>
                </a:lvl2pPr>
                <a:lvl3pPr marL="1143000" indent="-228600">
                  <a:defRPr sz="900" b="1">
                    <a:solidFill>
                      <a:schemeClr val="tx1"/>
                    </a:solidFill>
                    <a:latin typeface="微软雅黑" panose="020B0503020204020204" pitchFamily="34" charset="-122"/>
                    <a:ea typeface="宋体" panose="02010600030101010101" pitchFamily="2" charset="-122"/>
                  </a:defRPr>
                </a:lvl3pPr>
                <a:lvl4pPr marL="1600200" indent="-228600">
                  <a:defRPr sz="900" b="1">
                    <a:solidFill>
                      <a:schemeClr val="tx1"/>
                    </a:solidFill>
                    <a:latin typeface="微软雅黑" panose="020B0503020204020204" pitchFamily="34" charset="-122"/>
                    <a:ea typeface="宋体" panose="02010600030101010101" pitchFamily="2" charset="-122"/>
                  </a:defRPr>
                </a:lvl4pPr>
                <a:lvl5pPr marL="2057400" indent="-228600">
                  <a:defRPr sz="900" b="1">
                    <a:solidFill>
                      <a:schemeClr val="tx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9pPr>
              </a:lstStyle>
              <a:p>
                <a:pPr eaLnBrk="1" hangingPunct="1">
                  <a:defRPr/>
                </a:pPr>
                <a:endParaRPr lang="zh-CN" altLang="en-US" sz="1662" b="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59" name="Text Box 64"/>
              <p:cNvSpPr>
                <a:spLocks noChangeArrowheads="1"/>
              </p:cNvSpPr>
              <p:nvPr/>
            </p:nvSpPr>
            <p:spPr bwMode="auto">
              <a:xfrm>
                <a:off x="131845" y="87280"/>
                <a:ext cx="292951" cy="443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900" b="1">
                    <a:solidFill>
                      <a:schemeClr val="tx1"/>
                    </a:solidFill>
                    <a:latin typeface="微软雅黑" panose="020B0503020204020204" pitchFamily="34" charset="-122"/>
                    <a:ea typeface="宋体" panose="02010600030101010101" pitchFamily="2" charset="-122"/>
                  </a:defRPr>
                </a:lvl1pPr>
                <a:lvl2pPr marL="742950" indent="-285750">
                  <a:defRPr sz="900" b="1">
                    <a:solidFill>
                      <a:schemeClr val="tx1"/>
                    </a:solidFill>
                    <a:latin typeface="微软雅黑" panose="020B0503020204020204" pitchFamily="34" charset="-122"/>
                    <a:ea typeface="宋体" panose="02010600030101010101" pitchFamily="2" charset="-122"/>
                  </a:defRPr>
                </a:lvl2pPr>
                <a:lvl3pPr marL="1143000" indent="-228600">
                  <a:defRPr sz="900" b="1">
                    <a:solidFill>
                      <a:schemeClr val="tx1"/>
                    </a:solidFill>
                    <a:latin typeface="微软雅黑" panose="020B0503020204020204" pitchFamily="34" charset="-122"/>
                    <a:ea typeface="宋体" panose="02010600030101010101" pitchFamily="2" charset="-122"/>
                  </a:defRPr>
                </a:lvl3pPr>
                <a:lvl4pPr marL="1600200" indent="-228600">
                  <a:defRPr sz="900" b="1">
                    <a:solidFill>
                      <a:schemeClr val="tx1"/>
                    </a:solidFill>
                    <a:latin typeface="微软雅黑" panose="020B0503020204020204" pitchFamily="34" charset="-122"/>
                    <a:ea typeface="宋体" panose="02010600030101010101" pitchFamily="2" charset="-122"/>
                  </a:defRPr>
                </a:lvl4pPr>
                <a:lvl5pPr marL="2057400" indent="-228600">
                  <a:defRPr sz="900" b="1">
                    <a:solidFill>
                      <a:schemeClr val="tx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9pPr>
              </a:lstStyle>
              <a:p>
                <a:pPr eaLnBrk="1" hangingPunct="1">
                  <a:defRPr/>
                </a:pPr>
                <a:r>
                  <a:rPr lang="en-US" altLang="zh-CN" sz="2215" b="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1</a:t>
                </a:r>
              </a:p>
            </p:txBody>
          </p:sp>
        </p:grpSp>
        <p:sp>
          <p:nvSpPr>
            <p:cNvPr id="32" name="Text Box 65"/>
            <p:cNvSpPr>
              <a:spLocks noChangeArrowheads="1"/>
            </p:cNvSpPr>
            <p:nvPr/>
          </p:nvSpPr>
          <p:spPr bwMode="auto">
            <a:xfrm>
              <a:off x="76793" y="756903"/>
              <a:ext cx="2056346" cy="1890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900" b="1">
                  <a:solidFill>
                    <a:schemeClr val="tx1"/>
                  </a:solidFill>
                  <a:latin typeface="微软雅黑" panose="020B0503020204020204" pitchFamily="34" charset="-122"/>
                  <a:ea typeface="宋体" panose="02010600030101010101" pitchFamily="2" charset="-122"/>
                </a:defRPr>
              </a:lvl1pPr>
              <a:lvl2pPr marL="742950" indent="-285750">
                <a:defRPr sz="900" b="1">
                  <a:solidFill>
                    <a:schemeClr val="tx1"/>
                  </a:solidFill>
                  <a:latin typeface="微软雅黑" panose="020B0503020204020204" pitchFamily="34" charset="-122"/>
                  <a:ea typeface="宋体" panose="02010600030101010101" pitchFamily="2" charset="-122"/>
                </a:defRPr>
              </a:lvl2pPr>
              <a:lvl3pPr marL="1143000" indent="-228600">
                <a:defRPr sz="900" b="1">
                  <a:solidFill>
                    <a:schemeClr val="tx1"/>
                  </a:solidFill>
                  <a:latin typeface="微软雅黑" panose="020B0503020204020204" pitchFamily="34" charset="-122"/>
                  <a:ea typeface="宋体" panose="02010600030101010101" pitchFamily="2" charset="-122"/>
                </a:defRPr>
              </a:lvl3pPr>
              <a:lvl4pPr marL="1600200" indent="-228600">
                <a:defRPr sz="900" b="1">
                  <a:solidFill>
                    <a:schemeClr val="tx1"/>
                  </a:solidFill>
                  <a:latin typeface="微软雅黑" panose="020B0503020204020204" pitchFamily="34" charset="-122"/>
                  <a:ea typeface="宋体" panose="02010600030101010101" pitchFamily="2" charset="-122"/>
                </a:defRPr>
              </a:lvl4pPr>
              <a:lvl5pPr marL="2057400" indent="-228600">
                <a:defRPr sz="900" b="1">
                  <a:solidFill>
                    <a:schemeClr val="tx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9pPr>
            </a:lstStyle>
            <a:p>
              <a:pPr eaLnBrk="1" hangingPunct="1">
                <a:lnSpc>
                  <a:spcPct val="150000"/>
                </a:lnSpc>
                <a:defRPr/>
              </a:pPr>
              <a:r>
                <a:rPr lang="zh-CN" altLang="en-US" sz="1477" dirty="0" smtClea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对于通信管道数据采集</a:t>
              </a:r>
              <a:r>
                <a:rPr lang="zh-CN" altLang="en-US" sz="1477"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过程中，发现有严重积水、淤泥、建筑生活垃圾的管道，组织专业队伍进行</a:t>
              </a:r>
              <a:r>
                <a:rPr lang="zh-CN" altLang="en-US" sz="1477"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排水、清淤和清除垃圾</a:t>
              </a:r>
              <a:r>
                <a:rPr lang="zh-CN" altLang="en-US" sz="1477"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等工作。</a:t>
              </a:r>
              <a:endParaRPr lang="en-US" altLang="zh-CN" sz="1477"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grpSp>
      <p:grpSp>
        <p:nvGrpSpPr>
          <p:cNvPr id="36867" name="Group 16"/>
          <p:cNvGrpSpPr>
            <a:grpSpLocks/>
          </p:cNvGrpSpPr>
          <p:nvPr/>
        </p:nvGrpSpPr>
        <p:grpSpPr bwMode="auto">
          <a:xfrm>
            <a:off x="3500438" y="1704975"/>
            <a:ext cx="2417762" cy="4471988"/>
            <a:chOff x="0" y="0"/>
            <a:chExt cx="2166938" cy="4030662"/>
          </a:xfrm>
        </p:grpSpPr>
        <p:sp>
          <p:nvSpPr>
            <p:cNvPr id="61" name="AutoShape 67"/>
            <p:cNvSpPr>
              <a:spLocks noChangeArrowheads="1"/>
            </p:cNvSpPr>
            <p:nvPr/>
          </p:nvSpPr>
          <p:spPr bwMode="auto">
            <a:xfrm>
              <a:off x="0" y="303337"/>
              <a:ext cx="2164092" cy="2857377"/>
            </a:xfrm>
            <a:prstGeom prst="roundRect">
              <a:avLst>
                <a:gd name="adj" fmla="val 17505"/>
              </a:avLst>
            </a:prstGeom>
            <a:gradFill rotWithShape="1">
              <a:gsLst>
                <a:gs pos="0">
                  <a:srgbClr val="66AF35"/>
                </a:gs>
                <a:gs pos="100000">
                  <a:srgbClr val="588D3D"/>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900" b="1">
                  <a:solidFill>
                    <a:schemeClr val="tx1"/>
                  </a:solidFill>
                  <a:latin typeface="微软雅黑" panose="020B0503020204020204" pitchFamily="34" charset="-122"/>
                  <a:ea typeface="宋体" panose="02010600030101010101" pitchFamily="2" charset="-122"/>
                </a:defRPr>
              </a:lvl1pPr>
              <a:lvl2pPr marL="742950" indent="-285750">
                <a:defRPr sz="900" b="1">
                  <a:solidFill>
                    <a:schemeClr val="tx1"/>
                  </a:solidFill>
                  <a:latin typeface="微软雅黑" panose="020B0503020204020204" pitchFamily="34" charset="-122"/>
                  <a:ea typeface="宋体" panose="02010600030101010101" pitchFamily="2" charset="-122"/>
                </a:defRPr>
              </a:lvl2pPr>
              <a:lvl3pPr marL="1143000" indent="-228600">
                <a:defRPr sz="900" b="1">
                  <a:solidFill>
                    <a:schemeClr val="tx1"/>
                  </a:solidFill>
                  <a:latin typeface="微软雅黑" panose="020B0503020204020204" pitchFamily="34" charset="-122"/>
                  <a:ea typeface="宋体" panose="02010600030101010101" pitchFamily="2" charset="-122"/>
                </a:defRPr>
              </a:lvl3pPr>
              <a:lvl4pPr marL="1600200" indent="-228600">
                <a:defRPr sz="900" b="1">
                  <a:solidFill>
                    <a:schemeClr val="tx1"/>
                  </a:solidFill>
                  <a:latin typeface="微软雅黑" panose="020B0503020204020204" pitchFamily="34" charset="-122"/>
                  <a:ea typeface="宋体" panose="02010600030101010101" pitchFamily="2" charset="-122"/>
                </a:defRPr>
              </a:lvl4pPr>
              <a:lvl5pPr marL="2057400" indent="-228600">
                <a:defRPr sz="900" b="1">
                  <a:solidFill>
                    <a:schemeClr val="tx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9pPr>
            </a:lstStyle>
            <a:p>
              <a:pPr eaLnBrk="1" hangingPunct="1">
                <a:defRPr/>
              </a:pPr>
              <a:endParaRPr lang="zh-CN" altLang="en-US" sz="1662" b="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62" name="AutoShape 68"/>
            <p:cNvSpPr>
              <a:spLocks noChangeArrowheads="1"/>
            </p:cNvSpPr>
            <p:nvPr/>
          </p:nvSpPr>
          <p:spPr bwMode="auto">
            <a:xfrm>
              <a:off x="32724" y="310492"/>
              <a:ext cx="2098644" cy="2804436"/>
            </a:xfrm>
            <a:prstGeom prst="roundRect">
              <a:avLst>
                <a:gd name="adj" fmla="val 16667"/>
              </a:avLst>
            </a:prstGeom>
            <a:solidFill>
              <a:srgbClr val="99D844"/>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900" b="1">
                  <a:solidFill>
                    <a:schemeClr val="tx1"/>
                  </a:solidFill>
                  <a:latin typeface="微软雅黑" panose="020B0503020204020204" pitchFamily="34" charset="-122"/>
                  <a:ea typeface="宋体" panose="02010600030101010101" pitchFamily="2" charset="-122"/>
                </a:defRPr>
              </a:lvl1pPr>
              <a:lvl2pPr marL="742950" indent="-285750">
                <a:defRPr sz="900" b="1">
                  <a:solidFill>
                    <a:schemeClr val="tx1"/>
                  </a:solidFill>
                  <a:latin typeface="微软雅黑" panose="020B0503020204020204" pitchFamily="34" charset="-122"/>
                  <a:ea typeface="宋体" panose="02010600030101010101" pitchFamily="2" charset="-122"/>
                </a:defRPr>
              </a:lvl2pPr>
              <a:lvl3pPr marL="1143000" indent="-228600">
                <a:defRPr sz="900" b="1">
                  <a:solidFill>
                    <a:schemeClr val="tx1"/>
                  </a:solidFill>
                  <a:latin typeface="微软雅黑" panose="020B0503020204020204" pitchFamily="34" charset="-122"/>
                  <a:ea typeface="宋体" panose="02010600030101010101" pitchFamily="2" charset="-122"/>
                </a:defRPr>
              </a:lvl3pPr>
              <a:lvl4pPr marL="1600200" indent="-228600">
                <a:defRPr sz="900" b="1">
                  <a:solidFill>
                    <a:schemeClr val="tx1"/>
                  </a:solidFill>
                  <a:latin typeface="微软雅黑" panose="020B0503020204020204" pitchFamily="34" charset="-122"/>
                  <a:ea typeface="宋体" panose="02010600030101010101" pitchFamily="2" charset="-122"/>
                </a:defRPr>
              </a:lvl4pPr>
              <a:lvl5pPr marL="2057400" indent="-228600">
                <a:defRPr sz="900" b="1">
                  <a:solidFill>
                    <a:schemeClr val="tx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9pPr>
            </a:lstStyle>
            <a:p>
              <a:pPr eaLnBrk="1" hangingPunct="1">
                <a:defRPr/>
              </a:pPr>
              <a:endParaRPr lang="zh-CN" altLang="en-US" sz="1662" b="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63" name="AutoShape 69"/>
            <p:cNvSpPr>
              <a:spLocks noChangeArrowheads="1"/>
            </p:cNvSpPr>
            <p:nvPr/>
          </p:nvSpPr>
          <p:spPr bwMode="auto">
            <a:xfrm>
              <a:off x="51221" y="2375186"/>
              <a:ext cx="2070187" cy="709694"/>
            </a:xfrm>
            <a:prstGeom prst="roundRect">
              <a:avLst>
                <a:gd name="adj" fmla="val 50000"/>
              </a:avLst>
            </a:prstGeom>
            <a:gradFill rotWithShape="1">
              <a:gsLst>
                <a:gs pos="0">
                  <a:srgbClr val="99D844"/>
                </a:gs>
                <a:gs pos="100000">
                  <a:srgbClr val="C7EA99"/>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900" b="1">
                  <a:solidFill>
                    <a:schemeClr val="tx1"/>
                  </a:solidFill>
                  <a:latin typeface="微软雅黑" panose="020B0503020204020204" pitchFamily="34" charset="-122"/>
                  <a:ea typeface="宋体" panose="02010600030101010101" pitchFamily="2" charset="-122"/>
                </a:defRPr>
              </a:lvl1pPr>
              <a:lvl2pPr marL="742950" indent="-285750">
                <a:defRPr sz="900" b="1">
                  <a:solidFill>
                    <a:schemeClr val="tx1"/>
                  </a:solidFill>
                  <a:latin typeface="微软雅黑" panose="020B0503020204020204" pitchFamily="34" charset="-122"/>
                  <a:ea typeface="宋体" panose="02010600030101010101" pitchFamily="2" charset="-122"/>
                </a:defRPr>
              </a:lvl2pPr>
              <a:lvl3pPr marL="1143000" indent="-228600">
                <a:defRPr sz="900" b="1">
                  <a:solidFill>
                    <a:schemeClr val="tx1"/>
                  </a:solidFill>
                  <a:latin typeface="微软雅黑" panose="020B0503020204020204" pitchFamily="34" charset="-122"/>
                  <a:ea typeface="宋体" panose="02010600030101010101" pitchFamily="2" charset="-122"/>
                </a:defRPr>
              </a:lvl3pPr>
              <a:lvl4pPr marL="1600200" indent="-228600">
                <a:defRPr sz="900" b="1">
                  <a:solidFill>
                    <a:schemeClr val="tx1"/>
                  </a:solidFill>
                  <a:latin typeface="微软雅黑" panose="020B0503020204020204" pitchFamily="34" charset="-122"/>
                  <a:ea typeface="宋体" panose="02010600030101010101" pitchFamily="2" charset="-122"/>
                </a:defRPr>
              </a:lvl4pPr>
              <a:lvl5pPr marL="2057400" indent="-228600">
                <a:defRPr sz="900" b="1">
                  <a:solidFill>
                    <a:schemeClr val="tx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9pPr>
            </a:lstStyle>
            <a:p>
              <a:pPr eaLnBrk="1" hangingPunct="1">
                <a:defRPr/>
              </a:pPr>
              <a:endParaRPr lang="zh-CN" altLang="en-US" sz="1662" b="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64" name="AutoShape 70"/>
            <p:cNvSpPr>
              <a:spLocks noChangeArrowheads="1"/>
            </p:cNvSpPr>
            <p:nvPr/>
          </p:nvSpPr>
          <p:spPr bwMode="auto">
            <a:xfrm>
              <a:off x="51221" y="333385"/>
              <a:ext cx="2070187" cy="708263"/>
            </a:xfrm>
            <a:prstGeom prst="roundRect">
              <a:avLst>
                <a:gd name="adj" fmla="val 50000"/>
              </a:avLst>
            </a:prstGeom>
            <a:gradFill rotWithShape="1">
              <a:gsLst>
                <a:gs pos="0">
                  <a:srgbClr val="DDF2C1"/>
                </a:gs>
                <a:gs pos="100000">
                  <a:srgbClr val="99D844"/>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900" b="1">
                  <a:solidFill>
                    <a:schemeClr val="tx1"/>
                  </a:solidFill>
                  <a:latin typeface="微软雅黑" panose="020B0503020204020204" pitchFamily="34" charset="-122"/>
                  <a:ea typeface="宋体" panose="02010600030101010101" pitchFamily="2" charset="-122"/>
                </a:defRPr>
              </a:lvl1pPr>
              <a:lvl2pPr marL="742950" indent="-285750">
                <a:defRPr sz="900" b="1">
                  <a:solidFill>
                    <a:schemeClr val="tx1"/>
                  </a:solidFill>
                  <a:latin typeface="微软雅黑" panose="020B0503020204020204" pitchFamily="34" charset="-122"/>
                  <a:ea typeface="宋体" panose="02010600030101010101" pitchFamily="2" charset="-122"/>
                </a:defRPr>
              </a:lvl2pPr>
              <a:lvl3pPr marL="1143000" indent="-228600">
                <a:defRPr sz="900" b="1">
                  <a:solidFill>
                    <a:schemeClr val="tx1"/>
                  </a:solidFill>
                  <a:latin typeface="微软雅黑" panose="020B0503020204020204" pitchFamily="34" charset="-122"/>
                  <a:ea typeface="宋体" panose="02010600030101010101" pitchFamily="2" charset="-122"/>
                </a:defRPr>
              </a:lvl3pPr>
              <a:lvl4pPr marL="1600200" indent="-228600">
                <a:defRPr sz="900" b="1">
                  <a:solidFill>
                    <a:schemeClr val="tx1"/>
                  </a:solidFill>
                  <a:latin typeface="微软雅黑" panose="020B0503020204020204" pitchFamily="34" charset="-122"/>
                  <a:ea typeface="宋体" panose="02010600030101010101" pitchFamily="2" charset="-122"/>
                </a:defRPr>
              </a:lvl4pPr>
              <a:lvl5pPr marL="2057400" indent="-228600">
                <a:defRPr sz="900" b="1">
                  <a:solidFill>
                    <a:schemeClr val="tx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9pPr>
            </a:lstStyle>
            <a:p>
              <a:pPr eaLnBrk="1" hangingPunct="1">
                <a:defRPr/>
              </a:pPr>
              <a:endParaRPr lang="zh-CN" altLang="en-US" sz="1662" b="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grpSp>
          <p:nvGrpSpPr>
            <p:cNvPr id="36887" name="Group 21"/>
            <p:cNvGrpSpPr>
              <a:grpSpLocks/>
            </p:cNvGrpSpPr>
            <p:nvPr/>
          </p:nvGrpSpPr>
          <p:grpSpPr bwMode="auto">
            <a:xfrm>
              <a:off x="750888" y="0"/>
              <a:ext cx="622300" cy="622300"/>
              <a:chOff x="0" y="0"/>
              <a:chExt cx="622300" cy="622300"/>
            </a:xfrm>
          </p:grpSpPr>
          <p:sp>
            <p:nvSpPr>
              <p:cNvPr id="69" name="Oval 72"/>
              <p:cNvSpPr>
                <a:spLocks noChangeArrowheads="1"/>
              </p:cNvSpPr>
              <p:nvPr/>
            </p:nvSpPr>
            <p:spPr bwMode="auto">
              <a:xfrm>
                <a:off x="355" y="0"/>
                <a:ext cx="621768" cy="622414"/>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900" b="1">
                    <a:solidFill>
                      <a:schemeClr val="tx1"/>
                    </a:solidFill>
                    <a:latin typeface="微软雅黑" panose="020B0503020204020204" pitchFamily="34" charset="-122"/>
                    <a:ea typeface="宋体" panose="02010600030101010101" pitchFamily="2" charset="-122"/>
                  </a:defRPr>
                </a:lvl1pPr>
                <a:lvl2pPr marL="742950" indent="-285750">
                  <a:defRPr sz="900" b="1">
                    <a:solidFill>
                      <a:schemeClr val="tx1"/>
                    </a:solidFill>
                    <a:latin typeface="微软雅黑" panose="020B0503020204020204" pitchFamily="34" charset="-122"/>
                    <a:ea typeface="宋体" panose="02010600030101010101" pitchFamily="2" charset="-122"/>
                  </a:defRPr>
                </a:lvl2pPr>
                <a:lvl3pPr marL="1143000" indent="-228600">
                  <a:defRPr sz="900" b="1">
                    <a:solidFill>
                      <a:schemeClr val="tx1"/>
                    </a:solidFill>
                    <a:latin typeface="微软雅黑" panose="020B0503020204020204" pitchFamily="34" charset="-122"/>
                    <a:ea typeface="宋体" panose="02010600030101010101" pitchFamily="2" charset="-122"/>
                  </a:defRPr>
                </a:lvl3pPr>
                <a:lvl4pPr marL="1600200" indent="-228600">
                  <a:defRPr sz="900" b="1">
                    <a:solidFill>
                      <a:schemeClr val="tx1"/>
                    </a:solidFill>
                    <a:latin typeface="微软雅黑" panose="020B0503020204020204" pitchFamily="34" charset="-122"/>
                    <a:ea typeface="宋体" panose="02010600030101010101" pitchFamily="2" charset="-122"/>
                  </a:defRPr>
                </a:lvl4pPr>
                <a:lvl5pPr marL="2057400" indent="-228600">
                  <a:defRPr sz="900" b="1">
                    <a:solidFill>
                      <a:schemeClr val="tx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9pPr>
              </a:lstStyle>
              <a:p>
                <a:pPr eaLnBrk="1" hangingPunct="1">
                  <a:defRPr/>
                </a:pPr>
                <a:endParaRPr lang="zh-CN" altLang="en-US" sz="1662" b="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70" name="Oval 73"/>
              <p:cNvSpPr>
                <a:spLocks noChangeArrowheads="1"/>
              </p:cNvSpPr>
              <p:nvPr/>
            </p:nvSpPr>
            <p:spPr bwMode="auto">
              <a:xfrm>
                <a:off x="8892" y="2862"/>
                <a:ext cx="607540" cy="608105"/>
              </a:xfrm>
              <a:prstGeom prst="ellipse">
                <a:avLst/>
              </a:prstGeom>
              <a:gradFill rotWithShape="1">
                <a:gsLst>
                  <a:gs pos="0">
                    <a:srgbClr val="D6E1E2"/>
                  </a:gs>
                  <a:gs pos="100000">
                    <a:srgbClr val="F1F5F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900" b="1">
                    <a:solidFill>
                      <a:schemeClr val="tx1"/>
                    </a:solidFill>
                    <a:latin typeface="微软雅黑" panose="020B0503020204020204" pitchFamily="34" charset="-122"/>
                    <a:ea typeface="宋体" panose="02010600030101010101" pitchFamily="2" charset="-122"/>
                  </a:defRPr>
                </a:lvl1pPr>
                <a:lvl2pPr marL="742950" indent="-285750">
                  <a:defRPr sz="900" b="1">
                    <a:solidFill>
                      <a:schemeClr val="tx1"/>
                    </a:solidFill>
                    <a:latin typeface="微软雅黑" panose="020B0503020204020204" pitchFamily="34" charset="-122"/>
                    <a:ea typeface="宋体" panose="02010600030101010101" pitchFamily="2" charset="-122"/>
                  </a:defRPr>
                </a:lvl2pPr>
                <a:lvl3pPr marL="1143000" indent="-228600">
                  <a:defRPr sz="900" b="1">
                    <a:solidFill>
                      <a:schemeClr val="tx1"/>
                    </a:solidFill>
                    <a:latin typeface="微软雅黑" panose="020B0503020204020204" pitchFamily="34" charset="-122"/>
                    <a:ea typeface="宋体" panose="02010600030101010101" pitchFamily="2" charset="-122"/>
                  </a:defRPr>
                </a:lvl3pPr>
                <a:lvl4pPr marL="1600200" indent="-228600">
                  <a:defRPr sz="900" b="1">
                    <a:solidFill>
                      <a:schemeClr val="tx1"/>
                    </a:solidFill>
                    <a:latin typeface="微软雅黑" panose="020B0503020204020204" pitchFamily="34" charset="-122"/>
                    <a:ea typeface="宋体" panose="02010600030101010101" pitchFamily="2" charset="-122"/>
                  </a:defRPr>
                </a:lvl4pPr>
                <a:lvl5pPr marL="2057400" indent="-228600">
                  <a:defRPr sz="900" b="1">
                    <a:solidFill>
                      <a:schemeClr val="tx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9pPr>
              </a:lstStyle>
              <a:p>
                <a:pPr eaLnBrk="1" hangingPunct="1">
                  <a:defRPr/>
                </a:pPr>
                <a:endParaRPr lang="zh-CN" altLang="en-US" sz="1662" b="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71" name="Oval 74"/>
              <p:cNvSpPr>
                <a:spLocks noChangeArrowheads="1"/>
              </p:cNvSpPr>
              <p:nvPr/>
            </p:nvSpPr>
            <p:spPr bwMode="auto">
              <a:xfrm>
                <a:off x="14583" y="10016"/>
                <a:ext cx="577661" cy="566611"/>
              </a:xfrm>
              <a:prstGeom prst="ellipse">
                <a:avLst/>
              </a:prstGeom>
              <a:gradFill rotWithShape="1">
                <a:gsLst>
                  <a:gs pos="0">
                    <a:srgbClr val="AAB2B3"/>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900" b="1">
                    <a:solidFill>
                      <a:schemeClr val="tx1"/>
                    </a:solidFill>
                    <a:latin typeface="微软雅黑" panose="020B0503020204020204" pitchFamily="34" charset="-122"/>
                    <a:ea typeface="宋体" panose="02010600030101010101" pitchFamily="2" charset="-122"/>
                  </a:defRPr>
                </a:lvl1pPr>
                <a:lvl2pPr marL="742950" indent="-285750">
                  <a:defRPr sz="900" b="1">
                    <a:solidFill>
                      <a:schemeClr val="tx1"/>
                    </a:solidFill>
                    <a:latin typeface="微软雅黑" panose="020B0503020204020204" pitchFamily="34" charset="-122"/>
                    <a:ea typeface="宋体" panose="02010600030101010101" pitchFamily="2" charset="-122"/>
                  </a:defRPr>
                </a:lvl2pPr>
                <a:lvl3pPr marL="1143000" indent="-228600">
                  <a:defRPr sz="900" b="1">
                    <a:solidFill>
                      <a:schemeClr val="tx1"/>
                    </a:solidFill>
                    <a:latin typeface="微软雅黑" panose="020B0503020204020204" pitchFamily="34" charset="-122"/>
                    <a:ea typeface="宋体" panose="02010600030101010101" pitchFamily="2" charset="-122"/>
                  </a:defRPr>
                </a:lvl3pPr>
                <a:lvl4pPr marL="1600200" indent="-228600">
                  <a:defRPr sz="900" b="1">
                    <a:solidFill>
                      <a:schemeClr val="tx1"/>
                    </a:solidFill>
                    <a:latin typeface="微软雅黑" panose="020B0503020204020204" pitchFamily="34" charset="-122"/>
                    <a:ea typeface="宋体" panose="02010600030101010101" pitchFamily="2" charset="-122"/>
                  </a:defRPr>
                </a:lvl4pPr>
                <a:lvl5pPr marL="2057400" indent="-228600">
                  <a:defRPr sz="900" b="1">
                    <a:solidFill>
                      <a:schemeClr val="tx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9pPr>
              </a:lstStyle>
              <a:p>
                <a:pPr eaLnBrk="1" hangingPunct="1">
                  <a:defRPr/>
                </a:pPr>
                <a:endParaRPr lang="zh-CN" altLang="en-US" sz="1662" b="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72" name="Oval 75"/>
              <p:cNvSpPr>
                <a:spLocks noChangeArrowheads="1"/>
              </p:cNvSpPr>
              <p:nvPr/>
            </p:nvSpPr>
            <p:spPr bwMode="auto">
              <a:xfrm>
                <a:off x="50153" y="25755"/>
                <a:ext cx="512212" cy="460729"/>
              </a:xfrm>
              <a:prstGeom prst="ellipse">
                <a:avLst/>
              </a:prstGeom>
              <a:gradFill rotWithShape="1">
                <a:gsLst>
                  <a:gs pos="0">
                    <a:srgbClr val="FFFFFF"/>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900" b="1">
                    <a:solidFill>
                      <a:schemeClr val="tx1"/>
                    </a:solidFill>
                    <a:latin typeface="微软雅黑" panose="020B0503020204020204" pitchFamily="34" charset="-122"/>
                    <a:ea typeface="宋体" panose="02010600030101010101" pitchFamily="2" charset="-122"/>
                  </a:defRPr>
                </a:lvl1pPr>
                <a:lvl2pPr marL="742950" indent="-285750">
                  <a:defRPr sz="900" b="1">
                    <a:solidFill>
                      <a:schemeClr val="tx1"/>
                    </a:solidFill>
                    <a:latin typeface="微软雅黑" panose="020B0503020204020204" pitchFamily="34" charset="-122"/>
                    <a:ea typeface="宋体" panose="02010600030101010101" pitchFamily="2" charset="-122"/>
                  </a:defRPr>
                </a:lvl2pPr>
                <a:lvl3pPr marL="1143000" indent="-228600">
                  <a:defRPr sz="900" b="1">
                    <a:solidFill>
                      <a:schemeClr val="tx1"/>
                    </a:solidFill>
                    <a:latin typeface="微软雅黑" panose="020B0503020204020204" pitchFamily="34" charset="-122"/>
                    <a:ea typeface="宋体" panose="02010600030101010101" pitchFamily="2" charset="-122"/>
                  </a:defRPr>
                </a:lvl3pPr>
                <a:lvl4pPr marL="1600200" indent="-228600">
                  <a:defRPr sz="900" b="1">
                    <a:solidFill>
                      <a:schemeClr val="tx1"/>
                    </a:solidFill>
                    <a:latin typeface="微软雅黑" panose="020B0503020204020204" pitchFamily="34" charset="-122"/>
                    <a:ea typeface="宋体" panose="02010600030101010101" pitchFamily="2" charset="-122"/>
                  </a:defRPr>
                </a:lvl4pPr>
                <a:lvl5pPr marL="2057400" indent="-228600">
                  <a:defRPr sz="900" b="1">
                    <a:solidFill>
                      <a:schemeClr val="tx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9pPr>
              </a:lstStyle>
              <a:p>
                <a:pPr eaLnBrk="1" hangingPunct="1">
                  <a:defRPr/>
                </a:pPr>
                <a:endParaRPr lang="zh-CN" altLang="en-US" sz="1662" b="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73" name="Text Box 76"/>
              <p:cNvSpPr>
                <a:spLocks noChangeArrowheads="1"/>
              </p:cNvSpPr>
              <p:nvPr/>
            </p:nvSpPr>
            <p:spPr bwMode="auto">
              <a:xfrm>
                <a:off x="132676" y="87281"/>
                <a:ext cx="293099" cy="443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900" b="1">
                    <a:solidFill>
                      <a:schemeClr val="tx1"/>
                    </a:solidFill>
                    <a:latin typeface="微软雅黑" panose="020B0503020204020204" pitchFamily="34" charset="-122"/>
                    <a:ea typeface="宋体" panose="02010600030101010101" pitchFamily="2" charset="-122"/>
                  </a:defRPr>
                </a:lvl1pPr>
                <a:lvl2pPr marL="742950" indent="-285750">
                  <a:defRPr sz="900" b="1">
                    <a:solidFill>
                      <a:schemeClr val="tx1"/>
                    </a:solidFill>
                    <a:latin typeface="微软雅黑" panose="020B0503020204020204" pitchFamily="34" charset="-122"/>
                    <a:ea typeface="宋体" panose="02010600030101010101" pitchFamily="2" charset="-122"/>
                  </a:defRPr>
                </a:lvl2pPr>
                <a:lvl3pPr marL="1143000" indent="-228600">
                  <a:defRPr sz="900" b="1">
                    <a:solidFill>
                      <a:schemeClr val="tx1"/>
                    </a:solidFill>
                    <a:latin typeface="微软雅黑" panose="020B0503020204020204" pitchFamily="34" charset="-122"/>
                    <a:ea typeface="宋体" panose="02010600030101010101" pitchFamily="2" charset="-122"/>
                  </a:defRPr>
                </a:lvl3pPr>
                <a:lvl4pPr marL="1600200" indent="-228600">
                  <a:defRPr sz="900" b="1">
                    <a:solidFill>
                      <a:schemeClr val="tx1"/>
                    </a:solidFill>
                    <a:latin typeface="微软雅黑" panose="020B0503020204020204" pitchFamily="34" charset="-122"/>
                    <a:ea typeface="宋体" panose="02010600030101010101" pitchFamily="2" charset="-122"/>
                  </a:defRPr>
                </a:lvl4pPr>
                <a:lvl5pPr marL="2057400" indent="-228600">
                  <a:defRPr sz="900" b="1">
                    <a:solidFill>
                      <a:schemeClr val="tx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9pPr>
              </a:lstStyle>
              <a:p>
                <a:pPr eaLnBrk="1" hangingPunct="1">
                  <a:defRPr/>
                </a:pPr>
                <a:r>
                  <a:rPr lang="en-US" altLang="zh-CN" sz="2215" b="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2</a:t>
                </a:r>
              </a:p>
            </p:txBody>
          </p:sp>
        </p:grpSp>
        <p:sp>
          <p:nvSpPr>
            <p:cNvPr id="66" name="Text Box 77"/>
            <p:cNvSpPr>
              <a:spLocks noChangeArrowheads="1"/>
            </p:cNvSpPr>
            <p:nvPr/>
          </p:nvSpPr>
          <p:spPr bwMode="auto">
            <a:xfrm>
              <a:off x="76832" y="756912"/>
              <a:ext cx="2057382" cy="1927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900" b="1">
                  <a:solidFill>
                    <a:schemeClr val="tx1"/>
                  </a:solidFill>
                  <a:latin typeface="微软雅黑" panose="020B0503020204020204" pitchFamily="34" charset="-122"/>
                  <a:ea typeface="宋体" panose="02010600030101010101" pitchFamily="2" charset="-122"/>
                </a:defRPr>
              </a:lvl1pPr>
              <a:lvl2pPr marL="742950" indent="-285750">
                <a:defRPr sz="900" b="1">
                  <a:solidFill>
                    <a:schemeClr val="tx1"/>
                  </a:solidFill>
                  <a:latin typeface="微软雅黑" panose="020B0503020204020204" pitchFamily="34" charset="-122"/>
                  <a:ea typeface="宋体" panose="02010600030101010101" pitchFamily="2" charset="-122"/>
                </a:defRPr>
              </a:lvl2pPr>
              <a:lvl3pPr marL="1143000" indent="-228600">
                <a:defRPr sz="900" b="1">
                  <a:solidFill>
                    <a:schemeClr val="tx1"/>
                  </a:solidFill>
                  <a:latin typeface="微软雅黑" panose="020B0503020204020204" pitchFamily="34" charset="-122"/>
                  <a:ea typeface="宋体" panose="02010600030101010101" pitchFamily="2" charset="-122"/>
                </a:defRPr>
              </a:lvl3pPr>
              <a:lvl4pPr marL="1600200" indent="-228600">
                <a:defRPr sz="900" b="1">
                  <a:solidFill>
                    <a:schemeClr val="tx1"/>
                  </a:solidFill>
                  <a:latin typeface="微软雅黑" panose="020B0503020204020204" pitchFamily="34" charset="-122"/>
                  <a:ea typeface="宋体" panose="02010600030101010101" pitchFamily="2" charset="-122"/>
                </a:defRPr>
              </a:lvl4pPr>
              <a:lvl5pPr marL="2057400" indent="-228600">
                <a:defRPr sz="900" b="1">
                  <a:solidFill>
                    <a:schemeClr val="tx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9pPr>
            </a:lstStyle>
            <a:p>
              <a:pPr eaLnBrk="1" hangingPunct="1">
                <a:lnSpc>
                  <a:spcPct val="150000"/>
                </a:lnSpc>
                <a:defRPr/>
              </a:pPr>
              <a:r>
                <a:rPr lang="zh-CN" altLang="en-US" sz="1477" dirty="0" smtClean="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对通信电缆</a:t>
              </a:r>
              <a:r>
                <a:rPr lang="zh-CN" altLang="en-US" sz="1477"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管道重要部分进行清理封堵。电缆管道数据采集过程中，集中对富余管孔进行封堵，防止淤塞。封堵材料选用可拆卸的封堵工具。</a:t>
              </a:r>
              <a:endParaRPr lang="zh-CN" altLang="en-US" sz="1477" b="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67" name="AutoShape 78"/>
            <p:cNvSpPr>
              <a:spLocks noChangeArrowheads="1"/>
            </p:cNvSpPr>
            <p:nvPr/>
          </p:nvSpPr>
          <p:spPr bwMode="auto">
            <a:xfrm>
              <a:off x="2846" y="3160714"/>
              <a:ext cx="2164092" cy="869948"/>
            </a:xfrm>
            <a:prstGeom prst="roundRect">
              <a:avLst>
                <a:gd name="adj" fmla="val 40389"/>
              </a:avLst>
            </a:prstGeom>
            <a:gradFill rotWithShape="1">
              <a:gsLst>
                <a:gs pos="0">
                  <a:srgbClr val="B2B2B2"/>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900" b="1">
                  <a:solidFill>
                    <a:schemeClr val="tx1"/>
                  </a:solidFill>
                  <a:latin typeface="微软雅黑" panose="020B0503020204020204" pitchFamily="34" charset="-122"/>
                  <a:ea typeface="宋体" panose="02010600030101010101" pitchFamily="2" charset="-122"/>
                </a:defRPr>
              </a:lvl1pPr>
              <a:lvl2pPr marL="742950" indent="-285750">
                <a:defRPr sz="900" b="1">
                  <a:solidFill>
                    <a:schemeClr val="tx1"/>
                  </a:solidFill>
                  <a:latin typeface="微软雅黑" panose="020B0503020204020204" pitchFamily="34" charset="-122"/>
                  <a:ea typeface="宋体" panose="02010600030101010101" pitchFamily="2" charset="-122"/>
                </a:defRPr>
              </a:lvl2pPr>
              <a:lvl3pPr marL="1143000" indent="-228600">
                <a:defRPr sz="900" b="1">
                  <a:solidFill>
                    <a:schemeClr val="tx1"/>
                  </a:solidFill>
                  <a:latin typeface="微软雅黑" panose="020B0503020204020204" pitchFamily="34" charset="-122"/>
                  <a:ea typeface="宋体" panose="02010600030101010101" pitchFamily="2" charset="-122"/>
                </a:defRPr>
              </a:lvl3pPr>
              <a:lvl4pPr marL="1600200" indent="-228600">
                <a:defRPr sz="900" b="1">
                  <a:solidFill>
                    <a:schemeClr val="tx1"/>
                  </a:solidFill>
                  <a:latin typeface="微软雅黑" panose="020B0503020204020204" pitchFamily="34" charset="-122"/>
                  <a:ea typeface="宋体" panose="02010600030101010101" pitchFamily="2" charset="-122"/>
                </a:defRPr>
              </a:lvl4pPr>
              <a:lvl5pPr marL="2057400" indent="-228600">
                <a:defRPr sz="900" b="1">
                  <a:solidFill>
                    <a:schemeClr val="tx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9pPr>
            </a:lstStyle>
            <a:p>
              <a:pPr eaLnBrk="1" hangingPunct="1">
                <a:defRPr/>
              </a:pPr>
              <a:endParaRPr lang="zh-CN" altLang="en-US" sz="1662" b="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68" name="AutoShape 79"/>
            <p:cNvSpPr>
              <a:spLocks noChangeArrowheads="1"/>
            </p:cNvSpPr>
            <p:nvPr/>
          </p:nvSpPr>
          <p:spPr bwMode="auto">
            <a:xfrm>
              <a:off x="46952" y="3185038"/>
              <a:ext cx="2070188" cy="706832"/>
            </a:xfrm>
            <a:prstGeom prst="roundRect">
              <a:avLst>
                <a:gd name="adj" fmla="val 50000"/>
              </a:avLst>
            </a:prstGeom>
            <a:gradFill rotWithShape="1">
              <a:gsLst>
                <a:gs pos="0">
                  <a:srgbClr val="DDDDDD"/>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900" b="1">
                  <a:solidFill>
                    <a:schemeClr val="tx1"/>
                  </a:solidFill>
                  <a:latin typeface="微软雅黑" panose="020B0503020204020204" pitchFamily="34" charset="-122"/>
                  <a:ea typeface="宋体" panose="02010600030101010101" pitchFamily="2" charset="-122"/>
                </a:defRPr>
              </a:lvl1pPr>
              <a:lvl2pPr marL="742950" indent="-285750">
                <a:defRPr sz="900" b="1">
                  <a:solidFill>
                    <a:schemeClr val="tx1"/>
                  </a:solidFill>
                  <a:latin typeface="微软雅黑" panose="020B0503020204020204" pitchFamily="34" charset="-122"/>
                  <a:ea typeface="宋体" panose="02010600030101010101" pitchFamily="2" charset="-122"/>
                </a:defRPr>
              </a:lvl2pPr>
              <a:lvl3pPr marL="1143000" indent="-228600">
                <a:defRPr sz="900" b="1">
                  <a:solidFill>
                    <a:schemeClr val="tx1"/>
                  </a:solidFill>
                  <a:latin typeface="微软雅黑" panose="020B0503020204020204" pitchFamily="34" charset="-122"/>
                  <a:ea typeface="宋体" panose="02010600030101010101" pitchFamily="2" charset="-122"/>
                </a:defRPr>
              </a:lvl3pPr>
              <a:lvl4pPr marL="1600200" indent="-228600">
                <a:defRPr sz="900" b="1">
                  <a:solidFill>
                    <a:schemeClr val="tx1"/>
                  </a:solidFill>
                  <a:latin typeface="微软雅黑" panose="020B0503020204020204" pitchFamily="34" charset="-122"/>
                  <a:ea typeface="宋体" panose="02010600030101010101" pitchFamily="2" charset="-122"/>
                </a:defRPr>
              </a:lvl4pPr>
              <a:lvl5pPr marL="2057400" indent="-228600">
                <a:defRPr sz="900" b="1">
                  <a:solidFill>
                    <a:schemeClr val="tx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9pPr>
            </a:lstStyle>
            <a:p>
              <a:pPr algn="ctr" eaLnBrk="1" hangingPunct="1">
                <a:defRPr/>
              </a:pPr>
              <a:r>
                <a:rPr lang="zh-CN" altLang="en-US" sz="1662"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防火堵漏</a:t>
              </a:r>
            </a:p>
          </p:txBody>
        </p:sp>
      </p:grpSp>
      <p:grpSp>
        <p:nvGrpSpPr>
          <p:cNvPr id="36868" name="Group 30"/>
          <p:cNvGrpSpPr>
            <a:grpSpLocks/>
          </p:cNvGrpSpPr>
          <p:nvPr/>
        </p:nvGrpSpPr>
        <p:grpSpPr bwMode="auto">
          <a:xfrm>
            <a:off x="6007100" y="1704975"/>
            <a:ext cx="2420938" cy="4471988"/>
            <a:chOff x="0" y="0"/>
            <a:chExt cx="2170113" cy="4030613"/>
          </a:xfrm>
        </p:grpSpPr>
        <p:sp>
          <p:nvSpPr>
            <p:cNvPr id="75" name="AutoShape 81"/>
            <p:cNvSpPr>
              <a:spLocks noChangeArrowheads="1"/>
            </p:cNvSpPr>
            <p:nvPr/>
          </p:nvSpPr>
          <p:spPr bwMode="auto">
            <a:xfrm>
              <a:off x="5692" y="303333"/>
              <a:ext cx="2164421" cy="2857343"/>
            </a:xfrm>
            <a:prstGeom prst="roundRect">
              <a:avLst>
                <a:gd name="adj" fmla="val 17505"/>
              </a:avLst>
            </a:prstGeom>
            <a:gradFill rotWithShape="1">
              <a:gsLst>
                <a:gs pos="0">
                  <a:srgbClr val="C16237"/>
                </a:gs>
                <a:gs pos="100000">
                  <a:srgbClr val="AB4E47"/>
                </a:gs>
              </a:gsLst>
              <a:lin ang="27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900" b="1">
                  <a:solidFill>
                    <a:schemeClr val="tx1"/>
                  </a:solidFill>
                  <a:latin typeface="微软雅黑" panose="020B0503020204020204" pitchFamily="34" charset="-122"/>
                  <a:ea typeface="宋体" panose="02010600030101010101" pitchFamily="2" charset="-122"/>
                </a:defRPr>
              </a:lvl1pPr>
              <a:lvl2pPr marL="742950" indent="-285750">
                <a:defRPr sz="900" b="1">
                  <a:solidFill>
                    <a:schemeClr val="tx1"/>
                  </a:solidFill>
                  <a:latin typeface="微软雅黑" panose="020B0503020204020204" pitchFamily="34" charset="-122"/>
                  <a:ea typeface="宋体" panose="02010600030101010101" pitchFamily="2" charset="-122"/>
                </a:defRPr>
              </a:lvl2pPr>
              <a:lvl3pPr marL="1143000" indent="-228600">
                <a:defRPr sz="900" b="1">
                  <a:solidFill>
                    <a:schemeClr val="tx1"/>
                  </a:solidFill>
                  <a:latin typeface="微软雅黑" panose="020B0503020204020204" pitchFamily="34" charset="-122"/>
                  <a:ea typeface="宋体" panose="02010600030101010101" pitchFamily="2" charset="-122"/>
                </a:defRPr>
              </a:lvl3pPr>
              <a:lvl4pPr marL="1600200" indent="-228600">
                <a:defRPr sz="900" b="1">
                  <a:solidFill>
                    <a:schemeClr val="tx1"/>
                  </a:solidFill>
                  <a:latin typeface="微软雅黑" panose="020B0503020204020204" pitchFamily="34" charset="-122"/>
                  <a:ea typeface="宋体" panose="02010600030101010101" pitchFamily="2" charset="-122"/>
                </a:defRPr>
              </a:lvl4pPr>
              <a:lvl5pPr marL="2057400" indent="-228600">
                <a:defRPr sz="900" b="1">
                  <a:solidFill>
                    <a:schemeClr val="tx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9pPr>
            </a:lstStyle>
            <a:p>
              <a:pPr eaLnBrk="1" hangingPunct="1">
                <a:defRPr/>
              </a:pPr>
              <a:endParaRPr lang="zh-CN" altLang="en-US" sz="1662" b="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76" name="AutoShape 82"/>
            <p:cNvSpPr>
              <a:spLocks noChangeArrowheads="1"/>
            </p:cNvSpPr>
            <p:nvPr/>
          </p:nvSpPr>
          <p:spPr bwMode="auto">
            <a:xfrm>
              <a:off x="39845" y="310488"/>
              <a:ext cx="2098962" cy="2804402"/>
            </a:xfrm>
            <a:prstGeom prst="roundRect">
              <a:avLst>
                <a:gd name="adj" fmla="val 16667"/>
              </a:avLst>
            </a:prstGeom>
            <a:solidFill>
              <a:srgbClr val="E98B65"/>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900" b="1">
                  <a:solidFill>
                    <a:schemeClr val="tx1"/>
                  </a:solidFill>
                  <a:latin typeface="微软雅黑" panose="020B0503020204020204" pitchFamily="34" charset="-122"/>
                  <a:ea typeface="宋体" panose="02010600030101010101" pitchFamily="2" charset="-122"/>
                </a:defRPr>
              </a:lvl1pPr>
              <a:lvl2pPr marL="742950" indent="-285750">
                <a:defRPr sz="900" b="1">
                  <a:solidFill>
                    <a:schemeClr val="tx1"/>
                  </a:solidFill>
                  <a:latin typeface="微软雅黑" panose="020B0503020204020204" pitchFamily="34" charset="-122"/>
                  <a:ea typeface="宋体" panose="02010600030101010101" pitchFamily="2" charset="-122"/>
                </a:defRPr>
              </a:lvl2pPr>
              <a:lvl3pPr marL="1143000" indent="-228600">
                <a:defRPr sz="900" b="1">
                  <a:solidFill>
                    <a:schemeClr val="tx1"/>
                  </a:solidFill>
                  <a:latin typeface="微软雅黑" panose="020B0503020204020204" pitchFamily="34" charset="-122"/>
                  <a:ea typeface="宋体" panose="02010600030101010101" pitchFamily="2" charset="-122"/>
                </a:defRPr>
              </a:lvl3pPr>
              <a:lvl4pPr marL="1600200" indent="-228600">
                <a:defRPr sz="900" b="1">
                  <a:solidFill>
                    <a:schemeClr val="tx1"/>
                  </a:solidFill>
                  <a:latin typeface="微软雅黑" panose="020B0503020204020204" pitchFamily="34" charset="-122"/>
                  <a:ea typeface="宋体" panose="02010600030101010101" pitchFamily="2" charset="-122"/>
                </a:defRPr>
              </a:lvl4pPr>
              <a:lvl5pPr marL="2057400" indent="-228600">
                <a:defRPr sz="900" b="1">
                  <a:solidFill>
                    <a:schemeClr val="tx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9pPr>
            </a:lstStyle>
            <a:p>
              <a:pPr eaLnBrk="1" hangingPunct="1">
                <a:defRPr/>
              </a:pPr>
              <a:endParaRPr lang="zh-CN" altLang="en-US" sz="1662" b="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77" name="AutoShape 83"/>
            <p:cNvSpPr>
              <a:spLocks noChangeArrowheads="1"/>
            </p:cNvSpPr>
            <p:nvPr/>
          </p:nvSpPr>
          <p:spPr bwMode="auto">
            <a:xfrm>
              <a:off x="56921" y="2375157"/>
              <a:ext cx="2070501" cy="709685"/>
            </a:xfrm>
            <a:prstGeom prst="roundRect">
              <a:avLst>
                <a:gd name="adj" fmla="val 50000"/>
              </a:avLst>
            </a:prstGeom>
            <a:gradFill rotWithShape="1">
              <a:gsLst>
                <a:gs pos="0">
                  <a:srgbClr val="E98B65"/>
                </a:gs>
                <a:gs pos="100000">
                  <a:srgbClr val="F2BCA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900" b="1">
                  <a:solidFill>
                    <a:schemeClr val="tx1"/>
                  </a:solidFill>
                  <a:latin typeface="微软雅黑" panose="020B0503020204020204" pitchFamily="34" charset="-122"/>
                  <a:ea typeface="宋体" panose="02010600030101010101" pitchFamily="2" charset="-122"/>
                </a:defRPr>
              </a:lvl1pPr>
              <a:lvl2pPr marL="742950" indent="-285750">
                <a:defRPr sz="900" b="1">
                  <a:solidFill>
                    <a:schemeClr val="tx1"/>
                  </a:solidFill>
                  <a:latin typeface="微软雅黑" panose="020B0503020204020204" pitchFamily="34" charset="-122"/>
                  <a:ea typeface="宋体" panose="02010600030101010101" pitchFamily="2" charset="-122"/>
                </a:defRPr>
              </a:lvl2pPr>
              <a:lvl3pPr marL="1143000" indent="-228600">
                <a:defRPr sz="900" b="1">
                  <a:solidFill>
                    <a:schemeClr val="tx1"/>
                  </a:solidFill>
                  <a:latin typeface="微软雅黑" panose="020B0503020204020204" pitchFamily="34" charset="-122"/>
                  <a:ea typeface="宋体" panose="02010600030101010101" pitchFamily="2" charset="-122"/>
                </a:defRPr>
              </a:lvl3pPr>
              <a:lvl4pPr marL="1600200" indent="-228600">
                <a:defRPr sz="900" b="1">
                  <a:solidFill>
                    <a:schemeClr val="tx1"/>
                  </a:solidFill>
                  <a:latin typeface="微软雅黑" panose="020B0503020204020204" pitchFamily="34" charset="-122"/>
                  <a:ea typeface="宋体" panose="02010600030101010101" pitchFamily="2" charset="-122"/>
                </a:defRPr>
              </a:lvl4pPr>
              <a:lvl5pPr marL="2057400" indent="-228600">
                <a:defRPr sz="900" b="1">
                  <a:solidFill>
                    <a:schemeClr val="tx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9pPr>
            </a:lstStyle>
            <a:p>
              <a:pPr eaLnBrk="1" hangingPunct="1">
                <a:defRPr/>
              </a:pPr>
              <a:endParaRPr lang="zh-CN" altLang="en-US" sz="1662" b="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78" name="AutoShape 84"/>
            <p:cNvSpPr>
              <a:spLocks noChangeArrowheads="1"/>
            </p:cNvSpPr>
            <p:nvPr/>
          </p:nvSpPr>
          <p:spPr bwMode="auto">
            <a:xfrm>
              <a:off x="56921" y="333381"/>
              <a:ext cx="2070501" cy="708254"/>
            </a:xfrm>
            <a:prstGeom prst="roundRect">
              <a:avLst>
                <a:gd name="adj" fmla="val 50000"/>
              </a:avLst>
            </a:prstGeom>
            <a:gradFill rotWithShape="1">
              <a:gsLst>
                <a:gs pos="0">
                  <a:srgbClr val="F8D8CC"/>
                </a:gs>
                <a:gs pos="100000">
                  <a:srgbClr val="E98B6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900" b="1">
                  <a:solidFill>
                    <a:schemeClr val="tx1"/>
                  </a:solidFill>
                  <a:latin typeface="微软雅黑" panose="020B0503020204020204" pitchFamily="34" charset="-122"/>
                  <a:ea typeface="宋体" panose="02010600030101010101" pitchFamily="2" charset="-122"/>
                </a:defRPr>
              </a:lvl1pPr>
              <a:lvl2pPr marL="742950" indent="-285750">
                <a:defRPr sz="900" b="1">
                  <a:solidFill>
                    <a:schemeClr val="tx1"/>
                  </a:solidFill>
                  <a:latin typeface="微软雅黑" panose="020B0503020204020204" pitchFamily="34" charset="-122"/>
                  <a:ea typeface="宋体" panose="02010600030101010101" pitchFamily="2" charset="-122"/>
                </a:defRPr>
              </a:lvl2pPr>
              <a:lvl3pPr marL="1143000" indent="-228600">
                <a:defRPr sz="900" b="1">
                  <a:solidFill>
                    <a:schemeClr val="tx1"/>
                  </a:solidFill>
                  <a:latin typeface="微软雅黑" panose="020B0503020204020204" pitchFamily="34" charset="-122"/>
                  <a:ea typeface="宋体" panose="02010600030101010101" pitchFamily="2" charset="-122"/>
                </a:defRPr>
              </a:lvl3pPr>
              <a:lvl4pPr marL="1600200" indent="-228600">
                <a:defRPr sz="900" b="1">
                  <a:solidFill>
                    <a:schemeClr val="tx1"/>
                  </a:solidFill>
                  <a:latin typeface="微软雅黑" panose="020B0503020204020204" pitchFamily="34" charset="-122"/>
                  <a:ea typeface="宋体" panose="02010600030101010101" pitchFamily="2" charset="-122"/>
                </a:defRPr>
              </a:lvl4pPr>
              <a:lvl5pPr marL="2057400" indent="-228600">
                <a:defRPr sz="900" b="1">
                  <a:solidFill>
                    <a:schemeClr val="tx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9pPr>
            </a:lstStyle>
            <a:p>
              <a:pPr eaLnBrk="1" hangingPunct="1">
                <a:defRPr/>
              </a:pPr>
              <a:endParaRPr lang="zh-CN" altLang="en-US" sz="1662" b="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grpSp>
          <p:nvGrpSpPr>
            <p:cNvPr id="36874" name="Group 35"/>
            <p:cNvGrpSpPr>
              <a:grpSpLocks/>
            </p:cNvGrpSpPr>
            <p:nvPr/>
          </p:nvGrpSpPr>
          <p:grpSpPr bwMode="auto">
            <a:xfrm>
              <a:off x="757625" y="0"/>
              <a:ext cx="621763" cy="622726"/>
              <a:chOff x="0" y="0"/>
              <a:chExt cx="621763" cy="622726"/>
            </a:xfrm>
          </p:grpSpPr>
          <p:sp>
            <p:nvSpPr>
              <p:cNvPr id="83" name="Oval 87"/>
              <p:cNvSpPr>
                <a:spLocks noChangeArrowheads="1"/>
              </p:cNvSpPr>
              <p:nvPr/>
            </p:nvSpPr>
            <p:spPr bwMode="auto">
              <a:xfrm>
                <a:off x="-575" y="0"/>
                <a:ext cx="621862" cy="622406"/>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900" b="1">
                    <a:solidFill>
                      <a:schemeClr val="tx1"/>
                    </a:solidFill>
                    <a:latin typeface="微软雅黑" panose="020B0503020204020204" pitchFamily="34" charset="-122"/>
                    <a:ea typeface="宋体" panose="02010600030101010101" pitchFamily="2" charset="-122"/>
                  </a:defRPr>
                </a:lvl1pPr>
                <a:lvl2pPr marL="742950" indent="-285750">
                  <a:defRPr sz="900" b="1">
                    <a:solidFill>
                      <a:schemeClr val="tx1"/>
                    </a:solidFill>
                    <a:latin typeface="微软雅黑" panose="020B0503020204020204" pitchFamily="34" charset="-122"/>
                    <a:ea typeface="宋体" panose="02010600030101010101" pitchFamily="2" charset="-122"/>
                  </a:defRPr>
                </a:lvl2pPr>
                <a:lvl3pPr marL="1143000" indent="-228600">
                  <a:defRPr sz="900" b="1">
                    <a:solidFill>
                      <a:schemeClr val="tx1"/>
                    </a:solidFill>
                    <a:latin typeface="微软雅黑" panose="020B0503020204020204" pitchFamily="34" charset="-122"/>
                    <a:ea typeface="宋体" panose="02010600030101010101" pitchFamily="2" charset="-122"/>
                  </a:defRPr>
                </a:lvl3pPr>
                <a:lvl4pPr marL="1600200" indent="-228600">
                  <a:defRPr sz="900" b="1">
                    <a:solidFill>
                      <a:schemeClr val="tx1"/>
                    </a:solidFill>
                    <a:latin typeface="微软雅黑" panose="020B0503020204020204" pitchFamily="34" charset="-122"/>
                    <a:ea typeface="宋体" panose="02010600030101010101" pitchFamily="2" charset="-122"/>
                  </a:defRPr>
                </a:lvl4pPr>
                <a:lvl5pPr marL="2057400" indent="-228600">
                  <a:defRPr sz="900" b="1">
                    <a:solidFill>
                      <a:schemeClr val="tx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9pPr>
              </a:lstStyle>
              <a:p>
                <a:pPr eaLnBrk="1" hangingPunct="1">
                  <a:defRPr/>
                </a:pPr>
                <a:endParaRPr lang="zh-CN" altLang="en-US" sz="1662" b="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84" name="Oval 88"/>
              <p:cNvSpPr>
                <a:spLocks noChangeArrowheads="1"/>
              </p:cNvSpPr>
              <p:nvPr/>
            </p:nvSpPr>
            <p:spPr bwMode="auto">
              <a:xfrm>
                <a:off x="6540" y="4293"/>
                <a:ext cx="607631" cy="606667"/>
              </a:xfrm>
              <a:prstGeom prst="ellipse">
                <a:avLst/>
              </a:prstGeom>
              <a:gradFill rotWithShape="1">
                <a:gsLst>
                  <a:gs pos="0">
                    <a:srgbClr val="D6E1E2"/>
                  </a:gs>
                  <a:gs pos="100000">
                    <a:srgbClr val="F1F5F5"/>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900" b="1">
                    <a:solidFill>
                      <a:schemeClr val="tx1"/>
                    </a:solidFill>
                    <a:latin typeface="微软雅黑" panose="020B0503020204020204" pitchFamily="34" charset="-122"/>
                    <a:ea typeface="宋体" panose="02010600030101010101" pitchFamily="2" charset="-122"/>
                  </a:defRPr>
                </a:lvl1pPr>
                <a:lvl2pPr marL="742950" indent="-285750">
                  <a:defRPr sz="900" b="1">
                    <a:solidFill>
                      <a:schemeClr val="tx1"/>
                    </a:solidFill>
                    <a:latin typeface="微软雅黑" panose="020B0503020204020204" pitchFamily="34" charset="-122"/>
                    <a:ea typeface="宋体" panose="02010600030101010101" pitchFamily="2" charset="-122"/>
                  </a:defRPr>
                </a:lvl2pPr>
                <a:lvl3pPr marL="1143000" indent="-228600">
                  <a:defRPr sz="900" b="1">
                    <a:solidFill>
                      <a:schemeClr val="tx1"/>
                    </a:solidFill>
                    <a:latin typeface="微软雅黑" panose="020B0503020204020204" pitchFamily="34" charset="-122"/>
                    <a:ea typeface="宋体" panose="02010600030101010101" pitchFamily="2" charset="-122"/>
                  </a:defRPr>
                </a:lvl3pPr>
                <a:lvl4pPr marL="1600200" indent="-228600">
                  <a:defRPr sz="900" b="1">
                    <a:solidFill>
                      <a:schemeClr val="tx1"/>
                    </a:solidFill>
                    <a:latin typeface="微软雅黑" panose="020B0503020204020204" pitchFamily="34" charset="-122"/>
                    <a:ea typeface="宋体" panose="02010600030101010101" pitchFamily="2" charset="-122"/>
                  </a:defRPr>
                </a:lvl4pPr>
                <a:lvl5pPr marL="2057400" indent="-228600">
                  <a:defRPr sz="900" b="1">
                    <a:solidFill>
                      <a:schemeClr val="tx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9pPr>
              </a:lstStyle>
              <a:p>
                <a:pPr eaLnBrk="1" hangingPunct="1">
                  <a:defRPr/>
                </a:pPr>
                <a:endParaRPr lang="zh-CN" altLang="en-US" sz="1662" b="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85" name="Oval 89"/>
              <p:cNvSpPr>
                <a:spLocks noChangeArrowheads="1"/>
              </p:cNvSpPr>
              <p:nvPr/>
            </p:nvSpPr>
            <p:spPr bwMode="auto">
              <a:xfrm>
                <a:off x="13655" y="10016"/>
                <a:ext cx="577748" cy="566604"/>
              </a:xfrm>
              <a:prstGeom prst="ellipse">
                <a:avLst/>
              </a:prstGeom>
              <a:gradFill rotWithShape="1">
                <a:gsLst>
                  <a:gs pos="0">
                    <a:srgbClr val="AAB2B3"/>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900" b="1">
                    <a:solidFill>
                      <a:schemeClr val="tx1"/>
                    </a:solidFill>
                    <a:latin typeface="微软雅黑" panose="020B0503020204020204" pitchFamily="34" charset="-122"/>
                    <a:ea typeface="宋体" panose="02010600030101010101" pitchFamily="2" charset="-122"/>
                  </a:defRPr>
                </a:lvl1pPr>
                <a:lvl2pPr marL="742950" indent="-285750">
                  <a:defRPr sz="900" b="1">
                    <a:solidFill>
                      <a:schemeClr val="tx1"/>
                    </a:solidFill>
                    <a:latin typeface="微软雅黑" panose="020B0503020204020204" pitchFamily="34" charset="-122"/>
                    <a:ea typeface="宋体" panose="02010600030101010101" pitchFamily="2" charset="-122"/>
                  </a:defRPr>
                </a:lvl2pPr>
                <a:lvl3pPr marL="1143000" indent="-228600">
                  <a:defRPr sz="900" b="1">
                    <a:solidFill>
                      <a:schemeClr val="tx1"/>
                    </a:solidFill>
                    <a:latin typeface="微软雅黑" panose="020B0503020204020204" pitchFamily="34" charset="-122"/>
                    <a:ea typeface="宋体" panose="02010600030101010101" pitchFamily="2" charset="-122"/>
                  </a:defRPr>
                </a:lvl3pPr>
                <a:lvl4pPr marL="1600200" indent="-228600">
                  <a:defRPr sz="900" b="1">
                    <a:solidFill>
                      <a:schemeClr val="tx1"/>
                    </a:solidFill>
                    <a:latin typeface="微软雅黑" panose="020B0503020204020204" pitchFamily="34" charset="-122"/>
                    <a:ea typeface="宋体" panose="02010600030101010101" pitchFamily="2" charset="-122"/>
                  </a:defRPr>
                </a:lvl4pPr>
                <a:lvl5pPr marL="2057400" indent="-228600">
                  <a:defRPr sz="900" b="1">
                    <a:solidFill>
                      <a:schemeClr val="tx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9pPr>
              </a:lstStyle>
              <a:p>
                <a:pPr eaLnBrk="1" hangingPunct="1">
                  <a:defRPr/>
                </a:pPr>
                <a:endParaRPr lang="zh-CN" altLang="en-US" sz="1662" b="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86" name="Oval 90"/>
              <p:cNvSpPr>
                <a:spLocks noChangeArrowheads="1"/>
              </p:cNvSpPr>
              <p:nvPr/>
            </p:nvSpPr>
            <p:spPr bwMode="auto">
              <a:xfrm>
                <a:off x="47807" y="24324"/>
                <a:ext cx="512289" cy="462154"/>
              </a:xfrm>
              <a:prstGeom prst="ellipse">
                <a:avLst/>
              </a:prstGeom>
              <a:gradFill rotWithShape="1">
                <a:gsLst>
                  <a:gs pos="0">
                    <a:srgbClr val="FFFFFF"/>
                  </a:gs>
                  <a:gs pos="100000">
                    <a:srgbClr val="D6E1E2"/>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900" b="1">
                    <a:solidFill>
                      <a:schemeClr val="tx1"/>
                    </a:solidFill>
                    <a:latin typeface="微软雅黑" panose="020B0503020204020204" pitchFamily="34" charset="-122"/>
                    <a:ea typeface="宋体" panose="02010600030101010101" pitchFamily="2" charset="-122"/>
                  </a:defRPr>
                </a:lvl1pPr>
                <a:lvl2pPr marL="742950" indent="-285750">
                  <a:defRPr sz="900" b="1">
                    <a:solidFill>
                      <a:schemeClr val="tx1"/>
                    </a:solidFill>
                    <a:latin typeface="微软雅黑" panose="020B0503020204020204" pitchFamily="34" charset="-122"/>
                    <a:ea typeface="宋体" panose="02010600030101010101" pitchFamily="2" charset="-122"/>
                  </a:defRPr>
                </a:lvl2pPr>
                <a:lvl3pPr marL="1143000" indent="-228600">
                  <a:defRPr sz="900" b="1">
                    <a:solidFill>
                      <a:schemeClr val="tx1"/>
                    </a:solidFill>
                    <a:latin typeface="微软雅黑" panose="020B0503020204020204" pitchFamily="34" charset="-122"/>
                    <a:ea typeface="宋体" panose="02010600030101010101" pitchFamily="2" charset="-122"/>
                  </a:defRPr>
                </a:lvl3pPr>
                <a:lvl4pPr marL="1600200" indent="-228600">
                  <a:defRPr sz="900" b="1">
                    <a:solidFill>
                      <a:schemeClr val="tx1"/>
                    </a:solidFill>
                    <a:latin typeface="微软雅黑" panose="020B0503020204020204" pitchFamily="34" charset="-122"/>
                    <a:ea typeface="宋体" panose="02010600030101010101" pitchFamily="2" charset="-122"/>
                  </a:defRPr>
                </a:lvl4pPr>
                <a:lvl5pPr marL="2057400" indent="-228600">
                  <a:defRPr sz="900" b="1">
                    <a:solidFill>
                      <a:schemeClr val="tx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9pPr>
              </a:lstStyle>
              <a:p>
                <a:pPr eaLnBrk="1" hangingPunct="1">
                  <a:defRPr/>
                </a:pPr>
                <a:endParaRPr lang="zh-CN" altLang="en-US" sz="1662" b="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87" name="Text Box 91"/>
              <p:cNvSpPr>
                <a:spLocks noChangeArrowheads="1"/>
              </p:cNvSpPr>
              <p:nvPr/>
            </p:nvSpPr>
            <p:spPr bwMode="auto">
              <a:xfrm>
                <a:off x="130343" y="87280"/>
                <a:ext cx="294567" cy="443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900" b="1">
                    <a:solidFill>
                      <a:schemeClr val="tx1"/>
                    </a:solidFill>
                    <a:latin typeface="微软雅黑" panose="020B0503020204020204" pitchFamily="34" charset="-122"/>
                    <a:ea typeface="宋体" panose="02010600030101010101" pitchFamily="2" charset="-122"/>
                  </a:defRPr>
                </a:lvl1pPr>
                <a:lvl2pPr marL="742950" indent="-285750">
                  <a:defRPr sz="900" b="1">
                    <a:solidFill>
                      <a:schemeClr val="tx1"/>
                    </a:solidFill>
                    <a:latin typeface="微软雅黑" panose="020B0503020204020204" pitchFamily="34" charset="-122"/>
                    <a:ea typeface="宋体" panose="02010600030101010101" pitchFamily="2" charset="-122"/>
                  </a:defRPr>
                </a:lvl2pPr>
                <a:lvl3pPr marL="1143000" indent="-228600">
                  <a:defRPr sz="900" b="1">
                    <a:solidFill>
                      <a:schemeClr val="tx1"/>
                    </a:solidFill>
                    <a:latin typeface="微软雅黑" panose="020B0503020204020204" pitchFamily="34" charset="-122"/>
                    <a:ea typeface="宋体" panose="02010600030101010101" pitchFamily="2" charset="-122"/>
                  </a:defRPr>
                </a:lvl3pPr>
                <a:lvl4pPr marL="1600200" indent="-228600">
                  <a:defRPr sz="900" b="1">
                    <a:solidFill>
                      <a:schemeClr val="tx1"/>
                    </a:solidFill>
                    <a:latin typeface="微软雅黑" panose="020B0503020204020204" pitchFamily="34" charset="-122"/>
                    <a:ea typeface="宋体" panose="02010600030101010101" pitchFamily="2" charset="-122"/>
                  </a:defRPr>
                </a:lvl4pPr>
                <a:lvl5pPr marL="2057400" indent="-228600">
                  <a:defRPr sz="900" b="1">
                    <a:solidFill>
                      <a:schemeClr val="tx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9pPr>
              </a:lstStyle>
              <a:p>
                <a:pPr eaLnBrk="1" hangingPunct="1">
                  <a:defRPr/>
                </a:pPr>
                <a:r>
                  <a:rPr lang="en-US" altLang="zh-CN" sz="2215" b="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3</a:t>
                </a:r>
              </a:p>
            </p:txBody>
          </p:sp>
        </p:grpSp>
        <p:sp>
          <p:nvSpPr>
            <p:cNvPr id="80" name="Text Box 92"/>
            <p:cNvSpPr>
              <a:spLocks noChangeArrowheads="1"/>
            </p:cNvSpPr>
            <p:nvPr/>
          </p:nvSpPr>
          <p:spPr bwMode="auto">
            <a:xfrm>
              <a:off x="82535" y="556588"/>
              <a:ext cx="2057694" cy="2712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900" b="1">
                  <a:solidFill>
                    <a:schemeClr val="tx1"/>
                  </a:solidFill>
                  <a:latin typeface="微软雅黑" panose="020B0503020204020204" pitchFamily="34" charset="-122"/>
                  <a:ea typeface="宋体" panose="02010600030101010101" pitchFamily="2" charset="-122"/>
                </a:defRPr>
              </a:lvl1pPr>
              <a:lvl2pPr marL="742950" indent="-285750">
                <a:defRPr sz="900" b="1">
                  <a:solidFill>
                    <a:schemeClr val="tx1"/>
                  </a:solidFill>
                  <a:latin typeface="微软雅黑" panose="020B0503020204020204" pitchFamily="34" charset="-122"/>
                  <a:ea typeface="宋体" panose="02010600030101010101" pitchFamily="2" charset="-122"/>
                </a:defRPr>
              </a:lvl2pPr>
              <a:lvl3pPr marL="1143000" indent="-228600">
                <a:defRPr sz="900" b="1">
                  <a:solidFill>
                    <a:schemeClr val="tx1"/>
                  </a:solidFill>
                  <a:latin typeface="微软雅黑" panose="020B0503020204020204" pitchFamily="34" charset="-122"/>
                  <a:ea typeface="宋体" panose="02010600030101010101" pitchFamily="2" charset="-122"/>
                </a:defRPr>
              </a:lvl3pPr>
              <a:lvl4pPr marL="1600200" indent="-228600">
                <a:defRPr sz="900" b="1">
                  <a:solidFill>
                    <a:schemeClr val="tx1"/>
                  </a:solidFill>
                  <a:latin typeface="微软雅黑" panose="020B0503020204020204" pitchFamily="34" charset="-122"/>
                  <a:ea typeface="宋体" panose="02010600030101010101" pitchFamily="2" charset="-122"/>
                </a:defRPr>
              </a:lvl4pPr>
              <a:lvl5pPr marL="2057400" indent="-228600">
                <a:defRPr sz="900" b="1">
                  <a:solidFill>
                    <a:schemeClr val="tx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9pPr>
            </a:lstStyle>
            <a:p>
              <a:pPr eaLnBrk="1" hangingPunct="1">
                <a:defRPr/>
              </a:pPr>
              <a:r>
                <a:rPr lang="zh-CN" altLang="en-US" sz="1385"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以</a:t>
              </a:r>
              <a:r>
                <a:rPr lang="zh-CN" altLang="en-US" sz="1385" b="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“深排查、强整改”</a:t>
              </a:r>
              <a:r>
                <a:rPr lang="zh-CN" altLang="en-US" sz="1385"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为核心，集中精力排查治理电缆线路及通道隐患，全面查找电缆线路及通道管理上的漏洞和薄弱环节，同时，将缺陷、隐患排查记录进入地下电缆精益化管理系统，快速、有效的解决安全隐患，切实提高安全生产管理水平，确保电缆线路及通道安全可靠运行。</a:t>
              </a:r>
              <a:endParaRPr lang="en-US" altLang="zh-CN" sz="1385" b="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81" name="AutoShape 93"/>
            <p:cNvSpPr>
              <a:spLocks noChangeArrowheads="1"/>
            </p:cNvSpPr>
            <p:nvPr/>
          </p:nvSpPr>
          <p:spPr bwMode="auto">
            <a:xfrm>
              <a:off x="0" y="3160676"/>
              <a:ext cx="2164421" cy="869937"/>
            </a:xfrm>
            <a:prstGeom prst="roundRect">
              <a:avLst>
                <a:gd name="adj" fmla="val 40389"/>
              </a:avLst>
            </a:prstGeom>
            <a:gradFill rotWithShape="1">
              <a:gsLst>
                <a:gs pos="0">
                  <a:srgbClr val="B2B2B2"/>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900" b="1">
                  <a:solidFill>
                    <a:schemeClr val="tx1"/>
                  </a:solidFill>
                  <a:latin typeface="微软雅黑" panose="020B0503020204020204" pitchFamily="34" charset="-122"/>
                  <a:ea typeface="宋体" panose="02010600030101010101" pitchFamily="2" charset="-122"/>
                </a:defRPr>
              </a:lvl1pPr>
              <a:lvl2pPr marL="742950" indent="-285750">
                <a:defRPr sz="900" b="1">
                  <a:solidFill>
                    <a:schemeClr val="tx1"/>
                  </a:solidFill>
                  <a:latin typeface="微软雅黑" panose="020B0503020204020204" pitchFamily="34" charset="-122"/>
                  <a:ea typeface="宋体" panose="02010600030101010101" pitchFamily="2" charset="-122"/>
                </a:defRPr>
              </a:lvl2pPr>
              <a:lvl3pPr marL="1143000" indent="-228600">
                <a:defRPr sz="900" b="1">
                  <a:solidFill>
                    <a:schemeClr val="tx1"/>
                  </a:solidFill>
                  <a:latin typeface="微软雅黑" panose="020B0503020204020204" pitchFamily="34" charset="-122"/>
                  <a:ea typeface="宋体" panose="02010600030101010101" pitchFamily="2" charset="-122"/>
                </a:defRPr>
              </a:lvl3pPr>
              <a:lvl4pPr marL="1600200" indent="-228600">
                <a:defRPr sz="900" b="1">
                  <a:solidFill>
                    <a:schemeClr val="tx1"/>
                  </a:solidFill>
                  <a:latin typeface="微软雅黑" panose="020B0503020204020204" pitchFamily="34" charset="-122"/>
                  <a:ea typeface="宋体" panose="02010600030101010101" pitchFamily="2" charset="-122"/>
                </a:defRPr>
              </a:lvl4pPr>
              <a:lvl5pPr marL="2057400" indent="-228600">
                <a:defRPr sz="900" b="1">
                  <a:solidFill>
                    <a:schemeClr val="tx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9pPr>
            </a:lstStyle>
            <a:p>
              <a:pPr eaLnBrk="1" hangingPunct="1">
                <a:defRPr/>
              </a:pPr>
              <a:endParaRPr lang="zh-CN" altLang="en-US" sz="1662"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endParaRPr>
            </a:p>
          </p:txBody>
        </p:sp>
        <p:sp>
          <p:nvSpPr>
            <p:cNvPr id="82" name="AutoShape 94"/>
            <p:cNvSpPr>
              <a:spLocks noChangeArrowheads="1"/>
            </p:cNvSpPr>
            <p:nvPr/>
          </p:nvSpPr>
          <p:spPr bwMode="auto">
            <a:xfrm>
              <a:off x="44114" y="3184999"/>
              <a:ext cx="2070500" cy="706824"/>
            </a:xfrm>
            <a:prstGeom prst="roundRect">
              <a:avLst>
                <a:gd name="adj" fmla="val 50000"/>
              </a:avLst>
            </a:prstGeom>
            <a:gradFill rotWithShape="1">
              <a:gsLst>
                <a:gs pos="0">
                  <a:srgbClr val="DDDDDD"/>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sz="900" b="1">
                  <a:solidFill>
                    <a:schemeClr val="tx1"/>
                  </a:solidFill>
                  <a:latin typeface="微软雅黑" panose="020B0503020204020204" pitchFamily="34" charset="-122"/>
                  <a:ea typeface="宋体" panose="02010600030101010101" pitchFamily="2" charset="-122"/>
                </a:defRPr>
              </a:lvl1pPr>
              <a:lvl2pPr marL="742950" indent="-285750">
                <a:defRPr sz="900" b="1">
                  <a:solidFill>
                    <a:schemeClr val="tx1"/>
                  </a:solidFill>
                  <a:latin typeface="微软雅黑" panose="020B0503020204020204" pitchFamily="34" charset="-122"/>
                  <a:ea typeface="宋体" panose="02010600030101010101" pitchFamily="2" charset="-122"/>
                </a:defRPr>
              </a:lvl2pPr>
              <a:lvl3pPr marL="1143000" indent="-228600">
                <a:defRPr sz="900" b="1">
                  <a:solidFill>
                    <a:schemeClr val="tx1"/>
                  </a:solidFill>
                  <a:latin typeface="微软雅黑" panose="020B0503020204020204" pitchFamily="34" charset="-122"/>
                  <a:ea typeface="宋体" panose="02010600030101010101" pitchFamily="2" charset="-122"/>
                </a:defRPr>
              </a:lvl3pPr>
              <a:lvl4pPr marL="1600200" indent="-228600">
                <a:defRPr sz="900" b="1">
                  <a:solidFill>
                    <a:schemeClr val="tx1"/>
                  </a:solidFill>
                  <a:latin typeface="微软雅黑" panose="020B0503020204020204" pitchFamily="34" charset="-122"/>
                  <a:ea typeface="宋体" panose="02010600030101010101" pitchFamily="2" charset="-122"/>
                </a:defRPr>
              </a:lvl4pPr>
              <a:lvl5pPr marL="2057400" indent="-228600">
                <a:defRPr sz="900" b="1">
                  <a:solidFill>
                    <a:schemeClr val="tx1"/>
                  </a:solidFill>
                  <a:latin typeface="微软雅黑" panose="020B0503020204020204" pitchFamily="34"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900" b="1">
                  <a:solidFill>
                    <a:schemeClr val="tx1"/>
                  </a:solidFill>
                  <a:latin typeface="微软雅黑" panose="020B0503020204020204" pitchFamily="34" charset="-122"/>
                  <a:ea typeface="宋体" panose="02010600030101010101" pitchFamily="2" charset="-122"/>
                </a:defRPr>
              </a:lvl9pPr>
            </a:lstStyle>
            <a:p>
              <a:pPr eaLnBrk="1" hangingPunct="1">
                <a:defRPr/>
              </a:pPr>
              <a:r>
                <a:rPr lang="zh-CN" altLang="en-US" sz="1662"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sym typeface="微软雅黑" panose="020B0503020204020204" pitchFamily="34" charset="-122"/>
                </a:rPr>
                <a:t>缺陷、隐患排查</a:t>
              </a:r>
            </a:p>
          </p:txBody>
        </p:sp>
      </p:grpSp>
      <p:sp>
        <p:nvSpPr>
          <p:cNvPr id="36869" name="Rectangle 2"/>
          <p:cNvSpPr>
            <a:spLocks noChangeArrowheads="1"/>
          </p:cNvSpPr>
          <p:nvPr/>
        </p:nvSpPr>
        <p:spPr bwMode="auto">
          <a:xfrm>
            <a:off x="1519238" y="0"/>
            <a:ext cx="7624762" cy="1292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r"/>
            <a:r>
              <a:rPr kumimoji="1" lang="zh-CN" altLang="en-US" sz="3600" b="1" dirty="0" smtClean="0">
                <a:latin typeface="微软雅黑" pitchFamily="34" charset="-122"/>
                <a:ea typeface="微软雅黑" pitchFamily="34" charset="-122"/>
              </a:rPr>
              <a:t>地下辅助</a:t>
            </a:r>
            <a:r>
              <a:rPr kumimoji="1" lang="zh-CN" altLang="en-US" sz="3600" b="1" dirty="0">
                <a:latin typeface="微软雅黑" pitchFamily="34" charset="-122"/>
                <a:ea typeface="微软雅黑" pitchFamily="34" charset="-122"/>
              </a:rPr>
              <a:t>工程</a:t>
            </a:r>
            <a:endParaRPr kumimoji="1" lang="en-US" altLang="zh-CN" sz="3600" b="1" dirty="0">
              <a:latin typeface="微软雅黑" pitchFamily="34" charset="-122"/>
              <a:ea typeface="微软雅黑" pitchFamily="34" charset="-122"/>
            </a:endParaRPr>
          </a:p>
        </p:txBody>
      </p:sp>
    </p:spTree>
    <p:extLst>
      <p:ext uri="{BB962C8B-B14F-4D97-AF65-F5344CB8AC3E}">
        <p14:creationId xmlns:p14="http://schemas.microsoft.com/office/powerpoint/2010/main" val="1415287871"/>
      </p:ext>
    </p:extLst>
  </p:cSld>
  <p:clrMapOvr>
    <a:masterClrMapping/>
  </p:clrMapOvr>
  <p:transition>
    <p:zoom/>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Rectangle 2"/>
          <p:cNvSpPr>
            <a:spLocks noChangeArrowheads="1"/>
          </p:cNvSpPr>
          <p:nvPr/>
        </p:nvSpPr>
        <p:spPr bwMode="auto">
          <a:xfrm>
            <a:off x="735013" y="144463"/>
            <a:ext cx="8158162" cy="836612"/>
          </a:xfrm>
          <a:prstGeom prst="rect">
            <a:avLst/>
          </a:prstGeom>
          <a:noFill/>
          <a:ln w="9525">
            <a:noFill/>
            <a:miter lim="800000"/>
            <a:headEnd/>
            <a:tailEnd/>
          </a:ln>
        </p:spPr>
        <p:txBody>
          <a:bodyPr lIns="108000" anchor="ctr"/>
          <a:lstStyle/>
          <a:p>
            <a:pPr algn="r" eaLnBrk="0" hangingPunct="0">
              <a:defRPr/>
            </a:pPr>
            <a:r>
              <a:rPr lang="zh-CN" altLang="en-US" sz="3200" dirty="0" smtClean="0">
                <a:latin typeface="黑体" pitchFamily="2" charset="-122"/>
                <a:ea typeface="黑体" pitchFamily="2" charset="-122"/>
              </a:rPr>
              <a:t>配电网</a:t>
            </a:r>
            <a:r>
              <a:rPr lang="en-US" altLang="zh-CN" sz="3200" dirty="0" smtClean="0">
                <a:latin typeface="黑体" pitchFamily="2" charset="-122"/>
                <a:ea typeface="黑体" pitchFamily="2" charset="-122"/>
              </a:rPr>
              <a:t>-</a:t>
            </a:r>
            <a:r>
              <a:rPr lang="zh-CN" altLang="en-US" sz="3200" dirty="0" smtClean="0">
                <a:latin typeface="黑体" pitchFamily="2" charset="-122"/>
                <a:ea typeface="黑体" pitchFamily="2" charset="-122"/>
              </a:rPr>
              <a:t>录入模板</a:t>
            </a:r>
            <a:endParaRPr lang="zh-CN" altLang="en-US" sz="3200" dirty="0">
              <a:latin typeface="黑体" pitchFamily="2" charset="-122"/>
              <a:ea typeface="黑体" pitchFamily="2"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1292595919"/>
              </p:ext>
            </p:extLst>
          </p:nvPr>
        </p:nvGraphicFramePr>
        <p:xfrm>
          <a:off x="107508" y="1220341"/>
          <a:ext cx="8856977" cy="3720832"/>
        </p:xfrm>
        <a:graphic>
          <a:graphicData uri="http://schemas.openxmlformats.org/drawingml/2006/table">
            <a:tbl>
              <a:tblPr>
                <a:tableStyleId>{5C22544A-7EE6-4342-B048-85BDC9FD1C3A}</a:tableStyleId>
              </a:tblPr>
              <a:tblGrid>
                <a:gridCol w="251758"/>
                <a:gridCol w="1384669"/>
                <a:gridCol w="1961614"/>
                <a:gridCol w="657367"/>
                <a:gridCol w="657367"/>
                <a:gridCol w="657367"/>
                <a:gridCol w="657367"/>
                <a:gridCol w="657367"/>
                <a:gridCol w="657367"/>
                <a:gridCol w="657367"/>
                <a:gridCol w="657367"/>
              </a:tblGrid>
              <a:tr h="271154">
                <a:tc>
                  <a:txBody>
                    <a:bodyPr/>
                    <a:lstStyle/>
                    <a:p>
                      <a:pPr algn="l" fontAlgn="b"/>
                      <a:endParaRPr lang="zh-CN" altLang="en-US" sz="1000" b="0" i="0" u="none" strike="noStrike">
                        <a:effectLst/>
                        <a:latin typeface="Arial"/>
                      </a:endParaRPr>
                    </a:p>
                  </a:txBody>
                  <a:tcPr marL="0" marR="0" marT="0" marB="0" anchor="b"/>
                </a:tc>
                <a:tc>
                  <a:txBody>
                    <a:bodyPr/>
                    <a:lstStyle/>
                    <a:p>
                      <a:pPr algn="l" fontAlgn="b"/>
                      <a:endParaRPr lang="zh-CN" altLang="en-US" sz="1000" b="0" i="0" u="none" strike="noStrike">
                        <a:effectLst/>
                        <a:latin typeface="Arial"/>
                      </a:endParaRPr>
                    </a:p>
                  </a:txBody>
                  <a:tcPr marL="0" marR="0" marT="0" marB="0" anchor="b"/>
                </a:tc>
                <a:tc>
                  <a:txBody>
                    <a:bodyPr/>
                    <a:lstStyle/>
                    <a:p>
                      <a:pPr algn="l" fontAlgn="b"/>
                      <a:endParaRPr lang="zh-CN" altLang="en-US" sz="1000" b="0" i="0" u="none" strike="noStrike">
                        <a:effectLst/>
                        <a:latin typeface="Arial"/>
                      </a:endParaRPr>
                    </a:p>
                  </a:txBody>
                  <a:tcPr marL="0" marR="0" marT="0" marB="0" anchor="b"/>
                </a:tc>
                <a:tc>
                  <a:txBody>
                    <a:bodyPr/>
                    <a:lstStyle/>
                    <a:p>
                      <a:pPr algn="l" fontAlgn="b"/>
                      <a:endParaRPr lang="zh-CN" altLang="en-US" sz="1000" b="0" i="0" u="none" strike="noStrike">
                        <a:effectLst/>
                        <a:latin typeface="Arial"/>
                      </a:endParaRPr>
                    </a:p>
                  </a:txBody>
                  <a:tcPr marL="0" marR="0" marT="0" marB="0" anchor="b"/>
                </a:tc>
                <a:tc>
                  <a:txBody>
                    <a:bodyPr/>
                    <a:lstStyle/>
                    <a:p>
                      <a:pPr algn="l" fontAlgn="b"/>
                      <a:endParaRPr lang="zh-CN" altLang="en-US" sz="1000" b="0" i="0" u="none" strike="noStrike">
                        <a:effectLst/>
                        <a:latin typeface="Arial"/>
                      </a:endParaRPr>
                    </a:p>
                  </a:txBody>
                  <a:tcPr marL="0" marR="0" marT="0" marB="0" anchor="b"/>
                </a:tc>
                <a:tc>
                  <a:txBody>
                    <a:bodyPr/>
                    <a:lstStyle/>
                    <a:p>
                      <a:pPr algn="l" fontAlgn="b"/>
                      <a:endParaRPr lang="zh-CN" altLang="en-US" sz="1000" b="0" i="0" u="none" strike="noStrike">
                        <a:effectLst/>
                        <a:latin typeface="Arial"/>
                      </a:endParaRPr>
                    </a:p>
                  </a:txBody>
                  <a:tcPr marL="0" marR="0" marT="0" marB="0" anchor="b"/>
                </a:tc>
                <a:tc>
                  <a:txBody>
                    <a:bodyPr/>
                    <a:lstStyle/>
                    <a:p>
                      <a:pPr algn="l" fontAlgn="b"/>
                      <a:endParaRPr lang="zh-CN" altLang="en-US" sz="1000" b="0" i="0" u="none" strike="noStrike">
                        <a:effectLst/>
                        <a:latin typeface="Arial"/>
                      </a:endParaRPr>
                    </a:p>
                  </a:txBody>
                  <a:tcPr marL="0" marR="0" marT="0" marB="0" anchor="b"/>
                </a:tc>
                <a:tc>
                  <a:txBody>
                    <a:bodyPr/>
                    <a:lstStyle/>
                    <a:p>
                      <a:pPr algn="l" fontAlgn="b"/>
                      <a:endParaRPr lang="zh-CN" altLang="en-US" sz="1000" b="0" i="0" u="none" strike="noStrike">
                        <a:effectLst/>
                        <a:latin typeface="Arial"/>
                      </a:endParaRPr>
                    </a:p>
                  </a:txBody>
                  <a:tcPr marL="0" marR="0" marT="0" marB="0" anchor="b"/>
                </a:tc>
                <a:tc>
                  <a:txBody>
                    <a:bodyPr/>
                    <a:lstStyle/>
                    <a:p>
                      <a:pPr algn="l" fontAlgn="b"/>
                      <a:endParaRPr lang="zh-CN" altLang="en-US" sz="1000" b="0" i="0" u="none" strike="noStrike">
                        <a:effectLst/>
                        <a:latin typeface="Arial"/>
                      </a:endParaRPr>
                    </a:p>
                  </a:txBody>
                  <a:tcPr marL="0" marR="0" marT="0" marB="0" anchor="b"/>
                </a:tc>
                <a:tc>
                  <a:txBody>
                    <a:bodyPr/>
                    <a:lstStyle/>
                    <a:p>
                      <a:pPr algn="l" fontAlgn="b"/>
                      <a:endParaRPr lang="zh-CN" altLang="en-US" sz="1000" b="0" i="0" u="none" strike="noStrike">
                        <a:effectLst/>
                        <a:latin typeface="Arial"/>
                      </a:endParaRPr>
                    </a:p>
                  </a:txBody>
                  <a:tcPr marL="0" marR="0" marT="0" marB="0" anchor="b"/>
                </a:tc>
                <a:tc>
                  <a:txBody>
                    <a:bodyPr/>
                    <a:lstStyle/>
                    <a:p>
                      <a:pPr algn="l" fontAlgn="b"/>
                      <a:endParaRPr lang="zh-CN" altLang="en-US" sz="1000" b="0" i="0" u="none" strike="noStrike">
                        <a:effectLst/>
                        <a:latin typeface="Arial"/>
                      </a:endParaRPr>
                    </a:p>
                  </a:txBody>
                  <a:tcPr marL="0" marR="0" marT="0" marB="0" anchor="b"/>
                </a:tc>
              </a:tr>
              <a:tr h="316346">
                <a:tc>
                  <a:txBody>
                    <a:bodyPr/>
                    <a:lstStyle/>
                    <a:p>
                      <a:pPr algn="l" fontAlgn="b"/>
                      <a:endParaRPr lang="zh-CN" altLang="en-US" sz="1000" b="0" i="0" u="none" strike="noStrike">
                        <a:effectLst/>
                        <a:latin typeface="Arial"/>
                      </a:endParaRPr>
                    </a:p>
                  </a:txBody>
                  <a:tcPr marL="0" marR="0" marT="0" marB="0" anchor="b"/>
                </a:tc>
                <a:tc gridSpan="2">
                  <a:txBody>
                    <a:bodyPr/>
                    <a:lstStyle/>
                    <a:p>
                      <a:pPr algn="l" fontAlgn="b"/>
                      <a:r>
                        <a:rPr lang="zh-CN" altLang="en-US" sz="1200" u="none" strike="noStrike">
                          <a:effectLst/>
                        </a:rPr>
                        <a:t>清查范围</a:t>
                      </a:r>
                      <a:endParaRPr lang="zh-CN" altLang="en-US" sz="1200" b="1" i="0" u="none" strike="noStrike">
                        <a:effectLst/>
                        <a:latin typeface="黑体"/>
                      </a:endParaRPr>
                    </a:p>
                  </a:txBody>
                  <a:tcPr marL="0" marR="0" marT="0" marB="0" anchor="b"/>
                </a:tc>
                <a:tc hMerge="1">
                  <a:txBody>
                    <a:bodyPr/>
                    <a:lstStyle/>
                    <a:p>
                      <a:endParaRPr lang="zh-CN" altLang="en-US"/>
                    </a:p>
                  </a:txBody>
                  <a:tcPr/>
                </a:tc>
                <a:tc>
                  <a:txBody>
                    <a:bodyPr/>
                    <a:lstStyle/>
                    <a:p>
                      <a:pPr algn="l" fontAlgn="b"/>
                      <a:endParaRPr lang="zh-CN" altLang="en-US" sz="1000" b="0" i="0" u="none" strike="noStrike">
                        <a:effectLst/>
                        <a:latin typeface="Arial"/>
                      </a:endParaRPr>
                    </a:p>
                  </a:txBody>
                  <a:tcPr marL="0" marR="0" marT="0" marB="0" anchor="b"/>
                </a:tc>
                <a:tc gridSpan="7">
                  <a:txBody>
                    <a:bodyPr/>
                    <a:lstStyle/>
                    <a:p>
                      <a:pPr algn="l" fontAlgn="b"/>
                      <a:r>
                        <a:rPr lang="zh-CN" altLang="en-US" sz="1200" u="none" strike="noStrike">
                          <a:effectLst/>
                        </a:rPr>
                        <a:t>填表说明</a:t>
                      </a:r>
                      <a:endParaRPr lang="zh-CN" altLang="en-US" sz="1200" b="0" i="0" u="none" strike="noStrike">
                        <a:effectLst/>
                        <a:latin typeface="黑体"/>
                      </a:endParaRPr>
                    </a:p>
                  </a:txBody>
                  <a:tcPr marL="0" marR="0" marT="0" marB="0" anchor="b"/>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316346">
                <a:tc>
                  <a:txBody>
                    <a:bodyPr/>
                    <a:lstStyle/>
                    <a:p>
                      <a:pPr algn="l" fontAlgn="b"/>
                      <a:endParaRPr lang="zh-CN" altLang="en-US" sz="1000" b="0" i="0" u="none" strike="noStrike">
                        <a:effectLst/>
                        <a:latin typeface="Arial"/>
                      </a:endParaRPr>
                    </a:p>
                  </a:txBody>
                  <a:tcPr marL="0" marR="0" marT="0" marB="0" anchor="b"/>
                </a:tc>
                <a:tc>
                  <a:txBody>
                    <a:bodyPr/>
                    <a:lstStyle/>
                    <a:p>
                      <a:pPr algn="ctr" fontAlgn="ctr"/>
                      <a:r>
                        <a:rPr lang="zh-CN" altLang="en-US" sz="1100" u="none" strike="noStrike">
                          <a:effectLst/>
                        </a:rPr>
                        <a:t>空间资源</a:t>
                      </a:r>
                      <a:endParaRPr lang="zh-CN" altLang="en-US" sz="1100" b="1" i="0" u="none" strike="noStrike">
                        <a:solidFill>
                          <a:srgbClr val="000000"/>
                        </a:solidFill>
                        <a:effectLst/>
                        <a:latin typeface="宋体"/>
                      </a:endParaRPr>
                    </a:p>
                  </a:txBody>
                  <a:tcPr marL="0" marR="0" marT="0" marB="0" anchor="ctr"/>
                </a:tc>
                <a:tc>
                  <a:txBody>
                    <a:bodyPr/>
                    <a:lstStyle/>
                    <a:p>
                      <a:pPr algn="l" fontAlgn="b"/>
                      <a:r>
                        <a:rPr lang="zh-CN" altLang="en-US" sz="1100" u="none" strike="noStrike">
                          <a:effectLst/>
                        </a:rPr>
                        <a:t>局站</a:t>
                      </a:r>
                      <a:endParaRPr lang="zh-CN" altLang="en-US" sz="1100" b="0" i="0" u="none" strike="noStrike">
                        <a:solidFill>
                          <a:srgbClr val="000000"/>
                        </a:solidFill>
                        <a:effectLst/>
                        <a:latin typeface="宋体"/>
                      </a:endParaRPr>
                    </a:p>
                  </a:txBody>
                  <a:tcPr marL="0" marR="0" marT="0" marB="0" anchor="b"/>
                </a:tc>
                <a:tc>
                  <a:txBody>
                    <a:bodyPr/>
                    <a:lstStyle/>
                    <a:p>
                      <a:pPr algn="l" fontAlgn="b"/>
                      <a:endParaRPr lang="zh-CN" altLang="en-US" sz="1000" b="0" i="0" u="none" strike="noStrike">
                        <a:effectLst/>
                        <a:latin typeface="Arial"/>
                      </a:endParaRPr>
                    </a:p>
                  </a:txBody>
                  <a:tcPr marL="0" marR="0" marT="0" marB="0" anchor="b"/>
                </a:tc>
                <a:tc rowSpan="10" gridSpan="7">
                  <a:txBody>
                    <a:bodyPr/>
                    <a:lstStyle/>
                    <a:p>
                      <a:pPr algn="l" fontAlgn="t"/>
                      <a:r>
                        <a:rPr lang="en-US" altLang="zh-CN" sz="1000" u="none" strike="noStrike">
                          <a:effectLst/>
                        </a:rPr>
                        <a:t>1. </a:t>
                      </a:r>
                      <a:r>
                        <a:rPr lang="zh-CN" altLang="en-US" sz="1000" u="none" strike="noStrike">
                          <a:effectLst/>
                        </a:rPr>
                        <a:t>本表格用于配网通信资源清查，收集的数据用于系统建设；</a:t>
                      </a:r>
                      <a:br>
                        <a:rPr lang="zh-CN" altLang="en-US" sz="1000" u="none" strike="noStrike">
                          <a:effectLst/>
                        </a:rPr>
                      </a:br>
                      <a:r>
                        <a:rPr lang="en-US" altLang="zh-CN" sz="1000" u="none" strike="noStrike">
                          <a:effectLst/>
                        </a:rPr>
                        <a:t>2. </a:t>
                      </a:r>
                      <a:r>
                        <a:rPr lang="zh-CN" altLang="en-US" sz="1000" u="none" strike="noStrike">
                          <a:effectLst/>
                        </a:rPr>
                        <a:t>清查资源的范围如左图所示；</a:t>
                      </a:r>
                      <a:br>
                        <a:rPr lang="zh-CN" altLang="en-US" sz="1000" u="none" strike="noStrike">
                          <a:effectLst/>
                        </a:rPr>
                      </a:br>
                      <a:r>
                        <a:rPr lang="en-US" altLang="zh-CN" sz="1000" u="none" strike="noStrike">
                          <a:effectLst/>
                        </a:rPr>
                        <a:t>3. </a:t>
                      </a:r>
                      <a:r>
                        <a:rPr lang="zh-CN" altLang="en-US" sz="1000" u="none" strike="noStrike">
                          <a:effectLst/>
                        </a:rPr>
                        <a:t>在每项资源清查表格中，均有相关说明，出现疑问时，先看说明再行填写；</a:t>
                      </a:r>
                      <a:br>
                        <a:rPr lang="zh-CN" altLang="en-US" sz="1000" u="none" strike="noStrike">
                          <a:effectLst/>
                        </a:rPr>
                      </a:br>
                      <a:r>
                        <a:rPr lang="en-US" altLang="zh-CN" sz="1000" u="none" strike="noStrike">
                          <a:effectLst/>
                        </a:rPr>
                        <a:t>4. </a:t>
                      </a:r>
                      <a:r>
                        <a:rPr lang="zh-CN" altLang="en-US" sz="1000" u="none" strike="noStrike">
                          <a:effectLst/>
                        </a:rPr>
                        <a:t>在每项资源清查表格中，底色为浅灰色的字段为系统台账需要收集，黄色的字段为</a:t>
                      </a:r>
                      <a:r>
                        <a:rPr lang="en-US" altLang="zh-CN" sz="1000" u="none" strike="noStrike">
                          <a:effectLst/>
                        </a:rPr>
                        <a:t>GIS</a:t>
                      </a:r>
                      <a:r>
                        <a:rPr lang="zh-CN" altLang="en-US" sz="1000" u="none" strike="noStrike">
                          <a:effectLst/>
                        </a:rPr>
                        <a:t>需要收集，绿色为两者共同需要；</a:t>
                      </a:r>
                      <a:br>
                        <a:rPr lang="zh-CN" altLang="en-US" sz="1000" u="none" strike="noStrike">
                          <a:effectLst/>
                        </a:rPr>
                      </a:br>
                      <a:r>
                        <a:rPr lang="en-US" altLang="zh-CN" sz="1000" u="none" strike="noStrike">
                          <a:effectLst/>
                        </a:rPr>
                        <a:t>5. </a:t>
                      </a:r>
                      <a:r>
                        <a:rPr lang="zh-CN" altLang="en-US" sz="1000" u="none" strike="noStrike">
                          <a:effectLst/>
                        </a:rPr>
                        <a:t>在填写表格时，出现从属关系时，一定要先填写上级资源，再填写下级资源；</a:t>
                      </a:r>
                      <a:br>
                        <a:rPr lang="zh-CN" altLang="en-US" sz="1000" u="none" strike="noStrike">
                          <a:effectLst/>
                        </a:rPr>
                      </a:br>
                      <a:r>
                        <a:rPr lang="en-US" altLang="zh-CN" sz="1000" u="none" strike="noStrike">
                          <a:effectLst/>
                        </a:rPr>
                        <a:t>6. GIS</a:t>
                      </a:r>
                      <a:r>
                        <a:rPr lang="zh-CN" altLang="en-US" sz="1000" u="none" strike="noStrike">
                          <a:effectLst/>
                        </a:rPr>
                        <a:t>图形中包括：局站、自建通信杆塔、接头盒、设备、光缆段、纤芯连接关系、配线（接头盒</a:t>
                      </a:r>
                      <a:r>
                        <a:rPr lang="en-US" altLang="zh-CN" sz="1000" u="none" strike="noStrike">
                          <a:effectLst/>
                        </a:rPr>
                        <a:t>/</a:t>
                      </a:r>
                      <a:r>
                        <a:rPr lang="zh-CN" altLang="en-US" sz="1000" u="none" strike="noStrike">
                          <a:effectLst/>
                        </a:rPr>
                        <a:t>设备）等。其中局站、接头盒、自建通信杆塔可以通过</a:t>
                      </a:r>
                      <a:r>
                        <a:rPr lang="en-US" altLang="zh-CN" sz="1000" u="none" strike="noStrike">
                          <a:effectLst/>
                        </a:rPr>
                        <a:t>excel</a:t>
                      </a:r>
                      <a:r>
                        <a:rPr lang="zh-CN" altLang="en-US" sz="1000" u="none" strike="noStrike">
                          <a:effectLst/>
                        </a:rPr>
                        <a:t>模板批量导入，而光缆段、站内设备以及设备连接关系需通过手工绘制进行建模。</a:t>
                      </a:r>
                      <a:endParaRPr lang="zh-CN" altLang="en-US" sz="1000" b="0" i="0" u="none" strike="noStrike">
                        <a:effectLst/>
                        <a:latin typeface="黑体"/>
                      </a:endParaRPr>
                    </a:p>
                  </a:txBody>
                  <a:tcPr marL="0" marR="0" marT="0" marB="0"/>
                </a:tc>
                <a:tc rowSpan="10" hMerge="1">
                  <a:txBody>
                    <a:bodyPr/>
                    <a:lstStyle/>
                    <a:p>
                      <a:endParaRPr lang="zh-CN" altLang="en-US"/>
                    </a:p>
                  </a:txBody>
                  <a:tcPr/>
                </a:tc>
                <a:tc rowSpan="10" hMerge="1">
                  <a:txBody>
                    <a:bodyPr/>
                    <a:lstStyle/>
                    <a:p>
                      <a:endParaRPr lang="zh-CN" altLang="en-US"/>
                    </a:p>
                  </a:txBody>
                  <a:tcPr/>
                </a:tc>
                <a:tc rowSpan="10" hMerge="1">
                  <a:txBody>
                    <a:bodyPr/>
                    <a:lstStyle/>
                    <a:p>
                      <a:endParaRPr lang="zh-CN" altLang="en-US"/>
                    </a:p>
                  </a:txBody>
                  <a:tcPr/>
                </a:tc>
                <a:tc rowSpan="10" hMerge="1">
                  <a:txBody>
                    <a:bodyPr/>
                    <a:lstStyle/>
                    <a:p>
                      <a:endParaRPr lang="zh-CN" altLang="en-US"/>
                    </a:p>
                  </a:txBody>
                  <a:tcPr/>
                </a:tc>
                <a:tc rowSpan="10" hMerge="1">
                  <a:txBody>
                    <a:bodyPr/>
                    <a:lstStyle/>
                    <a:p>
                      <a:endParaRPr lang="zh-CN" altLang="en-US"/>
                    </a:p>
                  </a:txBody>
                  <a:tcPr/>
                </a:tc>
                <a:tc rowSpan="10" hMerge="1">
                  <a:txBody>
                    <a:bodyPr/>
                    <a:lstStyle/>
                    <a:p>
                      <a:endParaRPr lang="zh-CN" altLang="en-US"/>
                    </a:p>
                  </a:txBody>
                  <a:tcPr/>
                </a:tc>
              </a:tr>
              <a:tr h="316346">
                <a:tc>
                  <a:txBody>
                    <a:bodyPr/>
                    <a:lstStyle/>
                    <a:p>
                      <a:pPr algn="l" fontAlgn="b"/>
                      <a:endParaRPr lang="zh-CN" altLang="en-US" sz="1000" b="0" i="0" u="none" strike="noStrike">
                        <a:effectLst/>
                        <a:latin typeface="Arial"/>
                      </a:endParaRPr>
                    </a:p>
                  </a:txBody>
                  <a:tcPr marL="0" marR="0" marT="0" marB="0" anchor="b"/>
                </a:tc>
                <a:tc>
                  <a:txBody>
                    <a:bodyPr/>
                    <a:lstStyle/>
                    <a:p>
                      <a:pPr algn="ctr" fontAlgn="ctr"/>
                      <a:r>
                        <a:rPr lang="zh-CN" altLang="en-US" sz="1100" u="none" strike="noStrike">
                          <a:effectLst/>
                        </a:rPr>
                        <a:t>设备资源</a:t>
                      </a:r>
                      <a:endParaRPr lang="zh-CN" altLang="en-US" sz="1100" b="1" i="0" u="none" strike="noStrike">
                        <a:solidFill>
                          <a:srgbClr val="000000"/>
                        </a:solidFill>
                        <a:effectLst/>
                        <a:latin typeface="宋体"/>
                      </a:endParaRPr>
                    </a:p>
                  </a:txBody>
                  <a:tcPr marL="0" marR="0" marT="0" marB="0" anchor="ctr"/>
                </a:tc>
                <a:tc>
                  <a:txBody>
                    <a:bodyPr/>
                    <a:lstStyle/>
                    <a:p>
                      <a:pPr algn="l" fontAlgn="b"/>
                      <a:r>
                        <a:rPr lang="zh-CN" altLang="en-US" sz="1100" u="none" strike="noStrike">
                          <a:effectLst/>
                        </a:rPr>
                        <a:t>设备</a:t>
                      </a:r>
                      <a:endParaRPr lang="zh-CN" altLang="en-US" sz="1100" b="0" i="0" u="none" strike="noStrike">
                        <a:solidFill>
                          <a:srgbClr val="000000"/>
                        </a:solidFill>
                        <a:effectLst/>
                        <a:latin typeface="宋体"/>
                      </a:endParaRPr>
                    </a:p>
                  </a:txBody>
                  <a:tcPr marL="0" marR="0" marT="0" marB="0" anchor="b"/>
                </a:tc>
                <a:tc>
                  <a:txBody>
                    <a:bodyPr/>
                    <a:lstStyle/>
                    <a:p>
                      <a:pPr algn="l" fontAlgn="b"/>
                      <a:endParaRPr lang="zh-CN" altLang="en-US" sz="1000" b="0" i="0" u="none" strike="noStrike">
                        <a:effectLst/>
                        <a:latin typeface="Arial"/>
                      </a:endParaRPr>
                    </a:p>
                  </a:txBody>
                  <a:tcPr marL="0" marR="0" marT="0" marB="0" anchor="b"/>
                </a:tc>
                <a:tc gridSpan="7"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r>
              <a:tr h="316346">
                <a:tc>
                  <a:txBody>
                    <a:bodyPr/>
                    <a:lstStyle/>
                    <a:p>
                      <a:pPr algn="l" fontAlgn="b"/>
                      <a:endParaRPr lang="zh-CN" altLang="en-US" sz="1000" b="0" i="0" u="none" strike="noStrike">
                        <a:effectLst/>
                        <a:latin typeface="Arial"/>
                      </a:endParaRPr>
                    </a:p>
                  </a:txBody>
                  <a:tcPr marL="0" marR="0" marT="0" marB="0" anchor="b"/>
                </a:tc>
                <a:tc rowSpan="4">
                  <a:txBody>
                    <a:bodyPr/>
                    <a:lstStyle/>
                    <a:p>
                      <a:pPr algn="ctr" fontAlgn="ctr"/>
                      <a:r>
                        <a:rPr lang="zh-CN" altLang="en-US" sz="1100" u="none" strike="noStrike">
                          <a:effectLst/>
                        </a:rPr>
                        <a:t>光缆资源</a:t>
                      </a:r>
                      <a:endParaRPr lang="zh-CN" altLang="en-US" sz="1100" b="1" i="0" u="none" strike="noStrike">
                        <a:solidFill>
                          <a:srgbClr val="000000"/>
                        </a:solidFill>
                        <a:effectLst/>
                        <a:latin typeface="宋体"/>
                      </a:endParaRPr>
                    </a:p>
                  </a:txBody>
                  <a:tcPr marL="0" marR="0" marT="0" marB="0" anchor="ctr"/>
                </a:tc>
                <a:tc>
                  <a:txBody>
                    <a:bodyPr/>
                    <a:lstStyle/>
                    <a:p>
                      <a:pPr algn="l" fontAlgn="b"/>
                      <a:r>
                        <a:rPr lang="zh-CN" altLang="en-US" sz="1100" u="none" strike="noStrike">
                          <a:effectLst/>
                        </a:rPr>
                        <a:t>自建通信杆塔</a:t>
                      </a:r>
                      <a:endParaRPr lang="zh-CN" altLang="en-US" sz="1100" b="0" i="0" u="none" strike="noStrike">
                        <a:solidFill>
                          <a:srgbClr val="000000"/>
                        </a:solidFill>
                        <a:effectLst/>
                        <a:latin typeface="宋体"/>
                      </a:endParaRPr>
                    </a:p>
                  </a:txBody>
                  <a:tcPr marL="0" marR="0" marT="0" marB="0" anchor="b"/>
                </a:tc>
                <a:tc>
                  <a:txBody>
                    <a:bodyPr/>
                    <a:lstStyle/>
                    <a:p>
                      <a:pPr algn="l" fontAlgn="b"/>
                      <a:endParaRPr lang="zh-CN" altLang="en-US" sz="1000" b="0" i="0" u="none" strike="noStrike">
                        <a:effectLst/>
                        <a:latin typeface="Arial"/>
                      </a:endParaRPr>
                    </a:p>
                  </a:txBody>
                  <a:tcPr marL="0" marR="0" marT="0" marB="0" anchor="b"/>
                </a:tc>
                <a:tc gridSpan="7"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r>
              <a:tr h="316346">
                <a:tc>
                  <a:txBody>
                    <a:bodyPr/>
                    <a:lstStyle/>
                    <a:p>
                      <a:pPr algn="l" fontAlgn="b"/>
                      <a:endParaRPr lang="zh-CN" altLang="en-US" sz="1000" b="0" i="0" u="none" strike="noStrike">
                        <a:effectLst/>
                        <a:latin typeface="Arial"/>
                      </a:endParaRPr>
                    </a:p>
                  </a:txBody>
                  <a:tcPr marL="0" marR="0" marT="0" marB="0" anchor="b"/>
                </a:tc>
                <a:tc vMerge="1">
                  <a:txBody>
                    <a:bodyPr/>
                    <a:lstStyle/>
                    <a:p>
                      <a:endParaRPr lang="zh-CN" altLang="en-US"/>
                    </a:p>
                  </a:txBody>
                  <a:tcPr/>
                </a:tc>
                <a:tc>
                  <a:txBody>
                    <a:bodyPr/>
                    <a:lstStyle/>
                    <a:p>
                      <a:pPr algn="l" fontAlgn="b"/>
                      <a:r>
                        <a:rPr lang="zh-CN" altLang="en-US" sz="1100" u="none" strike="noStrike">
                          <a:effectLst/>
                        </a:rPr>
                        <a:t>光缆段</a:t>
                      </a:r>
                      <a:endParaRPr lang="zh-CN" altLang="en-US" sz="1100" b="0" i="0" u="none" strike="noStrike">
                        <a:solidFill>
                          <a:srgbClr val="000000"/>
                        </a:solidFill>
                        <a:effectLst/>
                        <a:latin typeface="宋体"/>
                      </a:endParaRPr>
                    </a:p>
                  </a:txBody>
                  <a:tcPr marL="0" marR="0" marT="0" marB="0" anchor="b"/>
                </a:tc>
                <a:tc>
                  <a:txBody>
                    <a:bodyPr/>
                    <a:lstStyle/>
                    <a:p>
                      <a:pPr algn="l" fontAlgn="b"/>
                      <a:endParaRPr lang="zh-CN" altLang="en-US" sz="1000" b="0" i="0" u="none" strike="noStrike">
                        <a:effectLst/>
                        <a:latin typeface="Arial"/>
                      </a:endParaRPr>
                    </a:p>
                  </a:txBody>
                  <a:tcPr marL="0" marR="0" marT="0" marB="0" anchor="b"/>
                </a:tc>
                <a:tc gridSpan="7"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r>
              <a:tr h="316346">
                <a:tc>
                  <a:txBody>
                    <a:bodyPr/>
                    <a:lstStyle/>
                    <a:p>
                      <a:pPr algn="l" fontAlgn="b"/>
                      <a:endParaRPr lang="zh-CN" altLang="en-US" sz="1000" b="0" i="0" u="none" strike="noStrike">
                        <a:effectLst/>
                        <a:latin typeface="Arial"/>
                      </a:endParaRPr>
                    </a:p>
                  </a:txBody>
                  <a:tcPr marL="0" marR="0" marT="0" marB="0" anchor="b"/>
                </a:tc>
                <a:tc vMerge="1">
                  <a:txBody>
                    <a:bodyPr/>
                    <a:lstStyle/>
                    <a:p>
                      <a:endParaRPr lang="zh-CN" altLang="en-US"/>
                    </a:p>
                  </a:txBody>
                  <a:tcPr/>
                </a:tc>
                <a:tc>
                  <a:txBody>
                    <a:bodyPr/>
                    <a:lstStyle/>
                    <a:p>
                      <a:pPr algn="l" fontAlgn="b"/>
                      <a:r>
                        <a:rPr lang="zh-CN" altLang="en-US" sz="1100" u="none" strike="noStrike">
                          <a:effectLst/>
                        </a:rPr>
                        <a:t>光接头盒</a:t>
                      </a:r>
                      <a:endParaRPr lang="zh-CN" altLang="en-US" sz="1100" b="0" i="0" u="none" strike="noStrike">
                        <a:solidFill>
                          <a:srgbClr val="000000"/>
                        </a:solidFill>
                        <a:effectLst/>
                        <a:latin typeface="宋体"/>
                      </a:endParaRPr>
                    </a:p>
                  </a:txBody>
                  <a:tcPr marL="0" marR="0" marT="0" marB="0" anchor="b"/>
                </a:tc>
                <a:tc>
                  <a:txBody>
                    <a:bodyPr/>
                    <a:lstStyle/>
                    <a:p>
                      <a:pPr algn="l" fontAlgn="b"/>
                      <a:endParaRPr lang="zh-CN" altLang="en-US" sz="1000" b="0" i="0" u="none" strike="noStrike">
                        <a:effectLst/>
                        <a:latin typeface="Arial"/>
                      </a:endParaRPr>
                    </a:p>
                  </a:txBody>
                  <a:tcPr marL="0" marR="0" marT="0" marB="0" anchor="b"/>
                </a:tc>
                <a:tc gridSpan="7"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r>
              <a:tr h="316346">
                <a:tc>
                  <a:txBody>
                    <a:bodyPr/>
                    <a:lstStyle/>
                    <a:p>
                      <a:pPr algn="l" fontAlgn="b"/>
                      <a:endParaRPr lang="zh-CN" altLang="en-US" sz="1000" b="0" i="0" u="none" strike="noStrike">
                        <a:effectLst/>
                        <a:latin typeface="Arial"/>
                      </a:endParaRPr>
                    </a:p>
                  </a:txBody>
                  <a:tcPr marL="0" marR="0" marT="0" marB="0" anchor="b"/>
                </a:tc>
                <a:tc vMerge="1">
                  <a:txBody>
                    <a:bodyPr/>
                    <a:lstStyle/>
                    <a:p>
                      <a:endParaRPr lang="zh-CN" altLang="en-US"/>
                    </a:p>
                  </a:txBody>
                  <a:tcPr/>
                </a:tc>
                <a:tc>
                  <a:txBody>
                    <a:bodyPr/>
                    <a:lstStyle/>
                    <a:p>
                      <a:pPr algn="l" fontAlgn="b"/>
                      <a:r>
                        <a:rPr lang="zh-CN" altLang="en-US" sz="1100" u="none" strike="noStrike">
                          <a:effectLst/>
                        </a:rPr>
                        <a:t>纤芯承载关系</a:t>
                      </a:r>
                      <a:endParaRPr lang="zh-CN" altLang="en-US" sz="1100" b="0" i="0" u="none" strike="noStrike">
                        <a:solidFill>
                          <a:srgbClr val="000000"/>
                        </a:solidFill>
                        <a:effectLst/>
                        <a:latin typeface="宋体"/>
                      </a:endParaRPr>
                    </a:p>
                  </a:txBody>
                  <a:tcPr marL="0" marR="0" marT="0" marB="0" anchor="b"/>
                </a:tc>
                <a:tc>
                  <a:txBody>
                    <a:bodyPr/>
                    <a:lstStyle/>
                    <a:p>
                      <a:pPr algn="l" fontAlgn="b"/>
                      <a:endParaRPr lang="zh-CN" altLang="en-US" sz="1000" b="0" i="0" u="none" strike="noStrike">
                        <a:effectLst/>
                        <a:latin typeface="Arial"/>
                      </a:endParaRPr>
                    </a:p>
                  </a:txBody>
                  <a:tcPr marL="0" marR="0" marT="0" marB="0" anchor="b"/>
                </a:tc>
                <a:tc gridSpan="7"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r>
              <a:tr h="316346">
                <a:tc>
                  <a:txBody>
                    <a:bodyPr/>
                    <a:lstStyle/>
                    <a:p>
                      <a:pPr algn="l" fontAlgn="b"/>
                      <a:endParaRPr lang="zh-CN" altLang="en-US" sz="1000" b="0" i="0" u="none" strike="noStrike">
                        <a:effectLst/>
                        <a:latin typeface="Arial"/>
                      </a:endParaRPr>
                    </a:p>
                  </a:txBody>
                  <a:tcPr marL="0" marR="0" marT="0" marB="0" anchor="b"/>
                </a:tc>
                <a:tc rowSpan="2">
                  <a:txBody>
                    <a:bodyPr/>
                    <a:lstStyle/>
                    <a:p>
                      <a:pPr algn="ctr" fontAlgn="ctr"/>
                      <a:r>
                        <a:rPr lang="zh-CN" altLang="en-US" sz="1100" u="none" strike="noStrike">
                          <a:effectLst/>
                        </a:rPr>
                        <a:t>配线资源</a:t>
                      </a:r>
                      <a:endParaRPr lang="zh-CN" altLang="en-US" sz="1100" b="1" i="0" u="none" strike="noStrike">
                        <a:solidFill>
                          <a:srgbClr val="000000"/>
                        </a:solidFill>
                        <a:effectLst/>
                        <a:latin typeface="宋体"/>
                      </a:endParaRPr>
                    </a:p>
                  </a:txBody>
                  <a:tcPr marL="0" marR="0" marT="0" marB="0" anchor="ctr"/>
                </a:tc>
                <a:tc>
                  <a:txBody>
                    <a:bodyPr/>
                    <a:lstStyle/>
                    <a:p>
                      <a:pPr algn="l" fontAlgn="b"/>
                      <a:r>
                        <a:rPr lang="zh-CN" altLang="en-US" sz="1100" u="none" strike="noStrike">
                          <a:effectLst/>
                        </a:rPr>
                        <a:t>配线模块</a:t>
                      </a:r>
                      <a:endParaRPr lang="zh-CN" altLang="en-US" sz="1100" b="0" i="0" u="none" strike="noStrike">
                        <a:solidFill>
                          <a:srgbClr val="000000"/>
                        </a:solidFill>
                        <a:effectLst/>
                        <a:latin typeface="宋体"/>
                      </a:endParaRPr>
                    </a:p>
                  </a:txBody>
                  <a:tcPr marL="0" marR="0" marT="0" marB="0" anchor="b"/>
                </a:tc>
                <a:tc>
                  <a:txBody>
                    <a:bodyPr/>
                    <a:lstStyle/>
                    <a:p>
                      <a:pPr algn="l" fontAlgn="b"/>
                      <a:endParaRPr lang="zh-CN" altLang="en-US" sz="1000" b="0" i="0" u="none" strike="noStrike">
                        <a:effectLst/>
                        <a:latin typeface="Arial"/>
                      </a:endParaRPr>
                    </a:p>
                  </a:txBody>
                  <a:tcPr marL="0" marR="0" marT="0" marB="0" anchor="b"/>
                </a:tc>
                <a:tc gridSpan="7"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r>
              <a:tr h="316346">
                <a:tc>
                  <a:txBody>
                    <a:bodyPr/>
                    <a:lstStyle/>
                    <a:p>
                      <a:pPr algn="l" fontAlgn="b"/>
                      <a:endParaRPr lang="zh-CN" altLang="en-US" sz="1000" b="0" i="0" u="none" strike="noStrike">
                        <a:effectLst/>
                        <a:latin typeface="Arial"/>
                      </a:endParaRPr>
                    </a:p>
                  </a:txBody>
                  <a:tcPr marL="0" marR="0" marT="0" marB="0" anchor="b"/>
                </a:tc>
                <a:tc vMerge="1">
                  <a:txBody>
                    <a:bodyPr/>
                    <a:lstStyle/>
                    <a:p>
                      <a:endParaRPr lang="zh-CN" altLang="en-US"/>
                    </a:p>
                  </a:txBody>
                  <a:tcPr/>
                </a:tc>
                <a:tc>
                  <a:txBody>
                    <a:bodyPr/>
                    <a:lstStyle/>
                    <a:p>
                      <a:pPr algn="l" fontAlgn="b"/>
                      <a:r>
                        <a:rPr lang="zh-CN" altLang="en-US" sz="1100" u="none" strike="noStrike">
                          <a:effectLst/>
                        </a:rPr>
                        <a:t>配线端子（配线连接）</a:t>
                      </a:r>
                      <a:endParaRPr lang="zh-CN" altLang="en-US" sz="1100" b="0" i="0" u="none" strike="noStrike">
                        <a:solidFill>
                          <a:srgbClr val="000000"/>
                        </a:solidFill>
                        <a:effectLst/>
                        <a:latin typeface="宋体"/>
                      </a:endParaRPr>
                    </a:p>
                  </a:txBody>
                  <a:tcPr marL="0" marR="0" marT="0" marB="0" anchor="b"/>
                </a:tc>
                <a:tc>
                  <a:txBody>
                    <a:bodyPr/>
                    <a:lstStyle/>
                    <a:p>
                      <a:pPr algn="l" fontAlgn="b"/>
                      <a:endParaRPr lang="zh-CN" altLang="en-US" sz="1000" b="0" i="0" u="none" strike="noStrike">
                        <a:effectLst/>
                        <a:latin typeface="宋体"/>
                      </a:endParaRPr>
                    </a:p>
                  </a:txBody>
                  <a:tcPr marL="0" marR="0" marT="0" marB="0" anchor="b"/>
                </a:tc>
                <a:tc gridSpan="7"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r>
              <a:tr h="316346">
                <a:tc>
                  <a:txBody>
                    <a:bodyPr/>
                    <a:lstStyle/>
                    <a:p>
                      <a:pPr algn="l" fontAlgn="b"/>
                      <a:endParaRPr lang="zh-CN" altLang="en-US" sz="1000" b="0" i="0" u="none" strike="noStrike">
                        <a:effectLst/>
                        <a:latin typeface="Arial"/>
                      </a:endParaRPr>
                    </a:p>
                  </a:txBody>
                  <a:tcPr marL="0" marR="0" marT="0" marB="0" anchor="b"/>
                </a:tc>
                <a:tc>
                  <a:txBody>
                    <a:bodyPr/>
                    <a:lstStyle/>
                    <a:p>
                      <a:pPr algn="ctr" fontAlgn="ctr"/>
                      <a:r>
                        <a:rPr lang="zh-CN" altLang="en-US" sz="1100" u="none" strike="noStrike">
                          <a:effectLst/>
                        </a:rPr>
                        <a:t>业务资源</a:t>
                      </a:r>
                      <a:endParaRPr lang="zh-CN" altLang="en-US" sz="1100" b="1" i="0" u="none" strike="noStrike">
                        <a:solidFill>
                          <a:srgbClr val="000000"/>
                        </a:solidFill>
                        <a:effectLst/>
                        <a:latin typeface="宋体"/>
                      </a:endParaRPr>
                    </a:p>
                  </a:txBody>
                  <a:tcPr marL="0" marR="0" marT="0" marB="0" anchor="ctr"/>
                </a:tc>
                <a:tc>
                  <a:txBody>
                    <a:bodyPr/>
                    <a:lstStyle/>
                    <a:p>
                      <a:pPr algn="l" fontAlgn="b"/>
                      <a:r>
                        <a:rPr lang="zh-CN" altLang="en-US" sz="1100" u="none" strike="noStrike">
                          <a:effectLst/>
                        </a:rPr>
                        <a:t>业务</a:t>
                      </a:r>
                      <a:endParaRPr lang="zh-CN" altLang="en-US" sz="1100" b="0" i="0" u="none" strike="noStrike">
                        <a:solidFill>
                          <a:srgbClr val="000000"/>
                        </a:solidFill>
                        <a:effectLst/>
                        <a:latin typeface="宋体"/>
                      </a:endParaRPr>
                    </a:p>
                  </a:txBody>
                  <a:tcPr marL="0" marR="0" marT="0" marB="0" anchor="b"/>
                </a:tc>
                <a:tc>
                  <a:txBody>
                    <a:bodyPr/>
                    <a:lstStyle/>
                    <a:p>
                      <a:pPr algn="l" fontAlgn="b"/>
                      <a:endParaRPr lang="zh-CN" altLang="en-US" sz="1000" b="0" i="0" u="none" strike="noStrike">
                        <a:effectLst/>
                        <a:latin typeface="Arial"/>
                      </a:endParaRPr>
                    </a:p>
                  </a:txBody>
                  <a:tcPr marL="0" marR="0" marT="0" marB="0" anchor="b"/>
                </a:tc>
                <a:tc gridSpan="7"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r>
              <a:tr h="286218">
                <a:tc>
                  <a:txBody>
                    <a:bodyPr/>
                    <a:lstStyle/>
                    <a:p>
                      <a:pPr algn="l" fontAlgn="b"/>
                      <a:endParaRPr lang="zh-CN" altLang="en-US" sz="1000" b="0" i="0" u="none" strike="noStrike">
                        <a:effectLst/>
                        <a:latin typeface="Arial"/>
                      </a:endParaRPr>
                    </a:p>
                  </a:txBody>
                  <a:tcPr marL="0" marR="0" marT="0" marB="0" anchor="b"/>
                </a:tc>
                <a:tc>
                  <a:txBody>
                    <a:bodyPr/>
                    <a:lstStyle/>
                    <a:p>
                      <a:pPr algn="l" fontAlgn="b"/>
                      <a:endParaRPr lang="zh-CN" altLang="en-US" sz="1000" b="0" i="0" u="none" strike="noStrike">
                        <a:effectLst/>
                        <a:latin typeface="Arial"/>
                      </a:endParaRPr>
                    </a:p>
                  </a:txBody>
                  <a:tcPr marL="0" marR="0" marT="0" marB="0" anchor="b"/>
                </a:tc>
                <a:tc>
                  <a:txBody>
                    <a:bodyPr/>
                    <a:lstStyle/>
                    <a:p>
                      <a:pPr algn="l" fontAlgn="b"/>
                      <a:endParaRPr lang="zh-CN" altLang="en-US" sz="1000" b="0" i="0" u="none" strike="noStrike">
                        <a:effectLst/>
                        <a:latin typeface="Arial"/>
                      </a:endParaRPr>
                    </a:p>
                  </a:txBody>
                  <a:tcPr marL="0" marR="0" marT="0" marB="0" anchor="b"/>
                </a:tc>
                <a:tc>
                  <a:txBody>
                    <a:bodyPr/>
                    <a:lstStyle/>
                    <a:p>
                      <a:pPr algn="l" fontAlgn="b"/>
                      <a:endParaRPr lang="zh-CN" altLang="en-US" sz="1000" b="0" i="0" u="none" strike="noStrike" dirty="0">
                        <a:effectLst/>
                        <a:latin typeface="Arial"/>
                      </a:endParaRPr>
                    </a:p>
                  </a:txBody>
                  <a:tcPr marL="0" marR="0" marT="0" marB="0" anchor="b"/>
                </a:tc>
                <a:tc gridSpan="7"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c hMerge="1" vMerge="1">
                  <a:txBody>
                    <a:bodyPr/>
                    <a:lstStyle/>
                    <a:p>
                      <a:endParaRPr lang="zh-CN" altLang="en-US"/>
                    </a:p>
                  </a:txBody>
                  <a:tcPr/>
                </a:tc>
              </a:tr>
            </a:tbl>
          </a:graphicData>
        </a:graphic>
      </p:graphicFrame>
      <p:sp>
        <p:nvSpPr>
          <p:cNvPr id="4" name="TextBox 3"/>
          <p:cNvSpPr txBox="1"/>
          <p:nvPr/>
        </p:nvSpPr>
        <p:spPr>
          <a:xfrm>
            <a:off x="4814094" y="5661248"/>
            <a:ext cx="1107996" cy="369332"/>
          </a:xfrm>
          <a:prstGeom prst="rect">
            <a:avLst/>
          </a:prstGeom>
          <a:noFill/>
        </p:spPr>
        <p:txBody>
          <a:bodyPr wrap="none" rtlCol="0">
            <a:spAutoFit/>
          </a:bodyPr>
          <a:lstStyle/>
          <a:p>
            <a:r>
              <a:rPr lang="zh-CN" altLang="en-US" dirty="0" smtClean="0"/>
              <a:t>导入</a:t>
            </a:r>
            <a:r>
              <a:rPr lang="zh-CN" altLang="en-US" dirty="0">
                <a:hlinkClick r:id="rId3" action="ppaction://hlinkfile"/>
              </a:rPr>
              <a:t>模板</a:t>
            </a:r>
            <a:endParaRPr lang="zh-CN" altLang="en-US" dirty="0"/>
          </a:p>
        </p:txBody>
      </p:sp>
    </p:spTree>
    <p:extLst>
      <p:ext uri="{BB962C8B-B14F-4D97-AF65-F5344CB8AC3E}">
        <p14:creationId xmlns:p14="http://schemas.microsoft.com/office/powerpoint/2010/main" val="2123722900"/>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2"/>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8BDC9B3C-33D1-4724-9124-0E0505ECC750}" type="slidenum">
              <a:rPr lang="en-US" altLang="zh-CN" smtClean="0">
                <a:solidFill>
                  <a:srgbClr val="000000"/>
                </a:solidFill>
              </a:rPr>
              <a:pPr eaLnBrk="1" hangingPunct="1"/>
              <a:t>64</a:t>
            </a:fld>
            <a:endParaRPr lang="en-US" altLang="zh-CN" smtClean="0">
              <a:solidFill>
                <a:srgbClr val="000000"/>
              </a:solidFill>
            </a:endParaRPr>
          </a:p>
        </p:txBody>
      </p:sp>
      <p:sp>
        <p:nvSpPr>
          <p:cNvPr id="4" name="Rectangle 3"/>
          <p:cNvSpPr/>
          <p:nvPr/>
        </p:nvSpPr>
        <p:spPr>
          <a:xfrm>
            <a:off x="2578693" y="2514625"/>
            <a:ext cx="4314002" cy="2554545"/>
          </a:xfrm>
          <a:prstGeom prst="rect">
            <a:avLst/>
          </a:prstGeom>
          <a:noFill/>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fontAlgn="auto">
              <a:spcBef>
                <a:spcPts val="0"/>
              </a:spcBef>
              <a:spcAft>
                <a:spcPts val="0"/>
              </a:spcAft>
              <a:defRPr/>
            </a:pPr>
            <a:r>
              <a:rPr lang="zh-CN" altLang="en-US" sz="8000" b="1" spc="50" dirty="0">
                <a:ln w="11430"/>
                <a:solidFill>
                  <a:prstClr val="black"/>
                </a:solidFill>
                <a:effectLst>
                  <a:outerShdw blurRad="76200" dist="50800" dir="5400000" algn="tl" rotWithShape="0">
                    <a:srgbClr val="000000">
                      <a:alpha val="65000"/>
                    </a:srgbClr>
                  </a:outerShdw>
                </a:effectLst>
                <a:latin typeface="微软雅黑" pitchFamily="34" charset="-122"/>
                <a:ea typeface="微软雅黑" pitchFamily="34" charset="-122"/>
              </a:rPr>
              <a:t>汇报完毕</a:t>
            </a:r>
            <a:endParaRPr lang="en-US" altLang="zh-CN" sz="8000" b="1" spc="50" dirty="0">
              <a:ln w="11430"/>
              <a:solidFill>
                <a:prstClr val="black"/>
              </a:solidFill>
              <a:effectLst>
                <a:outerShdw blurRad="76200" dist="50800" dir="5400000" algn="tl" rotWithShape="0">
                  <a:srgbClr val="000000">
                    <a:alpha val="65000"/>
                  </a:srgbClr>
                </a:outerShdw>
              </a:effectLst>
              <a:latin typeface="微软雅黑" pitchFamily="34" charset="-122"/>
              <a:ea typeface="微软雅黑" pitchFamily="34" charset="-122"/>
            </a:endParaRPr>
          </a:p>
          <a:p>
            <a:pPr algn="ctr" fontAlgn="auto">
              <a:spcBef>
                <a:spcPts val="0"/>
              </a:spcBef>
              <a:spcAft>
                <a:spcPts val="0"/>
              </a:spcAft>
              <a:defRPr/>
            </a:pPr>
            <a:r>
              <a:rPr lang="zh-CN" altLang="en-US" sz="8000" b="1" spc="50" dirty="0">
                <a:ln w="11430"/>
                <a:solidFill>
                  <a:prstClr val="black"/>
                </a:solidFill>
                <a:effectLst>
                  <a:outerShdw blurRad="76200" dist="50800" dir="5400000" algn="tl" rotWithShape="0">
                    <a:srgbClr val="000000">
                      <a:alpha val="65000"/>
                    </a:srgbClr>
                  </a:outerShdw>
                </a:effectLst>
                <a:latin typeface="微软雅黑" pitchFamily="34" charset="-122"/>
                <a:ea typeface="微软雅黑" pitchFamily="34" charset="-122"/>
              </a:rPr>
              <a:t>谢  谢</a:t>
            </a:r>
            <a:r>
              <a:rPr lang="zh-CN" altLang="en-US" sz="5400" b="1" spc="50" dirty="0">
                <a:ln w="11430"/>
                <a:solidFill>
                  <a:prstClr val="black"/>
                </a:solidFill>
                <a:effectLst>
                  <a:outerShdw blurRad="76200" dist="50800" dir="5400000" algn="tl" rotWithShape="0">
                    <a:srgbClr val="000000">
                      <a:alpha val="65000"/>
                    </a:srgbClr>
                  </a:outerShdw>
                </a:effectLst>
                <a:latin typeface="微软雅黑" pitchFamily="34" charset="-122"/>
                <a:ea typeface="微软雅黑" pitchFamily="34" charset="-122"/>
              </a:rPr>
              <a:t>！</a:t>
            </a:r>
            <a:endParaRPr lang="en-US" sz="5400" b="1" spc="50" dirty="0">
              <a:ln w="11430"/>
              <a:solidFill>
                <a:prstClr val="black"/>
              </a:solidFill>
              <a:effectLst>
                <a:outerShdw blurRad="76200" dist="50800" dir="5400000" algn="tl" rotWithShape="0">
                  <a:srgbClr val="000000">
                    <a:alpha val="65000"/>
                  </a:srgbClr>
                </a:outerShdw>
              </a:effectLst>
              <a:latin typeface="微软雅黑" pitchFamily="34" charset="-122"/>
              <a:ea typeface="微软雅黑" pitchFamily="34" charset="-122"/>
            </a:endParaRPr>
          </a:p>
        </p:txBody>
      </p:sp>
    </p:spTree>
    <p:extLst>
      <p:ext uri="{BB962C8B-B14F-4D97-AF65-F5344CB8AC3E}">
        <p14:creationId xmlns:p14="http://schemas.microsoft.com/office/powerpoint/2010/main" val="3187815606"/>
      </p:ext>
    </p:extLst>
  </p:cSld>
  <p:clrMapOvr>
    <a:masterClrMapping/>
  </p:clrMapOvr>
  <p:transition>
    <p:zo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6"/>
          <p:cNvSpPr>
            <a:spLocks noGrp="1" noChangeArrowheads="1"/>
          </p:cNvSpPr>
          <p:nvPr>
            <p:ph type="sldNum" sz="quarter" idx="4294967295"/>
          </p:nvPr>
        </p:nvSpPr>
        <p:spPr>
          <a:xfrm>
            <a:off x="7173913" y="6381750"/>
            <a:ext cx="1970087"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fontAlgn="base" hangingPunct="1">
              <a:spcBef>
                <a:spcPct val="0"/>
              </a:spcBef>
              <a:spcAft>
                <a:spcPct val="0"/>
              </a:spcAft>
            </a:pPr>
            <a:fld id="{F89A0E28-E569-470C-A72C-292253F3136B}" type="slidenum">
              <a:rPr lang="en-US" altLang="zh-CN" smtClean="0"/>
              <a:pPr eaLnBrk="1" fontAlgn="base" hangingPunct="1">
                <a:spcBef>
                  <a:spcPct val="0"/>
                </a:spcBef>
                <a:spcAft>
                  <a:spcPct val="0"/>
                </a:spcAft>
              </a:pPr>
              <a:t>7</a:t>
            </a:fld>
            <a:endParaRPr lang="en-US" altLang="zh-CN" smtClean="0"/>
          </a:p>
        </p:txBody>
      </p:sp>
      <p:sp>
        <p:nvSpPr>
          <p:cNvPr id="4102" name="Rectangle 2"/>
          <p:cNvSpPr>
            <a:spLocks noChangeArrowheads="1"/>
          </p:cNvSpPr>
          <p:nvPr/>
        </p:nvSpPr>
        <p:spPr bwMode="auto">
          <a:xfrm>
            <a:off x="858838" y="0"/>
            <a:ext cx="8267700" cy="105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8000" anchor="ctr"/>
          <a:lstStyle/>
          <a:p>
            <a:pPr algn="r" eaLnBrk="0" fontAlgn="auto" hangingPunct="0">
              <a:spcBef>
                <a:spcPts val="0"/>
              </a:spcBef>
              <a:spcAft>
                <a:spcPts val="0"/>
              </a:spcAft>
              <a:defRPr/>
            </a:pPr>
            <a:r>
              <a:rPr lang="zh-CN" altLang="en-US" sz="3200" dirty="0">
                <a:effectLst>
                  <a:outerShdw blurRad="38100" dist="38100" dir="2700000" algn="tl">
                    <a:srgbClr val="000000">
                      <a:alpha val="43137"/>
                    </a:srgbClr>
                  </a:outerShdw>
                </a:effectLst>
                <a:latin typeface="+mn-lt"/>
                <a:ea typeface="黑体" pitchFamily="2" charset="-122"/>
              </a:rPr>
              <a:t>配电</a:t>
            </a:r>
            <a:r>
              <a:rPr lang="zh-CN" altLang="en-US" sz="3200" dirty="0" smtClean="0">
                <a:effectLst>
                  <a:outerShdw blurRad="38100" dist="38100" dir="2700000" algn="tl">
                    <a:srgbClr val="000000">
                      <a:alpha val="43137"/>
                    </a:srgbClr>
                  </a:outerShdw>
                </a:effectLst>
                <a:latin typeface="+mn-lt"/>
                <a:ea typeface="黑体" pitchFamily="2" charset="-122"/>
              </a:rPr>
              <a:t>网现状</a:t>
            </a:r>
            <a:endParaRPr lang="zh-CN" altLang="en-US" sz="3200" dirty="0">
              <a:effectLst>
                <a:outerShdw blurRad="38100" dist="38100" dir="2700000" algn="tl">
                  <a:srgbClr val="000000">
                    <a:alpha val="43137"/>
                  </a:srgbClr>
                </a:outerShdw>
              </a:effectLst>
              <a:latin typeface="+mn-lt"/>
              <a:ea typeface="黑体" pitchFamily="2" charset="-122"/>
            </a:endParaRPr>
          </a:p>
        </p:txBody>
      </p:sp>
      <p:grpSp>
        <p:nvGrpSpPr>
          <p:cNvPr id="10245" name="Group 14"/>
          <p:cNvGrpSpPr>
            <a:grpSpLocks/>
          </p:cNvGrpSpPr>
          <p:nvPr/>
        </p:nvGrpSpPr>
        <p:grpSpPr bwMode="auto">
          <a:xfrm>
            <a:off x="0" y="1268413"/>
            <a:ext cx="9144000" cy="4897437"/>
            <a:chOff x="211" y="1369"/>
            <a:chExt cx="5366" cy="2756"/>
          </a:xfrm>
        </p:grpSpPr>
        <p:sp>
          <p:nvSpPr>
            <p:cNvPr id="185" name="AutoShape 15"/>
            <p:cNvSpPr>
              <a:spLocks noChangeArrowheads="1"/>
            </p:cNvSpPr>
            <p:nvPr/>
          </p:nvSpPr>
          <p:spPr bwMode="auto">
            <a:xfrm>
              <a:off x="211" y="1369"/>
              <a:ext cx="5366" cy="2756"/>
            </a:xfrm>
            <a:prstGeom prst="roundRect">
              <a:avLst>
                <a:gd name="adj" fmla="val 5375"/>
              </a:avLst>
            </a:prstGeom>
            <a:gradFill rotWithShape="1">
              <a:gsLst>
                <a:gs pos="0">
                  <a:srgbClr val="71BFC5"/>
                </a:gs>
                <a:gs pos="100000">
                  <a:schemeClr val="bg1">
                    <a:alpha val="0"/>
                  </a:schemeClr>
                </a:gs>
              </a:gsLst>
              <a:lin ang="5400000" scaled="1"/>
            </a:gradFill>
            <a:ln w="952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round/>
              <a:headEnd/>
              <a:tailEnd/>
            </a:ln>
          </p:spPr>
          <p:txBody>
            <a:bodyPr wrap="none" anchor="ctr"/>
            <a:lstStyle/>
            <a:p>
              <a:pPr>
                <a:defRPr/>
              </a:pPr>
              <a:endParaRPr lang="zh-CN" altLang="zh-CN">
                <a:solidFill>
                  <a:srgbClr val="000000"/>
                </a:solidFill>
                <a:latin typeface="Arial" pitchFamily="34" charset="0"/>
                <a:ea typeface="宋体" pitchFamily="2" charset="-122"/>
              </a:endParaRPr>
            </a:p>
          </p:txBody>
        </p:sp>
        <p:sp>
          <p:nvSpPr>
            <p:cNvPr id="186" name="AutoShape 16"/>
            <p:cNvSpPr>
              <a:spLocks noChangeArrowheads="1"/>
            </p:cNvSpPr>
            <p:nvPr/>
          </p:nvSpPr>
          <p:spPr bwMode="auto">
            <a:xfrm>
              <a:off x="221" y="1381"/>
              <a:ext cx="5346" cy="2716"/>
            </a:xfrm>
            <a:prstGeom prst="roundRect">
              <a:avLst>
                <a:gd name="adj" fmla="val 5375"/>
              </a:avLst>
            </a:prstGeom>
            <a:gradFill rotWithShape="1">
              <a:gsLst>
                <a:gs pos="0">
                  <a:schemeClr val="bg1"/>
                </a:gs>
                <a:gs pos="100000">
                  <a:schemeClr val="bg1">
                    <a:alpha val="0"/>
                  </a:schemeClr>
                </a:gs>
              </a:gsLst>
              <a:lin ang="5400000" scaled="1"/>
            </a:gradFill>
            <a:ln w="952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round/>
              <a:headEnd/>
              <a:tailEnd/>
            </a:ln>
          </p:spPr>
          <p:txBody>
            <a:bodyPr wrap="none" anchor="ctr"/>
            <a:lstStyle/>
            <a:p>
              <a:pPr>
                <a:defRPr/>
              </a:pPr>
              <a:endParaRPr lang="zh-CN" altLang="zh-CN" dirty="0">
                <a:solidFill>
                  <a:srgbClr val="000000"/>
                </a:solidFill>
                <a:latin typeface="Arial" pitchFamily="34" charset="0"/>
                <a:ea typeface="宋体" pitchFamily="2" charset="-122"/>
              </a:endParaRPr>
            </a:p>
          </p:txBody>
        </p:sp>
      </p:grpSp>
      <p:sp>
        <p:nvSpPr>
          <p:cNvPr id="10246" name="矩形 36"/>
          <p:cNvSpPr>
            <a:spLocks noChangeArrowheads="1"/>
          </p:cNvSpPr>
          <p:nvPr/>
        </p:nvSpPr>
        <p:spPr bwMode="auto">
          <a:xfrm>
            <a:off x="179388" y="1412875"/>
            <a:ext cx="885666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dirty="0" smtClean="0">
                <a:solidFill>
                  <a:srgbClr val="000000"/>
                </a:solidFill>
                <a:latin typeface="黑体" pitchFamily="2" charset="-122"/>
                <a:ea typeface="黑体" pitchFamily="2" charset="-122"/>
              </a:rPr>
              <a:t>    国</a:t>
            </a:r>
            <a:r>
              <a:rPr lang="zh-CN" altLang="en-US" dirty="0">
                <a:solidFill>
                  <a:srgbClr val="000000"/>
                </a:solidFill>
                <a:latin typeface="黑体" pitchFamily="2" charset="-122"/>
                <a:ea typeface="黑体" pitchFamily="2" charset="-122"/>
              </a:rPr>
              <a:t>网总部统推了一套通信管理系统，实现了通信骨干网管理，未覆盖配网</a:t>
            </a:r>
            <a:r>
              <a:rPr lang="zh-CN" altLang="en-US" dirty="0" smtClean="0">
                <a:solidFill>
                  <a:srgbClr val="000000"/>
                </a:solidFill>
                <a:latin typeface="黑体" pitchFamily="2" charset="-122"/>
                <a:ea typeface="黑体" pitchFamily="2" charset="-122"/>
              </a:rPr>
              <a:t>。</a:t>
            </a:r>
            <a:r>
              <a:rPr lang="zh-CN" altLang="en-US" dirty="0">
                <a:solidFill>
                  <a:srgbClr val="000000"/>
                </a:solidFill>
                <a:latin typeface="黑体" pitchFamily="2" charset="-122"/>
                <a:ea typeface="黑体" pitchFamily="2" charset="-122"/>
              </a:rPr>
              <a:t>接</a:t>
            </a:r>
            <a:r>
              <a:rPr lang="zh-CN" altLang="en-US" dirty="0" smtClean="0">
                <a:solidFill>
                  <a:srgbClr val="000000"/>
                </a:solidFill>
                <a:latin typeface="黑体" pitchFamily="2" charset="-122"/>
                <a:ea typeface="黑体" pitchFamily="2" charset="-122"/>
              </a:rPr>
              <a:t>入网的管理仅</a:t>
            </a:r>
            <a:r>
              <a:rPr lang="zh-CN" altLang="en-US" dirty="0">
                <a:solidFill>
                  <a:srgbClr val="000000"/>
                </a:solidFill>
                <a:latin typeface="黑体" pitchFamily="2" charset="-122"/>
                <a:ea typeface="黑体" pitchFamily="2" charset="-122"/>
              </a:rPr>
              <a:t>配置了厂家的设备网管系统，分散管理，运行维护支撑能力不足。</a:t>
            </a:r>
            <a:endParaRPr lang="en-US" altLang="zh-CN" dirty="0">
              <a:solidFill>
                <a:srgbClr val="000000"/>
              </a:solidFill>
              <a:latin typeface="黑体" pitchFamily="2" charset="-122"/>
              <a:ea typeface="黑体" pitchFamily="2" charset="-122"/>
            </a:endParaRPr>
          </a:p>
        </p:txBody>
      </p:sp>
      <p:pic>
        <p:nvPicPr>
          <p:cNvPr id="10250" name="Picture 9" descr="Picture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17625" y="2546350"/>
            <a:ext cx="674688"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5" name="表格 14"/>
          <p:cNvGraphicFramePr>
            <a:graphicFrameLocks noGrp="1"/>
          </p:cNvGraphicFramePr>
          <p:nvPr>
            <p:extLst>
              <p:ext uri="{D42A27DB-BD31-4B8C-83A1-F6EECF244321}">
                <p14:modId xmlns:p14="http://schemas.microsoft.com/office/powerpoint/2010/main" val="3678660655"/>
              </p:ext>
            </p:extLst>
          </p:nvPr>
        </p:nvGraphicFramePr>
        <p:xfrm>
          <a:off x="239736" y="2059206"/>
          <a:ext cx="8652744" cy="4441162"/>
        </p:xfrm>
        <a:graphic>
          <a:graphicData uri="http://schemas.openxmlformats.org/drawingml/2006/table">
            <a:tbl>
              <a:tblPr firstRow="1" bandRow="1">
                <a:tableStyleId>{5940675A-B579-460E-94D1-54222C63F5DA}</a:tableStyleId>
              </a:tblPr>
              <a:tblGrid>
                <a:gridCol w="1878294"/>
                <a:gridCol w="6774450"/>
              </a:tblGrid>
              <a:tr h="448546">
                <a:tc>
                  <a:txBody>
                    <a:bodyPr/>
                    <a:lstStyle/>
                    <a:p>
                      <a:pPr algn="ctr"/>
                      <a:r>
                        <a:rPr lang="zh-CN" altLang="en-US" sz="2000" b="1" dirty="0" smtClean="0">
                          <a:latin typeface="微软雅黑" panose="020B0503020204020204" pitchFamily="34" charset="-122"/>
                          <a:ea typeface="微软雅黑" panose="020B0503020204020204" pitchFamily="34" charset="-122"/>
                        </a:rPr>
                        <a:t>现状</a:t>
                      </a:r>
                      <a:endParaRPr lang="zh-CN" altLang="en-US" sz="2000" b="1" dirty="0">
                        <a:latin typeface="微软雅黑" panose="020B0503020204020204" pitchFamily="34" charset="-122"/>
                        <a:ea typeface="微软雅黑" panose="020B0503020204020204" pitchFamily="34" charset="-122"/>
                      </a:endParaRPr>
                    </a:p>
                  </a:txBody>
                  <a:tcPr marL="99068" marR="99068" marT="45687" marB="45687" anchor="ctr"/>
                </a:tc>
                <a:tc>
                  <a:txBody>
                    <a:bodyPr/>
                    <a:lstStyle/>
                    <a:p>
                      <a:pPr algn="ctr"/>
                      <a:r>
                        <a:rPr lang="zh-CN" altLang="en-US" sz="2000" b="1" dirty="0" smtClean="0">
                          <a:latin typeface="微软雅黑" panose="020B0503020204020204" pitchFamily="34" charset="-122"/>
                          <a:ea typeface="微软雅黑" panose="020B0503020204020204" pitchFamily="34" charset="-122"/>
                        </a:rPr>
                        <a:t>问题</a:t>
                      </a:r>
                      <a:endParaRPr lang="zh-CN" altLang="en-US" sz="2000" b="1" dirty="0">
                        <a:latin typeface="微软雅黑" panose="020B0503020204020204" pitchFamily="34" charset="-122"/>
                        <a:ea typeface="微软雅黑" panose="020B0503020204020204" pitchFamily="34" charset="-122"/>
                      </a:endParaRPr>
                    </a:p>
                  </a:txBody>
                  <a:tcPr marL="99068" marR="99068" marT="45687" marB="45687" anchor="ctr"/>
                </a:tc>
              </a:tr>
              <a:tr h="1115137">
                <a:tc>
                  <a:txBody>
                    <a:bodyPr/>
                    <a:lstStyle/>
                    <a:p>
                      <a:pPr algn="ctr"/>
                      <a:r>
                        <a:rPr lang="zh-CN" altLang="en-US" sz="2000" dirty="0" smtClean="0">
                          <a:latin typeface="微软雅黑" panose="020B0503020204020204" pitchFamily="34" charset="-122"/>
                          <a:ea typeface="微软雅黑" panose="020B0503020204020204" pitchFamily="34" charset="-122"/>
                        </a:rPr>
                        <a:t>网络庞大</a:t>
                      </a:r>
                      <a:endParaRPr lang="en-US" altLang="zh-CN" sz="2000" dirty="0" smtClean="0">
                        <a:latin typeface="微软雅黑" panose="020B0503020204020204" pitchFamily="34" charset="-122"/>
                        <a:ea typeface="微软雅黑" panose="020B0503020204020204" pitchFamily="34" charset="-122"/>
                      </a:endParaRPr>
                    </a:p>
                    <a:p>
                      <a:pPr algn="ctr"/>
                      <a:r>
                        <a:rPr lang="zh-CN" altLang="en-US" sz="2000" dirty="0" smtClean="0">
                          <a:latin typeface="微软雅黑" panose="020B0503020204020204" pitchFamily="34" charset="-122"/>
                          <a:ea typeface="微软雅黑" panose="020B0503020204020204" pitchFamily="34" charset="-122"/>
                        </a:rPr>
                        <a:t>结构复杂</a:t>
                      </a:r>
                      <a:endParaRPr lang="zh-CN" altLang="en-US" sz="2000" dirty="0">
                        <a:latin typeface="微软雅黑" panose="020B0503020204020204" pitchFamily="34" charset="-122"/>
                        <a:ea typeface="微软雅黑" panose="020B0503020204020204" pitchFamily="34" charset="-122"/>
                      </a:endParaRPr>
                    </a:p>
                  </a:txBody>
                  <a:tcPr marL="99068" marR="99068" marT="45687" marB="45687" anchor="ctr"/>
                </a:tc>
                <a:tc>
                  <a:txBody>
                    <a:bodyPr/>
                    <a:lstStyle/>
                    <a:p>
                      <a:pPr marL="0" indent="273050" algn="l" defTabSz="914400" rtl="0" eaLnBrk="1" latinLnBrk="0" hangingPunct="1">
                        <a:buFont typeface="Arial" pitchFamily="34" charset="0"/>
                        <a:buChar char="•"/>
                      </a:pPr>
                      <a:r>
                        <a:rPr lang="zh-CN" altLang="en-US" sz="1800" kern="1200" dirty="0" smtClean="0">
                          <a:solidFill>
                            <a:schemeClr val="tx1"/>
                          </a:solidFill>
                          <a:latin typeface="微软雅黑" panose="020B0503020204020204" pitchFamily="34" charset="-122"/>
                          <a:ea typeface="微软雅黑" panose="020B0503020204020204" pitchFamily="34" charset="-122"/>
                          <a:cs typeface="+mn-cs"/>
                        </a:rPr>
                        <a:t>节点、设备数量多</a:t>
                      </a:r>
                      <a:endParaRPr lang="en-US" altLang="zh-CN" sz="1800" kern="1200" dirty="0" smtClean="0">
                        <a:solidFill>
                          <a:schemeClr val="tx1"/>
                        </a:solidFill>
                        <a:latin typeface="微软雅黑" panose="020B0503020204020204" pitchFamily="34" charset="-122"/>
                        <a:ea typeface="微软雅黑" panose="020B0503020204020204" pitchFamily="34" charset="-122"/>
                        <a:cs typeface="+mn-cs"/>
                      </a:endParaRPr>
                    </a:p>
                    <a:p>
                      <a:pPr marL="0" indent="273050" algn="l" defTabSz="914400" rtl="0" eaLnBrk="1" latinLnBrk="0" hangingPunct="1">
                        <a:buFont typeface="Arial" pitchFamily="34" charset="0"/>
                        <a:buChar char="•"/>
                      </a:pPr>
                      <a:r>
                        <a:rPr lang="zh-CN" altLang="en-US" sz="1800" kern="1200" dirty="0" smtClean="0">
                          <a:solidFill>
                            <a:schemeClr val="tx1"/>
                          </a:solidFill>
                          <a:latin typeface="微软雅黑" panose="020B0503020204020204" pitchFamily="34" charset="-122"/>
                          <a:ea typeface="微软雅黑" panose="020B0503020204020204" pitchFamily="34" charset="-122"/>
                          <a:cs typeface="+mn-cs"/>
                        </a:rPr>
                        <a:t>厂家设备型号繁多</a:t>
                      </a:r>
                      <a:endParaRPr lang="en-US" altLang="zh-CN" sz="1800" kern="1200" dirty="0" smtClean="0">
                        <a:solidFill>
                          <a:schemeClr val="tx1"/>
                        </a:solidFill>
                        <a:latin typeface="微软雅黑" panose="020B0503020204020204" pitchFamily="34" charset="-122"/>
                        <a:ea typeface="微软雅黑" panose="020B0503020204020204" pitchFamily="34" charset="-122"/>
                        <a:cs typeface="+mn-cs"/>
                      </a:endParaRPr>
                    </a:p>
                    <a:p>
                      <a:pPr marL="0" indent="273050" algn="l" defTabSz="914400" rtl="0" eaLnBrk="1" latinLnBrk="0" hangingPunct="1">
                        <a:buFont typeface="Arial" pitchFamily="34" charset="0"/>
                        <a:buChar char="•"/>
                      </a:pPr>
                      <a:r>
                        <a:rPr lang="zh-CN" altLang="en-US" sz="1800" kern="1200" dirty="0" smtClean="0">
                          <a:solidFill>
                            <a:schemeClr val="tx1"/>
                          </a:solidFill>
                          <a:latin typeface="微软雅黑" panose="020B0503020204020204" pitchFamily="34" charset="-122"/>
                          <a:ea typeface="微软雅黑" panose="020B0503020204020204" pitchFamily="34" charset="-122"/>
                          <a:cs typeface="+mn-cs"/>
                        </a:rPr>
                        <a:t>大量不可管理的哑设备资源，管理难度大</a:t>
                      </a:r>
                      <a:endParaRPr lang="en-US" altLang="zh-CN" sz="1800" kern="1200" dirty="0" smtClean="0">
                        <a:solidFill>
                          <a:schemeClr val="tx1"/>
                        </a:solidFill>
                        <a:latin typeface="微软雅黑" panose="020B0503020204020204" pitchFamily="34" charset="-122"/>
                        <a:ea typeface="微软雅黑" panose="020B0503020204020204" pitchFamily="34" charset="-122"/>
                        <a:cs typeface="+mn-cs"/>
                      </a:endParaRPr>
                    </a:p>
                    <a:p>
                      <a:pPr marL="0" marR="0" lvl="0" indent="273050" algn="l" defTabSz="914400" rtl="0" eaLnBrk="1" fontAlgn="auto" latinLnBrk="0" hangingPunct="1">
                        <a:lnSpc>
                          <a:spcPct val="100000"/>
                        </a:lnSpc>
                        <a:spcBef>
                          <a:spcPts val="0"/>
                        </a:spcBef>
                        <a:spcAft>
                          <a:spcPts val="0"/>
                        </a:spcAft>
                        <a:buClrTx/>
                        <a:buSzTx/>
                        <a:buFont typeface="Arial" pitchFamily="34" charset="0"/>
                        <a:buChar char="•"/>
                        <a:tabLst/>
                        <a:defRPr/>
                      </a:pPr>
                      <a:r>
                        <a:rPr lang="zh-CN" altLang="en-US" sz="1800" kern="1200" dirty="0" smtClean="0">
                          <a:solidFill>
                            <a:schemeClr val="tx1"/>
                          </a:solidFill>
                          <a:latin typeface="微软雅黑" panose="020B0503020204020204" pitchFamily="34" charset="-122"/>
                          <a:ea typeface="微软雅黑" panose="020B0503020204020204" pitchFamily="34" charset="-122"/>
                          <a:cs typeface="+mn-cs"/>
                        </a:rPr>
                        <a:t>覆盖区大、运行环境恶劣</a:t>
                      </a:r>
                      <a:endParaRPr lang="en-US" altLang="zh-CN" sz="1800" kern="1200" dirty="0" smtClean="0">
                        <a:solidFill>
                          <a:schemeClr val="tx1"/>
                        </a:solidFill>
                        <a:latin typeface="微软雅黑" panose="020B0503020204020204" pitchFamily="34" charset="-122"/>
                        <a:ea typeface="微软雅黑" panose="020B0503020204020204" pitchFamily="34" charset="-122"/>
                        <a:cs typeface="+mn-cs"/>
                      </a:endParaRPr>
                    </a:p>
                  </a:txBody>
                  <a:tcPr marL="99068" marR="99068" marT="45687" marB="45687" anchor="ctr"/>
                </a:tc>
              </a:tr>
              <a:tr h="1115137">
                <a:tc>
                  <a:txBody>
                    <a:bodyPr/>
                    <a:lstStyle/>
                    <a:p>
                      <a:pPr algn="ctr"/>
                      <a:r>
                        <a:rPr lang="zh-CN" altLang="en-US" sz="2000" dirty="0" smtClean="0">
                          <a:latin typeface="微软雅黑" panose="020B0503020204020204" pitchFamily="34" charset="-122"/>
                          <a:ea typeface="微软雅黑" panose="020B0503020204020204" pitchFamily="34" charset="-122"/>
                        </a:rPr>
                        <a:t>运行维护</a:t>
                      </a:r>
                      <a:endParaRPr lang="en-US" altLang="zh-CN" sz="2000" dirty="0" smtClean="0">
                        <a:latin typeface="微软雅黑" panose="020B0503020204020204" pitchFamily="34" charset="-122"/>
                        <a:ea typeface="微软雅黑" panose="020B0503020204020204" pitchFamily="34" charset="-122"/>
                      </a:endParaRPr>
                    </a:p>
                    <a:p>
                      <a:pPr algn="ctr"/>
                      <a:r>
                        <a:rPr lang="zh-CN" altLang="en-US" sz="2000" dirty="0" smtClean="0">
                          <a:latin typeface="微软雅黑" panose="020B0503020204020204" pitchFamily="34" charset="-122"/>
                          <a:ea typeface="微软雅黑" panose="020B0503020204020204" pitchFamily="34" charset="-122"/>
                        </a:rPr>
                        <a:t>缺少支撑</a:t>
                      </a:r>
                      <a:endParaRPr lang="en-US" altLang="zh-CN" sz="2000" dirty="0" smtClean="0">
                        <a:latin typeface="微软雅黑" panose="020B0503020204020204" pitchFamily="34" charset="-122"/>
                        <a:ea typeface="微软雅黑" panose="020B0503020204020204" pitchFamily="34" charset="-122"/>
                      </a:endParaRPr>
                    </a:p>
                  </a:txBody>
                  <a:tcPr marL="99068" marR="99068" marT="45687" marB="45687" anchor="ctr"/>
                </a:tc>
                <a:tc>
                  <a:txBody>
                    <a:bodyPr/>
                    <a:lstStyle/>
                    <a:p>
                      <a:pPr marL="0" indent="273050" algn="l" defTabSz="914400" rtl="0" eaLnBrk="1" latinLnBrk="0" hangingPunct="1">
                        <a:buFont typeface="Arial" pitchFamily="34" charset="0"/>
                        <a:buChar char="•"/>
                      </a:pPr>
                      <a:r>
                        <a:rPr lang="zh-CN" altLang="en-US" sz="1800" kern="1200" dirty="0" smtClean="0">
                          <a:latin typeface="微软雅黑" panose="020B0503020204020204" pitchFamily="34" charset="-122"/>
                          <a:ea typeface="微软雅黑" panose="020B0503020204020204" pitchFamily="34" charset="-122"/>
                        </a:rPr>
                        <a:t>故障无法及时发现</a:t>
                      </a:r>
                      <a:endParaRPr lang="en-US" altLang="zh-CN" sz="1800" kern="1200" dirty="0" smtClean="0">
                        <a:latin typeface="微软雅黑" panose="020B0503020204020204" pitchFamily="34" charset="-122"/>
                        <a:ea typeface="微软雅黑" panose="020B0503020204020204" pitchFamily="34" charset="-122"/>
                      </a:endParaRPr>
                    </a:p>
                    <a:p>
                      <a:pPr marL="0" marR="0" indent="273050" algn="l" defTabSz="914400" rtl="0" eaLnBrk="1" fontAlgn="auto" latinLnBrk="0" hangingPunct="1">
                        <a:lnSpc>
                          <a:spcPct val="100000"/>
                        </a:lnSpc>
                        <a:spcBef>
                          <a:spcPts val="0"/>
                        </a:spcBef>
                        <a:spcAft>
                          <a:spcPts val="0"/>
                        </a:spcAft>
                        <a:buClrTx/>
                        <a:buSzTx/>
                        <a:buFont typeface="Arial" pitchFamily="34" charset="0"/>
                        <a:buChar char="•"/>
                        <a:tabLst/>
                        <a:defRPr/>
                      </a:pPr>
                      <a:r>
                        <a:rPr lang="zh-CN" altLang="en-US" sz="1800" kern="1200" dirty="0" smtClean="0">
                          <a:latin typeface="微软雅黑" panose="020B0503020204020204" pitchFamily="34" charset="-122"/>
                          <a:ea typeface="微软雅黑" panose="020B0503020204020204" pitchFamily="34" charset="-122"/>
                        </a:rPr>
                        <a:t>故障定位困难</a:t>
                      </a:r>
                      <a:endParaRPr lang="en-US" altLang="zh-CN" sz="1800" kern="1200" dirty="0" smtClean="0">
                        <a:latin typeface="微软雅黑" panose="020B0503020204020204" pitchFamily="34" charset="-122"/>
                        <a:ea typeface="微软雅黑" panose="020B0503020204020204" pitchFamily="34" charset="-122"/>
                      </a:endParaRPr>
                    </a:p>
                    <a:p>
                      <a:pPr marL="0" indent="273050" algn="l" defTabSz="914400" rtl="0" eaLnBrk="1" latinLnBrk="0" hangingPunct="1">
                        <a:buFont typeface="Arial" pitchFamily="34" charset="0"/>
                        <a:buChar char="•"/>
                      </a:pPr>
                      <a:r>
                        <a:rPr lang="zh-CN" altLang="en-US" sz="1800" kern="1200" dirty="0" smtClean="0">
                          <a:latin typeface="微软雅黑" panose="020B0503020204020204" pitchFamily="34" charset="-122"/>
                          <a:ea typeface="微软雅黑" panose="020B0503020204020204" pitchFamily="34" charset="-122"/>
                        </a:rPr>
                        <a:t>单纯依靠人工巡视，难度大、效率低</a:t>
                      </a:r>
                      <a:endParaRPr lang="en-US" altLang="zh-CN" sz="1800" kern="1200" dirty="0" smtClean="0">
                        <a:latin typeface="微软雅黑" panose="020B0503020204020204" pitchFamily="34" charset="-122"/>
                        <a:ea typeface="微软雅黑" panose="020B0503020204020204" pitchFamily="34" charset="-122"/>
                      </a:endParaRPr>
                    </a:p>
                    <a:p>
                      <a:pPr marL="0" indent="273050" algn="l" defTabSz="914400" rtl="0" eaLnBrk="1" latinLnBrk="0" hangingPunct="1">
                        <a:buFont typeface="Arial" pitchFamily="34" charset="0"/>
                        <a:buChar char="•"/>
                      </a:pPr>
                      <a:r>
                        <a:rPr lang="zh-CN" altLang="en-US" sz="1800" kern="1200" dirty="0" smtClean="0">
                          <a:latin typeface="微软雅黑" panose="020B0503020204020204" pitchFamily="34" charset="-122"/>
                          <a:ea typeface="微软雅黑" panose="020B0503020204020204" pitchFamily="34" charset="-122"/>
                        </a:rPr>
                        <a:t>尚未建立统一的运行维护制度和流程</a:t>
                      </a:r>
                      <a:endParaRPr lang="en-US" altLang="zh-CN" sz="1800" kern="1200" dirty="0" smtClean="0">
                        <a:latin typeface="微软雅黑" panose="020B0503020204020204" pitchFamily="34" charset="-122"/>
                        <a:ea typeface="微软雅黑" panose="020B0503020204020204" pitchFamily="34" charset="-122"/>
                      </a:endParaRPr>
                    </a:p>
                  </a:txBody>
                  <a:tcPr marL="99068" marR="99068" marT="45687" marB="45687" anchor="ctr"/>
                </a:tc>
              </a:tr>
              <a:tr h="857784">
                <a:tc>
                  <a:txBody>
                    <a:bodyPr/>
                    <a:lstStyle/>
                    <a:p>
                      <a:pPr algn="ctr"/>
                      <a:r>
                        <a:rPr lang="zh-CN" altLang="en-US" sz="2000" dirty="0" smtClean="0">
                          <a:latin typeface="微软雅黑" panose="020B0503020204020204" pitchFamily="34" charset="-122"/>
                          <a:ea typeface="微软雅黑" panose="020B0503020204020204" pitchFamily="34" charset="-122"/>
                        </a:rPr>
                        <a:t>资源管理</a:t>
                      </a:r>
                      <a:endParaRPr lang="en-US" altLang="zh-CN" sz="2000" dirty="0" smtClean="0">
                        <a:latin typeface="微软雅黑" panose="020B0503020204020204" pitchFamily="34" charset="-122"/>
                        <a:ea typeface="微软雅黑" panose="020B0503020204020204" pitchFamily="34" charset="-122"/>
                      </a:endParaRPr>
                    </a:p>
                    <a:p>
                      <a:pPr algn="ctr"/>
                      <a:r>
                        <a:rPr lang="zh-CN" altLang="en-US" sz="2000" dirty="0" smtClean="0">
                          <a:latin typeface="微软雅黑" panose="020B0503020204020204" pitchFamily="34" charset="-122"/>
                          <a:ea typeface="微软雅黑" panose="020B0503020204020204" pitchFamily="34" charset="-122"/>
                        </a:rPr>
                        <a:t>缺少手段</a:t>
                      </a:r>
                      <a:endParaRPr lang="zh-CN" altLang="en-US" sz="2000" dirty="0">
                        <a:latin typeface="微软雅黑" panose="020B0503020204020204" pitchFamily="34" charset="-122"/>
                        <a:ea typeface="微软雅黑" panose="020B0503020204020204" pitchFamily="34" charset="-122"/>
                      </a:endParaRPr>
                    </a:p>
                  </a:txBody>
                  <a:tcPr marL="99068" marR="99068" marT="45687" marB="45687" anchor="ctr"/>
                </a:tc>
                <a:tc>
                  <a:txBody>
                    <a:bodyPr/>
                    <a:lstStyle/>
                    <a:p>
                      <a:pPr marL="0" marR="0" indent="273050" algn="l" defTabSz="914400" rtl="0" eaLnBrk="1" fontAlgn="auto" latinLnBrk="0" hangingPunct="1">
                        <a:lnSpc>
                          <a:spcPct val="100000"/>
                        </a:lnSpc>
                        <a:spcBef>
                          <a:spcPts val="0"/>
                        </a:spcBef>
                        <a:spcAft>
                          <a:spcPts val="0"/>
                        </a:spcAft>
                        <a:buClrTx/>
                        <a:buSzTx/>
                        <a:buFont typeface="Arial" pitchFamily="34" charset="0"/>
                        <a:buChar char="•"/>
                        <a:tabLst/>
                        <a:defRPr/>
                      </a:pPr>
                      <a:r>
                        <a:rPr lang="zh-CN" altLang="en-US" sz="1800" kern="1200" dirty="0" smtClean="0">
                          <a:latin typeface="微软雅黑" panose="020B0503020204020204" pitchFamily="34" charset="-122"/>
                          <a:ea typeface="微软雅黑" panose="020B0503020204020204" pitchFamily="34" charset="-122"/>
                        </a:rPr>
                        <a:t>资源信息量大，但没有统一的资源管理平台</a:t>
                      </a:r>
                      <a:endParaRPr lang="en-US" altLang="zh-CN" sz="1800" kern="1200" dirty="0" smtClean="0">
                        <a:latin typeface="微软雅黑" panose="020B0503020204020204" pitchFamily="34" charset="-122"/>
                        <a:ea typeface="微软雅黑" panose="020B0503020204020204" pitchFamily="34" charset="-122"/>
                      </a:endParaRPr>
                    </a:p>
                    <a:p>
                      <a:pPr marL="0" marR="0" indent="273050" algn="l" defTabSz="914400" rtl="0" eaLnBrk="1" fontAlgn="auto" latinLnBrk="0" hangingPunct="1">
                        <a:lnSpc>
                          <a:spcPct val="100000"/>
                        </a:lnSpc>
                        <a:spcBef>
                          <a:spcPts val="0"/>
                        </a:spcBef>
                        <a:spcAft>
                          <a:spcPts val="0"/>
                        </a:spcAft>
                        <a:buClrTx/>
                        <a:buSzTx/>
                        <a:buFont typeface="Arial" pitchFamily="34" charset="0"/>
                        <a:buChar char="•"/>
                        <a:tabLst/>
                        <a:defRPr/>
                      </a:pPr>
                      <a:r>
                        <a:rPr lang="zh-CN" altLang="en-US" sz="1800" kern="1200" dirty="0" smtClean="0">
                          <a:latin typeface="微软雅黑" panose="020B0503020204020204" pitchFamily="34" charset="-122"/>
                          <a:ea typeface="微软雅黑" panose="020B0503020204020204" pitchFamily="34" charset="-122"/>
                        </a:rPr>
                        <a:t>网络信息与资产信息无法匹配</a:t>
                      </a:r>
                      <a:endParaRPr lang="en-US" altLang="zh-CN" sz="1800" kern="1200" dirty="0" smtClean="0">
                        <a:latin typeface="微软雅黑" panose="020B0503020204020204" pitchFamily="34" charset="-122"/>
                        <a:ea typeface="微软雅黑" panose="020B0503020204020204" pitchFamily="34" charset="-122"/>
                      </a:endParaRPr>
                    </a:p>
                    <a:p>
                      <a:pPr marL="0" indent="273050" algn="l" defTabSz="914400" rtl="0" eaLnBrk="1" latinLnBrk="0" hangingPunct="1">
                        <a:buFont typeface="Arial" pitchFamily="34" charset="0"/>
                        <a:buChar char="•"/>
                      </a:pPr>
                      <a:r>
                        <a:rPr lang="zh-CN" altLang="en-US" sz="1800" kern="1200" dirty="0" smtClean="0">
                          <a:latin typeface="微软雅黑" panose="020B0503020204020204" pitchFamily="34" charset="-122"/>
                          <a:ea typeface="微软雅黑" panose="020B0503020204020204" pitchFamily="34" charset="-122"/>
                        </a:rPr>
                        <a:t>网络结构变化频繁，无法保证资源信息同步</a:t>
                      </a:r>
                      <a:endParaRPr lang="en-US" altLang="zh-CN" sz="1800" kern="1200" dirty="0" smtClean="0">
                        <a:latin typeface="微软雅黑" panose="020B0503020204020204" pitchFamily="34" charset="-122"/>
                        <a:ea typeface="微软雅黑" panose="020B0503020204020204" pitchFamily="34" charset="-122"/>
                      </a:endParaRPr>
                    </a:p>
                  </a:txBody>
                  <a:tcPr marL="99068" marR="99068" marT="45687" marB="45687" anchor="ctr"/>
                </a:tc>
              </a:tr>
              <a:tr h="657620">
                <a:tc>
                  <a:txBody>
                    <a:bodyPr/>
                    <a:lstStyle/>
                    <a:p>
                      <a:pPr algn="ctr"/>
                      <a:r>
                        <a:rPr lang="zh-CN" altLang="en-US" sz="2000" dirty="0" smtClean="0">
                          <a:latin typeface="微软雅黑" panose="020B0503020204020204" pitchFamily="34" charset="-122"/>
                          <a:ea typeface="微软雅黑" panose="020B0503020204020204" pitchFamily="34" charset="-122"/>
                        </a:rPr>
                        <a:t>网络分析</a:t>
                      </a:r>
                      <a:endParaRPr lang="en-US" altLang="zh-CN" sz="2000" dirty="0" smtClean="0">
                        <a:latin typeface="微软雅黑" panose="020B0503020204020204" pitchFamily="34" charset="-122"/>
                        <a:ea typeface="微软雅黑" panose="020B0503020204020204" pitchFamily="34" charset="-122"/>
                      </a:endParaRPr>
                    </a:p>
                    <a:p>
                      <a:pPr algn="ctr"/>
                      <a:r>
                        <a:rPr lang="zh-CN" altLang="en-US" sz="2000" dirty="0" smtClean="0">
                          <a:latin typeface="微软雅黑" panose="020B0503020204020204" pitchFamily="34" charset="-122"/>
                          <a:ea typeface="微软雅黑" panose="020B0503020204020204" pitchFamily="34" charset="-122"/>
                        </a:rPr>
                        <a:t>手段匮乏</a:t>
                      </a:r>
                      <a:endParaRPr lang="zh-CN" altLang="en-US" sz="2000" dirty="0">
                        <a:latin typeface="微软雅黑" panose="020B0503020204020204" pitchFamily="34" charset="-122"/>
                        <a:ea typeface="微软雅黑" panose="020B0503020204020204" pitchFamily="34" charset="-122"/>
                      </a:endParaRPr>
                    </a:p>
                  </a:txBody>
                  <a:tcPr marL="99068" marR="99068" marT="45687" marB="45687" anchor="ctr"/>
                </a:tc>
                <a:tc>
                  <a:txBody>
                    <a:bodyPr/>
                    <a:lstStyle/>
                    <a:p>
                      <a:pPr marL="0" indent="273050" algn="l" defTabSz="914400" rtl="0" eaLnBrk="1" latinLnBrk="0" hangingPunct="1">
                        <a:buFont typeface="Arial" pitchFamily="34" charset="0"/>
                        <a:buChar char="•"/>
                      </a:pPr>
                      <a:r>
                        <a:rPr lang="zh-CN" altLang="en-US" sz="1800" kern="1200" dirty="0" smtClean="0">
                          <a:latin typeface="微软雅黑" panose="020B0503020204020204" pitchFamily="34" charset="-122"/>
                          <a:ea typeface="微软雅黑" panose="020B0503020204020204" pitchFamily="34" charset="-122"/>
                        </a:rPr>
                        <a:t>不具备网络运行趋势分析的手段</a:t>
                      </a:r>
                      <a:endParaRPr lang="en-US" altLang="zh-CN" sz="1800" kern="1200" dirty="0" smtClean="0">
                        <a:latin typeface="微软雅黑" panose="020B0503020204020204" pitchFamily="34" charset="-122"/>
                        <a:ea typeface="微软雅黑" panose="020B0503020204020204" pitchFamily="34" charset="-122"/>
                      </a:endParaRPr>
                    </a:p>
                    <a:p>
                      <a:pPr marL="0" indent="273050" algn="l" defTabSz="914400" rtl="0" eaLnBrk="1" latinLnBrk="0" hangingPunct="1">
                        <a:buFont typeface="Arial" pitchFamily="34" charset="0"/>
                        <a:buChar char="•"/>
                      </a:pPr>
                      <a:r>
                        <a:rPr lang="zh-CN" altLang="en-US" sz="1800" kern="1200" dirty="0" smtClean="0">
                          <a:latin typeface="微软雅黑" panose="020B0503020204020204" pitchFamily="34" charset="-122"/>
                          <a:ea typeface="微软雅黑" panose="020B0503020204020204" pitchFamily="34" charset="-122"/>
                        </a:rPr>
                        <a:t>不具备运行维护评价考核的手段</a:t>
                      </a:r>
                      <a:endParaRPr lang="en-US" altLang="zh-CN" sz="1800" kern="1200" dirty="0" smtClean="0">
                        <a:solidFill>
                          <a:schemeClr val="dk1"/>
                        </a:solidFill>
                        <a:latin typeface="微软雅黑" panose="020B0503020204020204" pitchFamily="34" charset="-122"/>
                        <a:ea typeface="微软雅黑" panose="020B0503020204020204" pitchFamily="34" charset="-122"/>
                        <a:cs typeface="+mn-cs"/>
                      </a:endParaRPr>
                    </a:p>
                  </a:txBody>
                  <a:tcPr marL="99068" marR="99068" marT="45687" marB="45687" anchor="ctr"/>
                </a:tc>
              </a:tr>
            </a:tbl>
          </a:graphicData>
        </a:graphic>
      </p:graphicFrame>
    </p:spTree>
    <p:extLst>
      <p:ext uri="{BB962C8B-B14F-4D97-AF65-F5344CB8AC3E}">
        <p14:creationId xmlns:p14="http://schemas.microsoft.com/office/powerpoint/2010/main" val="2371303124"/>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DA84D2FB-43EA-4EE6-AC25-5132724D7E38}" type="slidenum">
              <a:rPr lang="en-US" altLang="zh-CN" smtClean="0">
                <a:solidFill>
                  <a:srgbClr val="000000"/>
                </a:solidFill>
              </a:rPr>
              <a:pPr eaLnBrk="1" hangingPunct="1"/>
              <a:t>8</a:t>
            </a:fld>
            <a:endParaRPr lang="en-US" altLang="zh-CN" smtClean="0">
              <a:solidFill>
                <a:srgbClr val="000000"/>
              </a:solidFill>
            </a:endParaRPr>
          </a:p>
        </p:txBody>
      </p:sp>
      <p:sp>
        <p:nvSpPr>
          <p:cNvPr id="7" name="Rectangle 2"/>
          <p:cNvSpPr txBox="1">
            <a:spLocks noChangeArrowheads="1"/>
          </p:cNvSpPr>
          <p:nvPr/>
        </p:nvSpPr>
        <p:spPr bwMode="auto">
          <a:xfrm>
            <a:off x="2232025" y="9525"/>
            <a:ext cx="6948488"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fontAlgn="auto">
              <a:spcBef>
                <a:spcPts val="0"/>
              </a:spcBef>
              <a:spcAft>
                <a:spcPts val="0"/>
              </a:spcAft>
              <a:defRPr/>
            </a:pPr>
            <a:r>
              <a:rPr lang="zh-CN" altLang="en-US" sz="3200" b="1" dirty="0">
                <a:solidFill>
                  <a:prstClr val="black"/>
                </a:solidFill>
                <a:effectLst>
                  <a:outerShdw blurRad="38100" dist="38100" dir="2700000" algn="tl">
                    <a:srgbClr val="000000">
                      <a:alpha val="43137"/>
                    </a:srgbClr>
                  </a:outerShdw>
                </a:effectLst>
                <a:latin typeface="黑体" pitchFamily="2" charset="-122"/>
                <a:ea typeface="黑体" pitchFamily="2" charset="-122"/>
              </a:rPr>
              <a:t>现状</a:t>
            </a:r>
            <a:r>
              <a:rPr lang="zh-CN" altLang="en-US" sz="3200" b="1" dirty="0" smtClean="0">
                <a:solidFill>
                  <a:prstClr val="black"/>
                </a:solidFill>
                <a:effectLst>
                  <a:outerShdw blurRad="38100" dist="38100" dir="2700000" algn="tl">
                    <a:srgbClr val="000000">
                      <a:alpha val="43137"/>
                    </a:srgbClr>
                  </a:outerShdw>
                </a:effectLst>
                <a:latin typeface="黑体" pitchFamily="2" charset="-122"/>
                <a:ea typeface="黑体" pitchFamily="2" charset="-122"/>
              </a:rPr>
              <a:t>分析</a:t>
            </a:r>
            <a:r>
              <a:rPr lang="en-US" altLang="zh-CN" sz="3200" b="1" dirty="0" smtClean="0">
                <a:solidFill>
                  <a:prstClr val="black"/>
                </a:solidFill>
                <a:effectLst>
                  <a:outerShdw blurRad="38100" dist="38100" dir="2700000" algn="tl">
                    <a:srgbClr val="000000">
                      <a:alpha val="43137"/>
                    </a:srgbClr>
                  </a:outerShdw>
                </a:effectLst>
                <a:latin typeface="黑体" pitchFamily="2" charset="-122"/>
                <a:ea typeface="黑体" pitchFamily="2" charset="-122"/>
              </a:rPr>
              <a:t>-</a:t>
            </a:r>
            <a:r>
              <a:rPr lang="zh-CN" altLang="en-US" sz="3200" b="1" dirty="0" smtClean="0">
                <a:solidFill>
                  <a:prstClr val="black"/>
                </a:solidFill>
                <a:effectLst>
                  <a:outerShdw blurRad="38100" dist="38100" dir="2700000" algn="tl">
                    <a:srgbClr val="000000">
                      <a:alpha val="43137"/>
                    </a:srgbClr>
                  </a:outerShdw>
                </a:effectLst>
                <a:latin typeface="黑体" pitchFamily="2" charset="-122"/>
                <a:ea typeface="黑体" pitchFamily="2" charset="-122"/>
              </a:rPr>
              <a:t>应用目标</a:t>
            </a:r>
            <a:endParaRPr lang="zh-CN" altLang="en-US" sz="3200" b="1" dirty="0">
              <a:solidFill>
                <a:prstClr val="black"/>
              </a:solidFill>
              <a:effectLst>
                <a:outerShdw blurRad="38100" dist="38100" dir="2700000" algn="tl">
                  <a:srgbClr val="000000">
                    <a:alpha val="43137"/>
                  </a:srgbClr>
                </a:outerShdw>
              </a:effectLst>
              <a:latin typeface="黑体" pitchFamily="2" charset="-122"/>
              <a:ea typeface="黑体" pitchFamily="2" charset="-122"/>
            </a:endParaRPr>
          </a:p>
        </p:txBody>
      </p:sp>
      <p:grpSp>
        <p:nvGrpSpPr>
          <p:cNvPr id="25" name="组合 24"/>
          <p:cNvGrpSpPr/>
          <p:nvPr/>
        </p:nvGrpSpPr>
        <p:grpSpPr>
          <a:xfrm>
            <a:off x="244350" y="1324140"/>
            <a:ext cx="8504114" cy="1505283"/>
            <a:chOff x="388938" y="1751576"/>
            <a:chExt cx="8294687" cy="1252138"/>
          </a:xfrm>
        </p:grpSpPr>
        <p:sp>
          <p:nvSpPr>
            <p:cNvPr id="26" name="TextBox 25"/>
            <p:cNvSpPr txBox="1"/>
            <p:nvPr/>
          </p:nvSpPr>
          <p:spPr>
            <a:xfrm>
              <a:off x="601663" y="1898638"/>
              <a:ext cx="8061325" cy="1105076"/>
            </a:xfrm>
            <a:prstGeom prst="roundRect">
              <a:avLst>
                <a:gd name="adj" fmla="val 8176"/>
              </a:avLst>
            </a:prstGeom>
            <a:solidFill>
              <a:sysClr val="window" lastClr="FFFFFF"/>
            </a:solidFill>
            <a:ln w="19050">
              <a:solidFill>
                <a:sysClr val="window" lastClr="FFFFFF">
                  <a:lumMod val="65000"/>
                </a:sysClr>
              </a:solidFill>
            </a:ln>
          </p:spPr>
          <p:txBody>
            <a:bodyPr wrap="none" anchor="ctr"/>
            <a:lstStyle/>
            <a:p>
              <a:pPr algn="ctr" fontAlgn="auto">
                <a:spcBef>
                  <a:spcPts val="0"/>
                </a:spcBef>
                <a:spcAft>
                  <a:spcPts val="0"/>
                </a:spcAft>
                <a:defRPr/>
              </a:pPr>
              <a:endParaRPr lang="zh-CN" altLang="en-US" sz="2400" b="1" kern="0" dirty="0">
                <a:solidFill>
                  <a:sysClr val="window" lastClr="FFFFFF">
                    <a:lumMod val="65000"/>
                  </a:sysClr>
                </a:solidFill>
                <a:latin typeface="微软雅黑" pitchFamily="34" charset="-122"/>
                <a:ea typeface="微软雅黑" pitchFamily="34" charset="-122"/>
              </a:endParaRPr>
            </a:p>
          </p:txBody>
        </p:sp>
        <p:sp>
          <p:nvSpPr>
            <p:cNvPr id="29" name="矩形 16"/>
            <p:cNvSpPr>
              <a:spLocks noChangeArrowheads="1"/>
            </p:cNvSpPr>
            <p:nvPr/>
          </p:nvSpPr>
          <p:spPr bwMode="auto">
            <a:xfrm>
              <a:off x="887574" y="1933562"/>
              <a:ext cx="4840992" cy="307221"/>
            </a:xfrm>
            <a:prstGeom prst="rect">
              <a:avLst/>
            </a:prstGeom>
            <a:noFill/>
            <a:ln w="9525">
              <a:noFill/>
              <a:miter lim="800000"/>
              <a:headEnd/>
              <a:tailEnd/>
            </a:ln>
          </p:spPr>
          <p:txBody>
            <a:bodyPr wrap="none">
              <a:spAutoFit/>
            </a:bodyPr>
            <a:lstStyle/>
            <a:p>
              <a:pPr algn="ctr"/>
              <a:r>
                <a:rPr lang="zh-CN" altLang="en-US" b="1" dirty="0" smtClean="0">
                  <a:solidFill>
                    <a:srgbClr val="9A6E8E"/>
                  </a:solidFill>
                  <a:latin typeface="微软雅黑" pitchFamily="34" charset="-122"/>
                  <a:ea typeface="微软雅黑" pitchFamily="34" charset="-122"/>
                </a:rPr>
                <a:t>建设基于电网</a:t>
              </a:r>
              <a:r>
                <a:rPr lang="en-US" altLang="zh-CN" b="1" dirty="0" smtClean="0">
                  <a:solidFill>
                    <a:srgbClr val="9A6E8E"/>
                  </a:solidFill>
                  <a:latin typeface="微软雅黑" pitchFamily="34" charset="-122"/>
                  <a:ea typeface="微软雅黑" pitchFamily="34" charset="-122"/>
                </a:rPr>
                <a:t>GIS</a:t>
              </a:r>
              <a:r>
                <a:rPr lang="zh-CN" altLang="en-US" b="1" dirty="0" smtClean="0">
                  <a:solidFill>
                    <a:srgbClr val="9A6E8E"/>
                  </a:solidFill>
                  <a:latin typeface="微软雅黑" pitchFamily="34" charset="-122"/>
                  <a:ea typeface="微软雅黑" pitchFamily="34" charset="-122"/>
                </a:rPr>
                <a:t>的企业化智能化通信管理平台</a:t>
              </a:r>
              <a:endParaRPr lang="en-US" altLang="ko-KR" b="1" dirty="0">
                <a:solidFill>
                  <a:srgbClr val="9A6E8E"/>
                </a:solidFill>
                <a:latin typeface="微软雅黑" pitchFamily="34" charset="-122"/>
                <a:ea typeface="微软雅黑" pitchFamily="34" charset="-122"/>
              </a:endParaRPr>
            </a:p>
          </p:txBody>
        </p:sp>
        <p:sp>
          <p:nvSpPr>
            <p:cNvPr id="33" name="椭圆 32"/>
            <p:cNvSpPr/>
            <p:nvPr/>
          </p:nvSpPr>
          <p:spPr bwMode="auto">
            <a:xfrm>
              <a:off x="388938" y="1751576"/>
              <a:ext cx="501650" cy="456046"/>
            </a:xfrm>
            <a:prstGeom prst="ellipse">
              <a:avLst/>
            </a:prstGeom>
            <a:solidFill>
              <a:srgbClr val="9A6E8E"/>
            </a:solidFill>
            <a:ln w="76200" cap="flat" cmpd="sng" algn="ctr">
              <a:solidFill>
                <a:srgbClr val="D9D9D9">
                  <a:alpha val="63922"/>
                </a:srgbClr>
              </a:solidFill>
              <a:prstDash val="solid"/>
              <a:headEnd type="none" w="med" len="med"/>
              <a:tailEnd type="none" w="med" len="med"/>
            </a:ln>
            <a:effectLst>
              <a:outerShdw blurRad="63500" sx="102000" sy="102000" algn="ctr" rotWithShape="0">
                <a:prstClr val="black">
                  <a:alpha val="40000"/>
                </a:prstClr>
              </a:outerShdw>
            </a:effectLst>
          </p:spPr>
          <p:txBody>
            <a:bodyPr lIns="91436" tIns="45718" rIns="91436" bIns="45718" anchor="ctr"/>
            <a:lstStyle/>
            <a:p>
              <a:pPr algn="ctr" defTabSz="914099" fontAlgn="auto">
                <a:spcBef>
                  <a:spcPts val="0"/>
                </a:spcBef>
                <a:spcAft>
                  <a:spcPts val="0"/>
                </a:spcAft>
                <a:defRPr/>
              </a:pPr>
              <a:r>
                <a:rPr lang="en-US" altLang="zh-CN" sz="3200" b="1" kern="0" dirty="0" smtClean="0">
                  <a:solidFill>
                    <a:sysClr val="window" lastClr="FFFFFF">
                      <a:alpha val="99000"/>
                    </a:sysClr>
                  </a:solidFill>
                  <a:latin typeface="Arial Black" pitchFamily="34" charset="0"/>
                  <a:ea typeface="宋体"/>
                  <a:cs typeface="Arial" pitchFamily="34" charset="0"/>
                </a:rPr>
                <a:t>1</a:t>
              </a:r>
              <a:endParaRPr lang="zh-CN" altLang="en-US" sz="3200" b="1" kern="0" dirty="0">
                <a:solidFill>
                  <a:sysClr val="window" lastClr="FFFFFF">
                    <a:alpha val="99000"/>
                  </a:sysClr>
                </a:solidFill>
                <a:latin typeface="Arial Black" pitchFamily="34" charset="0"/>
                <a:ea typeface="宋体"/>
                <a:cs typeface="Arial" pitchFamily="34" charset="0"/>
              </a:endParaRPr>
            </a:p>
          </p:txBody>
        </p:sp>
        <p:sp>
          <p:nvSpPr>
            <p:cNvPr id="34" name="矩形 15"/>
            <p:cNvSpPr>
              <a:spLocks noChangeArrowheads="1"/>
            </p:cNvSpPr>
            <p:nvPr/>
          </p:nvSpPr>
          <p:spPr bwMode="auto">
            <a:xfrm>
              <a:off x="627063" y="2230424"/>
              <a:ext cx="8056562" cy="691247"/>
            </a:xfrm>
            <a:prstGeom prst="rect">
              <a:avLst/>
            </a:prstGeom>
            <a:noFill/>
            <a:ln w="9525">
              <a:noFill/>
              <a:miter lim="800000"/>
              <a:headEnd/>
              <a:tailEnd/>
            </a:ln>
          </p:spPr>
          <p:txBody>
            <a:bodyPr>
              <a:spAutoFit/>
            </a:bodyPr>
            <a:lstStyle/>
            <a:p>
              <a:pPr marL="285750">
                <a:lnSpc>
                  <a:spcPct val="150000"/>
                </a:lnSpc>
              </a:pPr>
              <a:r>
                <a:rPr lang="zh-CN" altLang="en-US" sz="1600" dirty="0" smtClean="0">
                  <a:solidFill>
                    <a:srgbClr val="000000"/>
                  </a:solidFill>
                  <a:latin typeface="黑体" pitchFamily="2" charset="-122"/>
                  <a:ea typeface="黑体" pitchFamily="2" charset="-122"/>
                </a:rPr>
                <a:t>结合电网</a:t>
              </a:r>
              <a:r>
                <a:rPr lang="en-US" altLang="zh-CN" sz="1600" dirty="0" smtClean="0">
                  <a:solidFill>
                    <a:srgbClr val="000000"/>
                  </a:solidFill>
                  <a:latin typeface="黑体" pitchFamily="2" charset="-122"/>
                  <a:ea typeface="黑体" pitchFamily="2" charset="-122"/>
                </a:rPr>
                <a:t>GIS</a:t>
              </a:r>
              <a:r>
                <a:rPr lang="zh-CN" altLang="en-US" sz="1600" dirty="0" smtClean="0">
                  <a:solidFill>
                    <a:srgbClr val="000000"/>
                  </a:solidFill>
                  <a:latin typeface="黑体" pitchFamily="2" charset="-122"/>
                  <a:ea typeface="黑体" pitchFamily="2" charset="-122"/>
                </a:rPr>
                <a:t>，加强电网通信</a:t>
              </a:r>
              <a:r>
                <a:rPr lang="en-US" altLang="zh-CN" sz="1600" dirty="0" smtClean="0">
                  <a:solidFill>
                    <a:srgbClr val="000000"/>
                  </a:solidFill>
                  <a:latin typeface="黑体" pitchFamily="2" charset="-122"/>
                  <a:ea typeface="黑体" pitchFamily="2" charset="-122"/>
                </a:rPr>
                <a:t>GIS</a:t>
              </a:r>
              <a:r>
                <a:rPr lang="zh-CN" altLang="en-US" sz="1600" dirty="0" smtClean="0">
                  <a:solidFill>
                    <a:srgbClr val="000000"/>
                  </a:solidFill>
                  <a:latin typeface="黑体" pitchFamily="2" charset="-122"/>
                  <a:ea typeface="黑体" pitchFamily="2" charset="-122"/>
                </a:rPr>
                <a:t>建设，深化应用于通信管理平台</a:t>
              </a:r>
              <a:r>
                <a:rPr lang="zh-CN" altLang="zh-CN" sz="1600" dirty="0" smtClean="0">
                  <a:solidFill>
                    <a:srgbClr val="000000"/>
                  </a:solidFill>
                  <a:latin typeface="黑体" pitchFamily="2" charset="-122"/>
                  <a:ea typeface="黑体" pitchFamily="2" charset="-122"/>
                </a:rPr>
                <a:t>，覆盖骨干</a:t>
              </a:r>
              <a:r>
                <a:rPr lang="zh-CN" altLang="zh-CN" sz="1600" dirty="0">
                  <a:solidFill>
                    <a:srgbClr val="000000"/>
                  </a:solidFill>
                  <a:latin typeface="黑体" pitchFamily="2" charset="-122"/>
                  <a:ea typeface="黑体" pitchFamily="2" charset="-122"/>
                </a:rPr>
                <a:t>网</a:t>
              </a:r>
              <a:r>
                <a:rPr lang="zh-CN" altLang="zh-CN" sz="1600" dirty="0" smtClean="0">
                  <a:solidFill>
                    <a:srgbClr val="000000"/>
                  </a:solidFill>
                  <a:latin typeface="黑体" pitchFamily="2" charset="-122"/>
                  <a:ea typeface="黑体" pitchFamily="2" charset="-122"/>
                </a:rPr>
                <a:t>和接</a:t>
              </a:r>
              <a:r>
                <a:rPr lang="zh-CN" altLang="zh-CN" sz="1600" dirty="0">
                  <a:solidFill>
                    <a:srgbClr val="000000"/>
                  </a:solidFill>
                  <a:latin typeface="黑体" pitchFamily="2" charset="-122"/>
                  <a:ea typeface="黑体" pitchFamily="2" charset="-122"/>
                </a:rPr>
                <a:t>入网，形成具有集约化、标准化、</a:t>
              </a:r>
              <a:r>
                <a:rPr lang="zh-CN" altLang="zh-CN" sz="1600" dirty="0" smtClean="0">
                  <a:solidFill>
                    <a:srgbClr val="000000"/>
                  </a:solidFill>
                  <a:latin typeface="黑体" pitchFamily="2" charset="-122"/>
                  <a:ea typeface="黑体" pitchFamily="2" charset="-122"/>
                </a:rPr>
                <a:t>智能化</a:t>
              </a:r>
              <a:r>
                <a:rPr lang="zh-CN" altLang="en-US" sz="1600" dirty="0" smtClean="0">
                  <a:solidFill>
                    <a:srgbClr val="000000"/>
                  </a:solidFill>
                  <a:latin typeface="黑体" pitchFamily="2" charset="-122"/>
                  <a:ea typeface="黑体" pitchFamily="2" charset="-122"/>
                </a:rPr>
                <a:t>、空间</a:t>
              </a:r>
              <a:r>
                <a:rPr lang="zh-CN" altLang="en-US" sz="1600" dirty="0">
                  <a:solidFill>
                    <a:srgbClr val="000000"/>
                  </a:solidFill>
                  <a:latin typeface="黑体" pitchFamily="2" charset="-122"/>
                  <a:ea typeface="黑体" pitchFamily="2" charset="-122"/>
                </a:rPr>
                <a:t>信息</a:t>
              </a:r>
              <a:r>
                <a:rPr lang="zh-CN" altLang="en-US" sz="1600" dirty="0" smtClean="0">
                  <a:solidFill>
                    <a:srgbClr val="000000"/>
                  </a:solidFill>
                  <a:latin typeface="黑体" pitchFamily="2" charset="-122"/>
                  <a:ea typeface="黑体" pitchFamily="2" charset="-122"/>
                </a:rPr>
                <a:t>化</a:t>
              </a:r>
              <a:r>
                <a:rPr lang="zh-CN" altLang="zh-CN" sz="1600" dirty="0" smtClean="0">
                  <a:solidFill>
                    <a:srgbClr val="000000"/>
                  </a:solidFill>
                  <a:latin typeface="黑体" pitchFamily="2" charset="-122"/>
                  <a:ea typeface="黑体" pitchFamily="2" charset="-122"/>
                </a:rPr>
                <a:t>特征的企业</a:t>
              </a:r>
              <a:r>
                <a:rPr lang="zh-CN" altLang="zh-CN" sz="1600" dirty="0">
                  <a:solidFill>
                    <a:srgbClr val="000000"/>
                  </a:solidFill>
                  <a:latin typeface="黑体" pitchFamily="2" charset="-122"/>
                  <a:ea typeface="黑体" pitchFamily="2" charset="-122"/>
                </a:rPr>
                <a:t>级通信管理</a:t>
              </a:r>
              <a:r>
                <a:rPr lang="zh-CN" altLang="zh-CN" sz="1600" dirty="0" smtClean="0">
                  <a:solidFill>
                    <a:srgbClr val="000000"/>
                  </a:solidFill>
                  <a:latin typeface="黑体" pitchFamily="2" charset="-122"/>
                  <a:ea typeface="黑体" pitchFamily="2" charset="-122"/>
                </a:rPr>
                <a:t>平台</a:t>
              </a:r>
              <a:r>
                <a:rPr lang="zh-CN" altLang="en-US" sz="1600" dirty="0">
                  <a:solidFill>
                    <a:srgbClr val="000000"/>
                  </a:solidFill>
                  <a:latin typeface="黑体" pitchFamily="2" charset="-122"/>
                  <a:ea typeface="黑体" pitchFamily="2" charset="-122"/>
                </a:rPr>
                <a:t>。</a:t>
              </a:r>
              <a:endParaRPr lang="en-US" altLang="zh-CN" sz="1600" dirty="0">
                <a:solidFill>
                  <a:srgbClr val="000000"/>
                </a:solidFill>
                <a:latin typeface="黑体" pitchFamily="2" charset="-122"/>
                <a:ea typeface="黑体" pitchFamily="2" charset="-122"/>
              </a:endParaRPr>
            </a:p>
          </p:txBody>
        </p:sp>
      </p:grpSp>
      <p:grpSp>
        <p:nvGrpSpPr>
          <p:cNvPr id="35" name="组合 34"/>
          <p:cNvGrpSpPr/>
          <p:nvPr/>
        </p:nvGrpSpPr>
        <p:grpSpPr>
          <a:xfrm>
            <a:off x="244352" y="2827230"/>
            <a:ext cx="8488238" cy="1690532"/>
            <a:chOff x="396875" y="2932891"/>
            <a:chExt cx="8270875" cy="1275216"/>
          </a:xfrm>
        </p:grpSpPr>
        <p:sp>
          <p:nvSpPr>
            <p:cNvPr id="36" name="TextBox 35"/>
            <p:cNvSpPr txBox="1"/>
            <p:nvPr/>
          </p:nvSpPr>
          <p:spPr>
            <a:xfrm>
              <a:off x="601663" y="3105929"/>
              <a:ext cx="8061325" cy="1102178"/>
            </a:xfrm>
            <a:prstGeom prst="roundRect">
              <a:avLst>
                <a:gd name="adj" fmla="val 8176"/>
              </a:avLst>
            </a:prstGeom>
            <a:solidFill>
              <a:sysClr val="window" lastClr="FFFFFF"/>
            </a:solidFill>
            <a:ln w="19050">
              <a:solidFill>
                <a:sysClr val="window" lastClr="FFFFFF">
                  <a:lumMod val="65000"/>
                </a:sysClr>
              </a:solidFill>
            </a:ln>
          </p:spPr>
          <p:txBody>
            <a:bodyPr wrap="none" anchor="ctr"/>
            <a:lstStyle/>
            <a:p>
              <a:pPr algn="ctr" fontAlgn="auto">
                <a:spcBef>
                  <a:spcPts val="0"/>
                </a:spcBef>
                <a:spcAft>
                  <a:spcPts val="0"/>
                </a:spcAft>
                <a:defRPr/>
              </a:pPr>
              <a:endParaRPr lang="zh-CN" altLang="en-US" sz="2400" b="1" kern="0" dirty="0">
                <a:solidFill>
                  <a:sysClr val="window" lastClr="FFFFFF">
                    <a:lumMod val="65000"/>
                  </a:sysClr>
                </a:solidFill>
                <a:latin typeface="微软雅黑" pitchFamily="34" charset="-122"/>
                <a:ea typeface="微软雅黑" pitchFamily="34" charset="-122"/>
              </a:endParaRPr>
            </a:p>
          </p:txBody>
        </p:sp>
        <p:sp>
          <p:nvSpPr>
            <p:cNvPr id="37" name="矩形 9"/>
            <p:cNvSpPr>
              <a:spLocks noChangeArrowheads="1"/>
            </p:cNvSpPr>
            <p:nvPr/>
          </p:nvSpPr>
          <p:spPr bwMode="auto">
            <a:xfrm>
              <a:off x="907136" y="3099579"/>
              <a:ext cx="3328837" cy="278598"/>
            </a:xfrm>
            <a:prstGeom prst="rect">
              <a:avLst/>
            </a:prstGeom>
            <a:noFill/>
            <a:ln w="9525">
              <a:noFill/>
              <a:miter lim="800000"/>
              <a:headEnd/>
              <a:tailEnd/>
            </a:ln>
          </p:spPr>
          <p:txBody>
            <a:bodyPr wrap="none">
              <a:spAutoFit/>
            </a:bodyPr>
            <a:lstStyle/>
            <a:p>
              <a:pPr algn="ctr"/>
              <a:r>
                <a:rPr lang="zh-CN" altLang="en-US" b="1" dirty="0" smtClean="0">
                  <a:solidFill>
                    <a:srgbClr val="00B0F0"/>
                  </a:solidFill>
                  <a:latin typeface="微软雅黑" pitchFamily="34" charset="-122"/>
                  <a:ea typeface="微软雅黑" pitchFamily="34" charset="-122"/>
                </a:rPr>
                <a:t>提高电力</a:t>
              </a:r>
              <a:r>
                <a:rPr lang="zh-CN" altLang="zh-CN" b="1" dirty="0">
                  <a:solidFill>
                    <a:srgbClr val="00B0F0"/>
                  </a:solidFill>
                  <a:latin typeface="微软雅黑" pitchFamily="34" charset="-122"/>
                  <a:ea typeface="微软雅黑" pitchFamily="34" charset="-122"/>
                </a:rPr>
                <a:t>通信</a:t>
              </a:r>
              <a:r>
                <a:rPr lang="zh-CN" altLang="zh-CN" b="1" dirty="0" smtClean="0">
                  <a:solidFill>
                    <a:srgbClr val="00B0F0"/>
                  </a:solidFill>
                  <a:latin typeface="微软雅黑" pitchFamily="34" charset="-122"/>
                  <a:ea typeface="微软雅黑" pitchFamily="34" charset="-122"/>
                </a:rPr>
                <a:t>管理系统</a:t>
              </a:r>
              <a:r>
                <a:rPr lang="zh-CN" altLang="en-US" b="1" dirty="0" smtClean="0">
                  <a:solidFill>
                    <a:srgbClr val="00B0F0"/>
                  </a:solidFill>
                  <a:latin typeface="微软雅黑" pitchFamily="34" charset="-122"/>
                  <a:ea typeface="微软雅黑" pitchFamily="34" charset="-122"/>
                </a:rPr>
                <a:t>应用水平</a:t>
              </a:r>
              <a:endParaRPr lang="en-US" altLang="ko-KR" b="1" dirty="0">
                <a:solidFill>
                  <a:srgbClr val="00B0F0"/>
                </a:solidFill>
                <a:latin typeface="微软雅黑" pitchFamily="34" charset="-122"/>
                <a:ea typeface="微软雅黑" pitchFamily="34" charset="-122"/>
              </a:endParaRPr>
            </a:p>
          </p:txBody>
        </p:sp>
        <p:sp>
          <p:nvSpPr>
            <p:cNvPr id="38" name="椭圆 37"/>
            <p:cNvSpPr/>
            <p:nvPr/>
          </p:nvSpPr>
          <p:spPr bwMode="auto">
            <a:xfrm>
              <a:off x="396875" y="2932891"/>
              <a:ext cx="503238" cy="504825"/>
            </a:xfrm>
            <a:prstGeom prst="ellipse">
              <a:avLst/>
            </a:prstGeom>
            <a:solidFill>
              <a:srgbClr val="00B0F0"/>
            </a:solidFill>
            <a:ln w="76200" cap="flat" cmpd="sng" algn="ctr">
              <a:solidFill>
                <a:srgbClr val="D9D9D9">
                  <a:alpha val="63922"/>
                </a:srgbClr>
              </a:solidFill>
              <a:prstDash val="solid"/>
              <a:headEnd type="none" w="med" len="med"/>
              <a:tailEnd type="none" w="med" len="med"/>
            </a:ln>
            <a:effectLst>
              <a:outerShdw blurRad="63500" sx="102000" sy="102000" algn="ctr" rotWithShape="0">
                <a:prstClr val="black">
                  <a:alpha val="40000"/>
                </a:prstClr>
              </a:outerShdw>
            </a:effectLst>
          </p:spPr>
          <p:txBody>
            <a:bodyPr lIns="91436" tIns="45718" rIns="91436" bIns="45718" anchor="ctr"/>
            <a:lstStyle/>
            <a:p>
              <a:pPr algn="ctr" defTabSz="914099" fontAlgn="auto">
                <a:spcBef>
                  <a:spcPts val="0"/>
                </a:spcBef>
                <a:spcAft>
                  <a:spcPts val="0"/>
                </a:spcAft>
                <a:defRPr/>
              </a:pPr>
              <a:r>
                <a:rPr lang="en-US" altLang="zh-CN" sz="3200" b="1" kern="0" dirty="0">
                  <a:solidFill>
                    <a:sysClr val="window" lastClr="FFFFFF">
                      <a:alpha val="99000"/>
                    </a:sysClr>
                  </a:solidFill>
                  <a:latin typeface="Arial Black" pitchFamily="34" charset="0"/>
                  <a:ea typeface="宋体"/>
                  <a:cs typeface="Arial" pitchFamily="34" charset="0"/>
                </a:rPr>
                <a:t>1</a:t>
              </a:r>
              <a:endParaRPr lang="zh-CN" altLang="en-US" sz="3200" b="1" kern="0" dirty="0">
                <a:solidFill>
                  <a:sysClr val="window" lastClr="FFFFFF">
                    <a:alpha val="99000"/>
                  </a:sysClr>
                </a:solidFill>
                <a:latin typeface="Arial Black" pitchFamily="34" charset="0"/>
                <a:ea typeface="宋体"/>
                <a:cs typeface="Arial" pitchFamily="34" charset="0"/>
              </a:endParaRPr>
            </a:p>
          </p:txBody>
        </p:sp>
        <p:sp>
          <p:nvSpPr>
            <p:cNvPr id="39" name="矩形 8"/>
            <p:cNvSpPr>
              <a:spLocks noChangeArrowheads="1"/>
            </p:cNvSpPr>
            <p:nvPr/>
          </p:nvSpPr>
          <p:spPr bwMode="auto">
            <a:xfrm>
              <a:off x="611188" y="3411793"/>
              <a:ext cx="8056562" cy="626845"/>
            </a:xfrm>
            <a:prstGeom prst="rect">
              <a:avLst/>
            </a:prstGeom>
            <a:noFill/>
            <a:ln w="9525">
              <a:noFill/>
              <a:miter lim="800000"/>
              <a:headEnd/>
              <a:tailEnd/>
            </a:ln>
          </p:spPr>
          <p:txBody>
            <a:bodyPr>
              <a:spAutoFit/>
            </a:bodyPr>
            <a:lstStyle/>
            <a:p>
              <a:pPr marL="285750">
                <a:lnSpc>
                  <a:spcPct val="150000"/>
                </a:lnSpc>
              </a:pPr>
              <a:r>
                <a:rPr lang="zh-CN" altLang="en-US" sz="1600" dirty="0" smtClean="0">
                  <a:solidFill>
                    <a:srgbClr val="000000"/>
                  </a:solidFill>
                  <a:latin typeface="黑体" pitchFamily="2" charset="-122"/>
                  <a:ea typeface="黑体" pitchFamily="2" charset="-122"/>
                </a:rPr>
                <a:t>通信管理系统，在</a:t>
              </a:r>
              <a:r>
                <a:rPr lang="en-US" altLang="zh-CN" sz="1600" dirty="0" smtClean="0">
                  <a:solidFill>
                    <a:srgbClr val="000000"/>
                  </a:solidFill>
                  <a:latin typeface="黑体" pitchFamily="2" charset="-122"/>
                  <a:ea typeface="黑体" pitchFamily="2" charset="-122"/>
                </a:rPr>
                <a:t>GIS</a:t>
              </a:r>
              <a:r>
                <a:rPr lang="zh-CN" altLang="en-US" sz="1600" dirty="0" smtClean="0">
                  <a:solidFill>
                    <a:srgbClr val="000000"/>
                  </a:solidFill>
                  <a:latin typeface="黑体" pitchFamily="2" charset="-122"/>
                  <a:ea typeface="黑体" pitchFamily="2" charset="-122"/>
                </a:rPr>
                <a:t>上深化应用，统一实施，节约项目成本、缩短项目周期、降低实施难度、提升管理系统的全面性、高效性、实用性和科学性</a:t>
              </a:r>
              <a:r>
                <a:rPr lang="zh-CN" altLang="en-US" sz="1600" dirty="0">
                  <a:solidFill>
                    <a:srgbClr val="000000"/>
                  </a:solidFill>
                  <a:latin typeface="黑体" pitchFamily="2" charset="-122"/>
                  <a:ea typeface="黑体" pitchFamily="2" charset="-122"/>
                </a:rPr>
                <a:t>。</a:t>
              </a:r>
              <a:endParaRPr lang="en-US" altLang="zh-CN" sz="1600" dirty="0">
                <a:solidFill>
                  <a:srgbClr val="000000"/>
                </a:solidFill>
                <a:latin typeface="黑体" pitchFamily="2" charset="-122"/>
                <a:ea typeface="黑体" pitchFamily="2" charset="-122"/>
              </a:endParaRPr>
            </a:p>
          </p:txBody>
        </p:sp>
        <p:sp>
          <p:nvSpPr>
            <p:cNvPr id="40" name="椭圆 39"/>
            <p:cNvSpPr/>
            <p:nvPr/>
          </p:nvSpPr>
          <p:spPr bwMode="auto">
            <a:xfrm>
              <a:off x="396875" y="2986876"/>
              <a:ext cx="503238" cy="414328"/>
            </a:xfrm>
            <a:prstGeom prst="ellipse">
              <a:avLst/>
            </a:prstGeom>
            <a:solidFill>
              <a:srgbClr val="00B0F0"/>
            </a:solidFill>
            <a:ln w="76200" cap="flat" cmpd="sng" algn="ctr">
              <a:solidFill>
                <a:srgbClr val="D9D9D9">
                  <a:alpha val="63922"/>
                </a:srgbClr>
              </a:solidFill>
              <a:prstDash val="solid"/>
              <a:headEnd type="none" w="med" len="med"/>
              <a:tailEnd type="none" w="med" len="med"/>
            </a:ln>
            <a:effectLst>
              <a:outerShdw blurRad="63500" sx="102000" sy="102000" algn="ctr" rotWithShape="0">
                <a:prstClr val="black">
                  <a:alpha val="40000"/>
                </a:prstClr>
              </a:outerShdw>
            </a:effectLst>
          </p:spPr>
          <p:txBody>
            <a:bodyPr lIns="91436" tIns="45718" rIns="91436" bIns="45718" anchor="ctr"/>
            <a:lstStyle/>
            <a:p>
              <a:pPr algn="ctr" defTabSz="914099" fontAlgn="auto">
                <a:spcBef>
                  <a:spcPts val="0"/>
                </a:spcBef>
                <a:spcAft>
                  <a:spcPts val="0"/>
                </a:spcAft>
                <a:defRPr/>
              </a:pPr>
              <a:r>
                <a:rPr lang="en-US" altLang="zh-CN" sz="3200" b="1" kern="0" dirty="0" smtClean="0">
                  <a:solidFill>
                    <a:sysClr val="window" lastClr="FFFFFF">
                      <a:alpha val="99000"/>
                    </a:sysClr>
                  </a:solidFill>
                  <a:latin typeface="Arial Black" pitchFamily="34" charset="0"/>
                  <a:ea typeface="宋体"/>
                  <a:cs typeface="Arial" pitchFamily="34" charset="0"/>
                </a:rPr>
                <a:t>2</a:t>
              </a:r>
              <a:endParaRPr lang="zh-CN" altLang="en-US" sz="3200" b="1" kern="0" dirty="0">
                <a:solidFill>
                  <a:sysClr val="window" lastClr="FFFFFF">
                    <a:alpha val="99000"/>
                  </a:sysClr>
                </a:solidFill>
                <a:latin typeface="Arial Black" pitchFamily="34" charset="0"/>
                <a:ea typeface="宋体"/>
                <a:cs typeface="Arial" pitchFamily="34" charset="0"/>
              </a:endParaRPr>
            </a:p>
          </p:txBody>
        </p:sp>
      </p:grpSp>
      <p:grpSp>
        <p:nvGrpSpPr>
          <p:cNvPr id="41" name="组合 40"/>
          <p:cNvGrpSpPr/>
          <p:nvPr/>
        </p:nvGrpSpPr>
        <p:grpSpPr>
          <a:xfrm>
            <a:off x="244352" y="4558279"/>
            <a:ext cx="8496944" cy="1535017"/>
            <a:chOff x="381769" y="4193087"/>
            <a:chExt cx="8294687" cy="1252137"/>
          </a:xfrm>
        </p:grpSpPr>
        <p:sp>
          <p:nvSpPr>
            <p:cNvPr id="42" name="TextBox 41"/>
            <p:cNvSpPr txBox="1"/>
            <p:nvPr/>
          </p:nvSpPr>
          <p:spPr>
            <a:xfrm>
              <a:off x="594494" y="4340148"/>
              <a:ext cx="8061325" cy="1105076"/>
            </a:xfrm>
            <a:prstGeom prst="roundRect">
              <a:avLst>
                <a:gd name="adj" fmla="val 8176"/>
              </a:avLst>
            </a:prstGeom>
            <a:solidFill>
              <a:sysClr val="window" lastClr="FFFFFF"/>
            </a:solidFill>
            <a:ln w="19050">
              <a:solidFill>
                <a:sysClr val="window" lastClr="FFFFFF">
                  <a:lumMod val="65000"/>
                </a:sysClr>
              </a:solidFill>
            </a:ln>
          </p:spPr>
          <p:txBody>
            <a:bodyPr wrap="none" anchor="ctr"/>
            <a:lstStyle/>
            <a:p>
              <a:pPr algn="ctr" fontAlgn="auto">
                <a:spcBef>
                  <a:spcPts val="0"/>
                </a:spcBef>
                <a:spcAft>
                  <a:spcPts val="0"/>
                </a:spcAft>
                <a:defRPr/>
              </a:pPr>
              <a:endParaRPr lang="zh-CN" altLang="en-US" sz="2400" b="1" kern="0" dirty="0">
                <a:solidFill>
                  <a:sysClr val="window" lastClr="FFFFFF">
                    <a:lumMod val="65000"/>
                  </a:sysClr>
                </a:solidFill>
                <a:latin typeface="微软雅黑" pitchFamily="34" charset="-122"/>
                <a:ea typeface="微软雅黑" pitchFamily="34" charset="-122"/>
              </a:endParaRPr>
            </a:p>
          </p:txBody>
        </p:sp>
        <p:sp>
          <p:nvSpPr>
            <p:cNvPr id="43" name="矩形 15"/>
            <p:cNvSpPr>
              <a:spLocks noChangeArrowheads="1"/>
            </p:cNvSpPr>
            <p:nvPr/>
          </p:nvSpPr>
          <p:spPr bwMode="auto">
            <a:xfrm>
              <a:off x="619894" y="4622893"/>
              <a:ext cx="8056562" cy="677857"/>
            </a:xfrm>
            <a:prstGeom prst="rect">
              <a:avLst/>
            </a:prstGeom>
            <a:noFill/>
            <a:ln w="9525">
              <a:noFill/>
              <a:miter lim="800000"/>
              <a:headEnd/>
              <a:tailEnd/>
            </a:ln>
          </p:spPr>
          <p:txBody>
            <a:bodyPr>
              <a:spAutoFit/>
            </a:bodyPr>
            <a:lstStyle/>
            <a:p>
              <a:pPr marL="285750">
                <a:lnSpc>
                  <a:spcPct val="150000"/>
                </a:lnSpc>
              </a:pPr>
              <a:r>
                <a:rPr lang="zh-CN" altLang="en-US" sz="1600" dirty="0" smtClean="0">
                  <a:solidFill>
                    <a:srgbClr val="000000"/>
                  </a:solidFill>
                  <a:latin typeface="黑体" pitchFamily="2" charset="-122"/>
                  <a:ea typeface="黑体" pitchFamily="2" charset="-122"/>
                </a:rPr>
                <a:t>通信</a:t>
              </a:r>
              <a:r>
                <a:rPr lang="en-US" altLang="zh-CN" sz="1600" dirty="0" smtClean="0">
                  <a:solidFill>
                    <a:srgbClr val="000000"/>
                  </a:solidFill>
                  <a:latin typeface="黑体" pitchFamily="2" charset="-122"/>
                  <a:ea typeface="黑体" pitchFamily="2" charset="-122"/>
                </a:rPr>
                <a:t>GIS</a:t>
              </a:r>
              <a:r>
                <a:rPr lang="zh-CN" altLang="en-US" sz="1600" dirty="0" smtClean="0">
                  <a:solidFill>
                    <a:srgbClr val="000000"/>
                  </a:solidFill>
                  <a:latin typeface="黑体" pitchFamily="2" charset="-122"/>
                  <a:ea typeface="黑体" pitchFamily="2" charset="-122"/>
                </a:rPr>
                <a:t>与电网</a:t>
              </a:r>
              <a:r>
                <a:rPr lang="en-US" altLang="zh-CN" sz="1600" dirty="0" smtClean="0">
                  <a:solidFill>
                    <a:srgbClr val="000000"/>
                  </a:solidFill>
                  <a:latin typeface="黑体" pitchFamily="2" charset="-122"/>
                  <a:ea typeface="黑体" pitchFamily="2" charset="-122"/>
                </a:rPr>
                <a:t>GIS</a:t>
              </a:r>
              <a:r>
                <a:rPr lang="zh-CN" altLang="en-US" sz="1600" dirty="0" smtClean="0">
                  <a:solidFill>
                    <a:srgbClr val="000000"/>
                  </a:solidFill>
                  <a:latin typeface="黑体" pitchFamily="2" charset="-122"/>
                  <a:ea typeface="黑体" pitchFamily="2" charset="-122"/>
                </a:rPr>
                <a:t>的集成，业务资源在通信</a:t>
              </a:r>
              <a:r>
                <a:rPr lang="en-US" altLang="zh-CN" sz="1600" dirty="0" smtClean="0">
                  <a:solidFill>
                    <a:srgbClr val="000000"/>
                  </a:solidFill>
                  <a:latin typeface="黑体" pitchFamily="2" charset="-122"/>
                  <a:ea typeface="黑体" pitchFamily="2" charset="-122"/>
                </a:rPr>
                <a:t>GIS</a:t>
              </a:r>
              <a:r>
                <a:rPr lang="zh-CN" altLang="en-US" sz="1600" dirty="0" smtClean="0">
                  <a:solidFill>
                    <a:srgbClr val="000000"/>
                  </a:solidFill>
                  <a:latin typeface="黑体" pitchFamily="2" charset="-122"/>
                  <a:ea typeface="黑体" pitchFamily="2" charset="-122"/>
                </a:rPr>
                <a:t>的深化应用；线路资源与电网</a:t>
              </a:r>
              <a:r>
                <a:rPr lang="en-US" altLang="zh-CN" sz="1600" dirty="0" smtClean="0">
                  <a:solidFill>
                    <a:srgbClr val="000000"/>
                  </a:solidFill>
                  <a:latin typeface="黑体" pitchFamily="2" charset="-122"/>
                  <a:ea typeface="黑体" pitchFamily="2" charset="-122"/>
                </a:rPr>
                <a:t>GIS</a:t>
              </a:r>
              <a:r>
                <a:rPr lang="zh-CN" altLang="en-US" sz="1600" dirty="0" smtClean="0">
                  <a:solidFill>
                    <a:srgbClr val="000000"/>
                  </a:solidFill>
                  <a:latin typeface="黑体" pitchFamily="2" charset="-122"/>
                  <a:ea typeface="黑体" pitchFamily="2" charset="-122"/>
                </a:rPr>
                <a:t>进行集成共享，多部门参与数据维护；提升通信业务高级应用功能</a:t>
              </a:r>
              <a:endParaRPr lang="en-US" altLang="zh-CN" sz="1600" dirty="0">
                <a:solidFill>
                  <a:srgbClr val="000000"/>
                </a:solidFill>
                <a:latin typeface="黑体" pitchFamily="2" charset="-122"/>
                <a:ea typeface="黑体" pitchFamily="2" charset="-122"/>
              </a:endParaRPr>
            </a:p>
          </p:txBody>
        </p:sp>
        <p:sp>
          <p:nvSpPr>
            <p:cNvPr id="44" name="矩形 16"/>
            <p:cNvSpPr>
              <a:spLocks noChangeArrowheads="1"/>
            </p:cNvSpPr>
            <p:nvPr/>
          </p:nvSpPr>
          <p:spPr bwMode="auto">
            <a:xfrm>
              <a:off x="880824" y="4331202"/>
              <a:ext cx="3109661" cy="301270"/>
            </a:xfrm>
            <a:prstGeom prst="rect">
              <a:avLst/>
            </a:prstGeom>
            <a:noFill/>
            <a:ln w="9525">
              <a:noFill/>
              <a:miter lim="800000"/>
              <a:headEnd/>
              <a:tailEnd/>
            </a:ln>
          </p:spPr>
          <p:txBody>
            <a:bodyPr wrap="none">
              <a:spAutoFit/>
            </a:bodyPr>
            <a:lstStyle/>
            <a:p>
              <a:pPr algn="ctr"/>
              <a:r>
                <a:rPr lang="zh-CN" altLang="en-US" b="1" dirty="0" smtClean="0">
                  <a:solidFill>
                    <a:schemeClr val="bg2">
                      <a:lumMod val="50000"/>
                    </a:schemeClr>
                  </a:solidFill>
                  <a:latin typeface="微软雅黑" pitchFamily="34" charset="-122"/>
                  <a:ea typeface="微软雅黑" pitchFamily="34" charset="-122"/>
                </a:rPr>
                <a:t>完善</a:t>
              </a:r>
              <a:r>
                <a:rPr lang="zh-CN" altLang="zh-CN" b="1" dirty="0">
                  <a:solidFill>
                    <a:schemeClr val="bg2">
                      <a:lumMod val="50000"/>
                    </a:schemeClr>
                  </a:solidFill>
                  <a:latin typeface="微软雅黑" pitchFamily="34" charset="-122"/>
                  <a:ea typeface="微软雅黑" pitchFamily="34" charset="-122"/>
                </a:rPr>
                <a:t>信息共享</a:t>
              </a:r>
              <a:r>
                <a:rPr lang="zh-CN" altLang="zh-CN" b="1" dirty="0" smtClean="0">
                  <a:solidFill>
                    <a:schemeClr val="bg2">
                      <a:lumMod val="50000"/>
                    </a:schemeClr>
                  </a:solidFill>
                  <a:latin typeface="微软雅黑" pitchFamily="34" charset="-122"/>
                  <a:ea typeface="微软雅黑" pitchFamily="34" charset="-122"/>
                </a:rPr>
                <a:t>和</a:t>
              </a:r>
              <a:r>
                <a:rPr lang="zh-CN" altLang="en-US" b="1" dirty="0" smtClean="0">
                  <a:solidFill>
                    <a:schemeClr val="bg2">
                      <a:lumMod val="50000"/>
                    </a:schemeClr>
                  </a:solidFill>
                  <a:latin typeface="微软雅黑" pitchFamily="34" charset="-122"/>
                  <a:ea typeface="微软雅黑" pitchFamily="34" charset="-122"/>
                </a:rPr>
                <a:t>提升高级</a:t>
              </a:r>
              <a:r>
                <a:rPr lang="zh-CN" altLang="zh-CN" b="1" dirty="0" smtClean="0">
                  <a:solidFill>
                    <a:schemeClr val="bg2">
                      <a:lumMod val="50000"/>
                    </a:schemeClr>
                  </a:solidFill>
                  <a:latin typeface="微软雅黑" pitchFamily="34" charset="-122"/>
                  <a:ea typeface="微软雅黑" pitchFamily="34" charset="-122"/>
                </a:rPr>
                <a:t>应用</a:t>
              </a:r>
              <a:endParaRPr lang="en-US" altLang="ko-KR" b="1" dirty="0">
                <a:solidFill>
                  <a:schemeClr val="bg2">
                    <a:lumMod val="50000"/>
                  </a:schemeClr>
                </a:solidFill>
                <a:latin typeface="微软雅黑" pitchFamily="34" charset="-122"/>
                <a:ea typeface="微软雅黑" pitchFamily="34" charset="-122"/>
              </a:endParaRPr>
            </a:p>
          </p:txBody>
        </p:sp>
        <p:sp>
          <p:nvSpPr>
            <p:cNvPr id="45" name="椭圆 44"/>
            <p:cNvSpPr/>
            <p:nvPr/>
          </p:nvSpPr>
          <p:spPr bwMode="auto">
            <a:xfrm>
              <a:off x="381769" y="4193087"/>
              <a:ext cx="501650" cy="456046"/>
            </a:xfrm>
            <a:prstGeom prst="ellipse">
              <a:avLst/>
            </a:prstGeom>
            <a:solidFill>
              <a:schemeClr val="bg2">
                <a:lumMod val="50000"/>
              </a:schemeClr>
            </a:solidFill>
            <a:ln w="76200" cap="flat" cmpd="sng" algn="ctr">
              <a:solidFill>
                <a:srgbClr val="D9D9D9">
                  <a:alpha val="63922"/>
                </a:srgbClr>
              </a:solidFill>
              <a:prstDash val="solid"/>
              <a:headEnd type="none" w="med" len="med"/>
              <a:tailEnd type="none" w="med" len="med"/>
            </a:ln>
            <a:effectLst>
              <a:outerShdw blurRad="63500" sx="102000" sy="102000" algn="ctr" rotWithShape="0">
                <a:prstClr val="black">
                  <a:alpha val="40000"/>
                </a:prstClr>
              </a:outerShdw>
            </a:effectLst>
          </p:spPr>
          <p:txBody>
            <a:bodyPr lIns="91436" tIns="45718" rIns="91436" bIns="45718" anchor="ctr"/>
            <a:lstStyle/>
            <a:p>
              <a:pPr algn="ctr" defTabSz="914099" fontAlgn="auto">
                <a:spcBef>
                  <a:spcPts val="0"/>
                </a:spcBef>
                <a:spcAft>
                  <a:spcPts val="0"/>
                </a:spcAft>
                <a:defRPr/>
              </a:pPr>
              <a:r>
                <a:rPr lang="en-US" altLang="zh-CN" sz="3200" b="1" kern="0" dirty="0" smtClean="0">
                  <a:solidFill>
                    <a:sysClr val="window" lastClr="FFFFFF">
                      <a:alpha val="99000"/>
                    </a:sysClr>
                  </a:solidFill>
                  <a:latin typeface="Arial Black" pitchFamily="34" charset="0"/>
                  <a:ea typeface="宋体"/>
                  <a:cs typeface="Arial" pitchFamily="34" charset="0"/>
                </a:rPr>
                <a:t>3</a:t>
              </a:r>
              <a:endParaRPr lang="zh-CN" altLang="en-US" sz="3200" b="1" kern="0" dirty="0">
                <a:solidFill>
                  <a:sysClr val="window" lastClr="FFFFFF">
                    <a:alpha val="99000"/>
                  </a:sysClr>
                </a:solidFill>
                <a:latin typeface="Arial Black" pitchFamily="34" charset="0"/>
                <a:ea typeface="宋体"/>
                <a:cs typeface="Arial" pitchFamily="34" charset="0"/>
              </a:endParaRPr>
            </a:p>
          </p:txBody>
        </p:sp>
      </p:grpSp>
    </p:spTree>
    <p:extLst>
      <p:ext uri="{BB962C8B-B14F-4D97-AF65-F5344CB8AC3E}">
        <p14:creationId xmlns:p14="http://schemas.microsoft.com/office/powerpoint/2010/main" val="1923701231"/>
      </p:ext>
    </p:extLst>
  </p:cSld>
  <p:clrMapOvr>
    <a:masterClrMapping/>
  </p:clrMapOvr>
  <p:transition>
    <p:zo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1"/>
          <p:cNvSpPr>
            <a:spLocks noGrp="1"/>
          </p:cNvSpPr>
          <p:nvPr>
            <p:ph type="sldNum"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DA84D2FB-43EA-4EE6-AC25-5132724D7E38}" type="slidenum">
              <a:rPr lang="en-US" altLang="zh-CN" smtClean="0">
                <a:solidFill>
                  <a:srgbClr val="000000"/>
                </a:solidFill>
              </a:rPr>
              <a:pPr eaLnBrk="1" hangingPunct="1"/>
              <a:t>9</a:t>
            </a:fld>
            <a:endParaRPr lang="en-US" altLang="zh-CN" smtClean="0">
              <a:solidFill>
                <a:srgbClr val="000000"/>
              </a:solidFill>
            </a:endParaRPr>
          </a:p>
        </p:txBody>
      </p:sp>
      <p:sp>
        <p:nvSpPr>
          <p:cNvPr id="7" name="Rectangle 2"/>
          <p:cNvSpPr txBox="1">
            <a:spLocks noChangeArrowheads="1"/>
          </p:cNvSpPr>
          <p:nvPr/>
        </p:nvSpPr>
        <p:spPr bwMode="auto">
          <a:xfrm>
            <a:off x="2232025" y="9525"/>
            <a:ext cx="6948488"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r" fontAlgn="auto">
              <a:spcBef>
                <a:spcPts val="0"/>
              </a:spcBef>
              <a:spcAft>
                <a:spcPts val="0"/>
              </a:spcAft>
              <a:defRPr/>
            </a:pPr>
            <a:r>
              <a:rPr lang="zh-CN" altLang="en-US" sz="3200" b="1" dirty="0" smtClean="0">
                <a:solidFill>
                  <a:prstClr val="black"/>
                </a:solidFill>
                <a:effectLst>
                  <a:outerShdw blurRad="38100" dist="38100" dir="2700000" algn="tl">
                    <a:srgbClr val="000000">
                      <a:alpha val="43137"/>
                    </a:srgbClr>
                  </a:outerShdw>
                </a:effectLst>
                <a:latin typeface="黑体" pitchFamily="2" charset="-122"/>
                <a:ea typeface="黑体" pitchFamily="2" charset="-122"/>
              </a:rPr>
              <a:t>现状分析</a:t>
            </a:r>
            <a:r>
              <a:rPr lang="en-US" altLang="zh-CN" sz="3200" b="1" dirty="0" smtClean="0">
                <a:solidFill>
                  <a:prstClr val="black"/>
                </a:solidFill>
                <a:effectLst>
                  <a:outerShdw blurRad="38100" dist="38100" dir="2700000" algn="tl">
                    <a:srgbClr val="000000">
                      <a:alpha val="43137"/>
                    </a:srgbClr>
                  </a:outerShdw>
                </a:effectLst>
                <a:latin typeface="黑体" pitchFamily="2" charset="-122"/>
                <a:ea typeface="黑体" pitchFamily="2" charset="-122"/>
              </a:rPr>
              <a:t>-</a:t>
            </a:r>
            <a:r>
              <a:rPr lang="zh-CN" altLang="en-US" sz="3200" b="1" dirty="0" smtClean="0">
                <a:solidFill>
                  <a:prstClr val="black"/>
                </a:solidFill>
                <a:effectLst>
                  <a:outerShdw blurRad="38100" dist="38100" dir="2700000" algn="tl">
                    <a:srgbClr val="000000">
                      <a:alpha val="43137"/>
                    </a:srgbClr>
                  </a:outerShdw>
                </a:effectLst>
                <a:latin typeface="黑体" pitchFamily="2" charset="-122"/>
                <a:ea typeface="黑体" pitchFamily="2" charset="-122"/>
              </a:rPr>
              <a:t>资源</a:t>
            </a:r>
            <a:endParaRPr lang="zh-CN" altLang="en-US" sz="3200" b="1" dirty="0">
              <a:solidFill>
                <a:prstClr val="black"/>
              </a:solidFill>
              <a:effectLst>
                <a:outerShdw blurRad="38100" dist="38100" dir="2700000" algn="tl">
                  <a:srgbClr val="000000">
                    <a:alpha val="43137"/>
                  </a:srgbClr>
                </a:outerShdw>
              </a:effectLst>
              <a:latin typeface="黑体" pitchFamily="2" charset="-122"/>
              <a:ea typeface="黑体" pitchFamily="2" charset="-122"/>
            </a:endParaRPr>
          </a:p>
        </p:txBody>
      </p:sp>
      <p:grpSp>
        <p:nvGrpSpPr>
          <p:cNvPr id="50" name="Group 14"/>
          <p:cNvGrpSpPr>
            <a:grpSpLocks/>
          </p:cNvGrpSpPr>
          <p:nvPr/>
        </p:nvGrpSpPr>
        <p:grpSpPr bwMode="auto">
          <a:xfrm>
            <a:off x="0" y="1158224"/>
            <a:ext cx="9144000" cy="3197240"/>
            <a:chOff x="211" y="1369"/>
            <a:chExt cx="5366" cy="2756"/>
          </a:xfrm>
        </p:grpSpPr>
        <p:sp>
          <p:nvSpPr>
            <p:cNvPr id="51" name="AutoShape 15"/>
            <p:cNvSpPr>
              <a:spLocks noChangeArrowheads="1"/>
            </p:cNvSpPr>
            <p:nvPr/>
          </p:nvSpPr>
          <p:spPr bwMode="auto">
            <a:xfrm>
              <a:off x="211" y="1369"/>
              <a:ext cx="5366" cy="2756"/>
            </a:xfrm>
            <a:prstGeom prst="roundRect">
              <a:avLst>
                <a:gd name="adj" fmla="val 5375"/>
              </a:avLst>
            </a:prstGeom>
            <a:gradFill rotWithShape="1">
              <a:gsLst>
                <a:gs pos="0">
                  <a:srgbClr val="71BFC5"/>
                </a:gs>
                <a:gs pos="100000">
                  <a:schemeClr val="bg1">
                    <a:alpha val="0"/>
                  </a:schemeClr>
                </a:gs>
              </a:gsLst>
              <a:lin ang="5400000" scaled="1"/>
            </a:gradFill>
            <a:ln w="952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round/>
              <a:headEnd/>
              <a:tailEnd/>
            </a:ln>
          </p:spPr>
          <p:txBody>
            <a:bodyPr wrap="none" anchor="ctr"/>
            <a:lstStyle/>
            <a:p>
              <a:pPr>
                <a:defRPr/>
              </a:pPr>
              <a:endParaRPr lang="zh-CN" altLang="zh-CN"/>
            </a:p>
          </p:txBody>
        </p:sp>
        <p:sp>
          <p:nvSpPr>
            <p:cNvPr id="52" name="AutoShape 16"/>
            <p:cNvSpPr>
              <a:spLocks noChangeArrowheads="1"/>
            </p:cNvSpPr>
            <p:nvPr/>
          </p:nvSpPr>
          <p:spPr bwMode="auto">
            <a:xfrm>
              <a:off x="221" y="1381"/>
              <a:ext cx="5346" cy="2716"/>
            </a:xfrm>
            <a:prstGeom prst="roundRect">
              <a:avLst>
                <a:gd name="adj" fmla="val 5375"/>
              </a:avLst>
            </a:prstGeom>
            <a:gradFill rotWithShape="1">
              <a:gsLst>
                <a:gs pos="0">
                  <a:schemeClr val="bg1"/>
                </a:gs>
                <a:gs pos="100000">
                  <a:schemeClr val="bg1">
                    <a:alpha val="0"/>
                  </a:schemeClr>
                </a:gs>
              </a:gsLst>
              <a:lin ang="5400000" scaled="1"/>
            </a:gradFill>
            <a:ln w="9525">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round/>
              <a:headEnd/>
              <a:tailEnd/>
            </a:ln>
          </p:spPr>
          <p:txBody>
            <a:bodyPr wrap="none" anchor="ctr"/>
            <a:lstStyle/>
            <a:p>
              <a:pPr>
                <a:defRPr/>
              </a:pPr>
              <a:endParaRPr lang="zh-CN" altLang="zh-CN" dirty="0"/>
            </a:p>
          </p:txBody>
        </p:sp>
      </p:grpSp>
      <p:sp>
        <p:nvSpPr>
          <p:cNvPr id="57" name="矩形 36"/>
          <p:cNvSpPr>
            <a:spLocks noChangeArrowheads="1"/>
          </p:cNvSpPr>
          <p:nvPr/>
        </p:nvSpPr>
        <p:spPr bwMode="auto">
          <a:xfrm>
            <a:off x="179512" y="1172145"/>
            <a:ext cx="8947447" cy="2862322"/>
          </a:xfrm>
          <a:prstGeom prst="rect">
            <a:avLst/>
          </a:prstGeom>
          <a:noFill/>
          <a:ln w="9525">
            <a:noFill/>
            <a:miter lim="800000"/>
            <a:headEnd/>
            <a:tailEnd/>
          </a:ln>
        </p:spPr>
        <p:txBody>
          <a:bodyPr wrap="square">
            <a:spAutoFit/>
          </a:bodyPr>
          <a:lstStyle/>
          <a:p>
            <a:r>
              <a:rPr lang="en-US" altLang="zh-CN" dirty="0">
                <a:solidFill>
                  <a:srgbClr val="000000"/>
                </a:solidFill>
                <a:latin typeface="黑体" pitchFamily="2" charset="-122"/>
                <a:ea typeface="黑体" pitchFamily="2" charset="-122"/>
              </a:rPr>
              <a:t>    </a:t>
            </a:r>
            <a:r>
              <a:rPr lang="en-US" altLang="zh-CN" dirty="0" smtClean="0">
                <a:solidFill>
                  <a:srgbClr val="000000"/>
                </a:solidFill>
                <a:latin typeface="黑体" pitchFamily="2" charset="-122"/>
                <a:ea typeface="黑体" pitchFamily="2" charset="-122"/>
              </a:rPr>
              <a:t>TMS</a:t>
            </a:r>
            <a:r>
              <a:rPr lang="zh-CN" altLang="zh-CN" dirty="0" smtClean="0">
                <a:solidFill>
                  <a:srgbClr val="000000"/>
                </a:solidFill>
                <a:latin typeface="黑体" pitchFamily="2" charset="-122"/>
                <a:ea typeface="黑体" pitchFamily="2" charset="-122"/>
              </a:rPr>
              <a:t>系统</a:t>
            </a:r>
            <a:r>
              <a:rPr lang="zh-CN" altLang="en-US" dirty="0" smtClean="0">
                <a:solidFill>
                  <a:srgbClr val="000000"/>
                </a:solidFill>
                <a:latin typeface="黑体" pitchFamily="2" charset="-122"/>
                <a:ea typeface="黑体" pitchFamily="2" charset="-122"/>
              </a:rPr>
              <a:t>的建设，</a:t>
            </a:r>
            <a:r>
              <a:rPr lang="zh-CN" altLang="zh-CN" dirty="0" smtClean="0">
                <a:solidFill>
                  <a:srgbClr val="000000"/>
                </a:solidFill>
                <a:latin typeface="黑体" pitchFamily="2" charset="-122"/>
                <a:ea typeface="黑体" pitchFamily="2" charset="-122"/>
              </a:rPr>
              <a:t>紧密</a:t>
            </a:r>
            <a:r>
              <a:rPr lang="zh-CN" altLang="zh-CN" dirty="0">
                <a:solidFill>
                  <a:srgbClr val="000000"/>
                </a:solidFill>
                <a:latin typeface="黑体" pitchFamily="2" charset="-122"/>
                <a:ea typeface="黑体" pitchFamily="2" charset="-122"/>
              </a:rPr>
              <a:t>结合通信光缆物理和逻辑信息、</a:t>
            </a:r>
            <a:r>
              <a:rPr lang="en-US" altLang="zh-CN" dirty="0">
                <a:solidFill>
                  <a:srgbClr val="000000"/>
                </a:solidFill>
                <a:latin typeface="黑体" pitchFamily="2" charset="-122"/>
                <a:ea typeface="黑体" pitchFamily="2" charset="-122"/>
              </a:rPr>
              <a:t>GIS</a:t>
            </a:r>
            <a:r>
              <a:rPr lang="zh-CN" altLang="zh-CN" dirty="0">
                <a:solidFill>
                  <a:srgbClr val="000000"/>
                </a:solidFill>
                <a:latin typeface="黑体" pitchFamily="2" charset="-122"/>
                <a:ea typeface="黑体" pitchFamily="2" charset="-122"/>
              </a:rPr>
              <a:t>地理信息，将通信站点、设备、管道、缆线、杆塔等资源</a:t>
            </a:r>
            <a:r>
              <a:rPr lang="zh-CN" altLang="zh-CN" dirty="0" smtClean="0">
                <a:solidFill>
                  <a:srgbClr val="000000"/>
                </a:solidFill>
                <a:latin typeface="黑体" pitchFamily="2" charset="-122"/>
                <a:ea typeface="黑体" pitchFamily="2" charset="-122"/>
              </a:rPr>
              <a:t>信息，</a:t>
            </a:r>
            <a:r>
              <a:rPr lang="zh-CN" altLang="zh-CN" dirty="0">
                <a:solidFill>
                  <a:srgbClr val="000000"/>
                </a:solidFill>
                <a:latin typeface="黑体" pitchFamily="2" charset="-122"/>
                <a:ea typeface="黑体" pitchFamily="2" charset="-122"/>
              </a:rPr>
              <a:t>实现</a:t>
            </a:r>
            <a:r>
              <a:rPr lang="en-US" altLang="zh-CN" dirty="0">
                <a:solidFill>
                  <a:srgbClr val="000000"/>
                </a:solidFill>
                <a:latin typeface="黑体" pitchFamily="2" charset="-122"/>
                <a:ea typeface="黑体" pitchFamily="2" charset="-122"/>
              </a:rPr>
              <a:t>24</a:t>
            </a:r>
            <a:r>
              <a:rPr lang="zh-CN" altLang="zh-CN" dirty="0">
                <a:solidFill>
                  <a:srgbClr val="000000"/>
                </a:solidFill>
                <a:latin typeface="黑体" pitchFamily="2" charset="-122"/>
                <a:ea typeface="黑体" pitchFamily="2" charset="-122"/>
              </a:rPr>
              <a:t>个省、自治区、地市地区</a:t>
            </a:r>
            <a:r>
              <a:rPr lang="zh-CN" altLang="zh-CN" dirty="0" smtClean="0">
                <a:solidFill>
                  <a:srgbClr val="000000"/>
                </a:solidFill>
                <a:latin typeface="黑体" pitchFamily="2" charset="-122"/>
                <a:ea typeface="黑体" pitchFamily="2" charset="-122"/>
              </a:rPr>
              <a:t>的骨干</a:t>
            </a:r>
            <a:r>
              <a:rPr lang="zh-CN" altLang="zh-CN" dirty="0">
                <a:solidFill>
                  <a:srgbClr val="000000"/>
                </a:solidFill>
                <a:latin typeface="黑体" pitchFamily="2" charset="-122"/>
                <a:ea typeface="黑体" pitchFamily="2" charset="-122"/>
              </a:rPr>
              <a:t>通信网光缆资源归一、集中、标准化管理</a:t>
            </a:r>
            <a:r>
              <a:rPr lang="zh-CN" altLang="zh-CN" dirty="0" smtClean="0">
                <a:solidFill>
                  <a:srgbClr val="000000"/>
                </a:solidFill>
                <a:latin typeface="黑体" pitchFamily="2" charset="-122"/>
                <a:ea typeface="黑体" pitchFamily="2" charset="-122"/>
              </a:rPr>
              <a:t>，实现</a:t>
            </a:r>
            <a:r>
              <a:rPr lang="zh-CN" altLang="zh-CN" dirty="0">
                <a:solidFill>
                  <a:srgbClr val="000000"/>
                </a:solidFill>
                <a:latin typeface="黑体" pitchFamily="2" charset="-122"/>
                <a:ea typeface="黑体" pitchFamily="2" charset="-122"/>
              </a:rPr>
              <a:t>各属地化地区光缆资源信息</a:t>
            </a:r>
            <a:r>
              <a:rPr lang="zh-CN" altLang="zh-CN" dirty="0" smtClean="0">
                <a:solidFill>
                  <a:srgbClr val="000000"/>
                </a:solidFill>
                <a:latin typeface="黑体" pitchFamily="2" charset="-122"/>
                <a:ea typeface="黑体" pitchFamily="2" charset="-122"/>
              </a:rPr>
              <a:t>共享。</a:t>
            </a:r>
            <a:r>
              <a:rPr lang="zh-CN" altLang="en-US" dirty="0" smtClean="0">
                <a:solidFill>
                  <a:srgbClr val="000000"/>
                </a:solidFill>
                <a:latin typeface="黑体" pitchFamily="2" charset="-122"/>
                <a:ea typeface="黑体" pitchFamily="2" charset="-122"/>
              </a:rPr>
              <a:t>实现了骨干网</a:t>
            </a:r>
            <a:r>
              <a:rPr lang="zh-CN" altLang="zh-CN" dirty="0" smtClean="0">
                <a:solidFill>
                  <a:srgbClr val="000000"/>
                </a:solidFill>
                <a:latin typeface="黑体" pitchFamily="2" charset="-122"/>
                <a:ea typeface="黑体" pitchFamily="2" charset="-122"/>
              </a:rPr>
              <a:t>资源</a:t>
            </a:r>
            <a:r>
              <a:rPr lang="zh-CN" altLang="zh-CN" dirty="0">
                <a:solidFill>
                  <a:srgbClr val="000000"/>
                </a:solidFill>
                <a:latin typeface="黑体" pitchFamily="2" charset="-122"/>
                <a:ea typeface="黑体" pitchFamily="2" charset="-122"/>
              </a:rPr>
              <a:t>数据的采集、校验、</a:t>
            </a:r>
            <a:r>
              <a:rPr lang="zh-CN" altLang="zh-CN" dirty="0" smtClean="0">
                <a:solidFill>
                  <a:srgbClr val="000000"/>
                </a:solidFill>
                <a:latin typeface="黑体" pitchFamily="2" charset="-122"/>
                <a:ea typeface="黑体" pitchFamily="2" charset="-122"/>
              </a:rPr>
              <a:t>录入</a:t>
            </a:r>
            <a:r>
              <a:rPr lang="zh-CN" altLang="en-US" dirty="0" smtClean="0">
                <a:solidFill>
                  <a:srgbClr val="000000"/>
                </a:solidFill>
                <a:latin typeface="黑体" pitchFamily="2" charset="-122"/>
                <a:ea typeface="黑体" pitchFamily="2" charset="-122"/>
              </a:rPr>
              <a:t>，以及</a:t>
            </a:r>
            <a:r>
              <a:rPr lang="zh-CN" altLang="zh-CN" dirty="0" smtClean="0">
                <a:solidFill>
                  <a:srgbClr val="000000"/>
                </a:solidFill>
                <a:latin typeface="黑体" pitchFamily="2" charset="-122"/>
                <a:ea typeface="黑体" pitchFamily="2" charset="-122"/>
              </a:rPr>
              <a:t>通信</a:t>
            </a:r>
            <a:r>
              <a:rPr lang="zh-CN" altLang="zh-CN" dirty="0">
                <a:solidFill>
                  <a:srgbClr val="000000"/>
                </a:solidFill>
                <a:latin typeface="黑体" pitchFamily="2" charset="-122"/>
                <a:ea typeface="黑体" pitchFamily="2" charset="-122"/>
              </a:rPr>
              <a:t>资源建模、专题图管理、</a:t>
            </a:r>
            <a:r>
              <a:rPr lang="zh-CN" altLang="zh-CN" dirty="0" smtClean="0">
                <a:solidFill>
                  <a:srgbClr val="000000"/>
                </a:solidFill>
                <a:latin typeface="黑体" pitchFamily="2" charset="-122"/>
                <a:ea typeface="黑体" pitchFamily="2" charset="-122"/>
              </a:rPr>
              <a:t>资源管理</a:t>
            </a:r>
            <a:r>
              <a:rPr lang="zh-CN" altLang="en-US" dirty="0" smtClean="0">
                <a:solidFill>
                  <a:srgbClr val="000000"/>
                </a:solidFill>
                <a:latin typeface="黑体" pitchFamily="2" charset="-122"/>
                <a:ea typeface="黑体" pitchFamily="2" charset="-122"/>
              </a:rPr>
              <a:t>与</a:t>
            </a:r>
            <a:r>
              <a:rPr lang="zh-CN" altLang="zh-CN" dirty="0" smtClean="0">
                <a:solidFill>
                  <a:srgbClr val="000000"/>
                </a:solidFill>
                <a:latin typeface="黑体" pitchFamily="2" charset="-122"/>
                <a:ea typeface="黑体" pitchFamily="2" charset="-122"/>
              </a:rPr>
              <a:t>统计</a:t>
            </a:r>
            <a:r>
              <a:rPr lang="zh-CN" altLang="zh-CN" dirty="0">
                <a:solidFill>
                  <a:srgbClr val="000000"/>
                </a:solidFill>
                <a:latin typeface="黑体" pitchFamily="2" charset="-122"/>
                <a:ea typeface="黑体" pitchFamily="2" charset="-122"/>
              </a:rPr>
              <a:t>、查询定位、路由分析等功能模块的</a:t>
            </a:r>
            <a:r>
              <a:rPr lang="zh-CN" altLang="zh-CN" dirty="0" smtClean="0">
                <a:solidFill>
                  <a:srgbClr val="000000"/>
                </a:solidFill>
                <a:latin typeface="黑体" pitchFamily="2" charset="-122"/>
                <a:ea typeface="黑体" pitchFamily="2" charset="-122"/>
              </a:rPr>
              <a:t>开发。</a:t>
            </a:r>
            <a:endParaRPr lang="en-US" altLang="zh-CN" dirty="0" smtClean="0">
              <a:solidFill>
                <a:srgbClr val="000000"/>
              </a:solidFill>
              <a:latin typeface="黑体" pitchFamily="2" charset="-122"/>
              <a:ea typeface="黑体" pitchFamily="2" charset="-122"/>
            </a:endParaRPr>
          </a:p>
          <a:p>
            <a:r>
              <a:rPr lang="en-US" altLang="zh-CN" dirty="0" smtClean="0">
                <a:solidFill>
                  <a:srgbClr val="000000"/>
                </a:solidFill>
                <a:latin typeface="黑体" pitchFamily="2" charset="-122"/>
                <a:ea typeface="黑体" pitchFamily="2" charset="-122"/>
              </a:rPr>
              <a:t>    </a:t>
            </a:r>
            <a:r>
              <a:rPr lang="zh-CN" altLang="en-US" dirty="0" smtClean="0">
                <a:solidFill>
                  <a:srgbClr val="000000"/>
                </a:solidFill>
                <a:latin typeface="黑体" pitchFamily="2" charset="-122"/>
                <a:ea typeface="黑体" pitchFamily="2" charset="-122"/>
              </a:rPr>
              <a:t>该系统的建设，有效的提高了线路资源的智能化管理水平，对</a:t>
            </a:r>
            <a:r>
              <a:rPr lang="zh-CN" altLang="en-US" dirty="0">
                <a:solidFill>
                  <a:srgbClr val="FF0000"/>
                </a:solidFill>
                <a:latin typeface="黑体" pitchFamily="2" charset="-122"/>
                <a:ea typeface="黑体" pitchFamily="2" charset="-122"/>
              </a:rPr>
              <a:t>骨干</a:t>
            </a:r>
            <a:r>
              <a:rPr lang="zh-CN" altLang="en-US" dirty="0" smtClean="0">
                <a:solidFill>
                  <a:srgbClr val="FF0000"/>
                </a:solidFill>
                <a:latin typeface="黑体" pitchFamily="2" charset="-122"/>
                <a:ea typeface="黑体" pitchFamily="2" charset="-122"/>
              </a:rPr>
              <a:t>光缆线路，设备</a:t>
            </a:r>
            <a:r>
              <a:rPr lang="zh-CN" altLang="en-US" dirty="0">
                <a:solidFill>
                  <a:srgbClr val="FF0000"/>
                </a:solidFill>
                <a:latin typeface="黑体" pitchFamily="2" charset="-122"/>
                <a:ea typeface="黑体" pitchFamily="2" charset="-122"/>
              </a:rPr>
              <a:t>业务</a:t>
            </a:r>
            <a:r>
              <a:rPr lang="zh-CN" altLang="en-US" dirty="0" smtClean="0">
                <a:solidFill>
                  <a:srgbClr val="000000"/>
                </a:solidFill>
                <a:latin typeface="黑体" pitchFamily="2" charset="-122"/>
                <a:ea typeface="黑体" pitchFamily="2" charset="-122"/>
              </a:rPr>
              <a:t>的智能化、空间信息化、集约化管理水平，依然面临着极大难题，亟需</a:t>
            </a:r>
            <a:r>
              <a:rPr lang="zh-CN" altLang="en-US" dirty="0" smtClean="0">
                <a:solidFill>
                  <a:srgbClr val="FF0000"/>
                </a:solidFill>
                <a:latin typeface="黑体" pitchFamily="2" charset="-122"/>
                <a:ea typeface="黑体" pitchFamily="2" charset="-122"/>
              </a:rPr>
              <a:t>加强通信</a:t>
            </a:r>
            <a:r>
              <a:rPr lang="en-US" altLang="zh-CN" dirty="0" smtClean="0">
                <a:solidFill>
                  <a:srgbClr val="FF0000"/>
                </a:solidFill>
                <a:latin typeface="黑体" pitchFamily="2" charset="-122"/>
                <a:ea typeface="黑体" pitchFamily="2" charset="-122"/>
              </a:rPr>
              <a:t>GIS</a:t>
            </a:r>
            <a:r>
              <a:rPr lang="zh-CN" altLang="en-US" dirty="0" smtClean="0">
                <a:solidFill>
                  <a:srgbClr val="FF0000"/>
                </a:solidFill>
                <a:latin typeface="黑体" pitchFamily="2" charset="-122"/>
                <a:ea typeface="黑体" pitchFamily="2" charset="-122"/>
              </a:rPr>
              <a:t>的全面建设</a:t>
            </a:r>
            <a:r>
              <a:rPr lang="zh-CN" altLang="en-US" dirty="0" smtClean="0">
                <a:solidFill>
                  <a:srgbClr val="000000"/>
                </a:solidFill>
                <a:latin typeface="黑体" pitchFamily="2" charset="-122"/>
                <a:ea typeface="黑体" pitchFamily="2" charset="-122"/>
              </a:rPr>
              <a:t>，与</a:t>
            </a:r>
            <a:r>
              <a:rPr lang="zh-CN" altLang="en-US" dirty="0">
                <a:solidFill>
                  <a:srgbClr val="FF0000"/>
                </a:solidFill>
                <a:latin typeface="黑体" pitchFamily="2" charset="-122"/>
                <a:ea typeface="黑体" pitchFamily="2" charset="-122"/>
              </a:rPr>
              <a:t>电网</a:t>
            </a:r>
            <a:r>
              <a:rPr lang="en-US" altLang="zh-CN" dirty="0">
                <a:solidFill>
                  <a:srgbClr val="FF0000"/>
                </a:solidFill>
                <a:latin typeface="黑体" pitchFamily="2" charset="-122"/>
                <a:ea typeface="黑体" pitchFamily="2" charset="-122"/>
              </a:rPr>
              <a:t>GIS</a:t>
            </a:r>
            <a:r>
              <a:rPr lang="zh-CN" altLang="en-US" dirty="0" smtClean="0">
                <a:solidFill>
                  <a:srgbClr val="FF0000"/>
                </a:solidFill>
                <a:latin typeface="黑体" pitchFamily="2" charset="-122"/>
                <a:ea typeface="黑体" pitchFamily="2" charset="-122"/>
              </a:rPr>
              <a:t>平台集成，深化应用</a:t>
            </a:r>
            <a:r>
              <a:rPr lang="zh-CN" altLang="en-US" dirty="0" smtClean="0">
                <a:solidFill>
                  <a:srgbClr val="000000"/>
                </a:solidFill>
                <a:latin typeface="黑体" pitchFamily="2" charset="-122"/>
                <a:ea typeface="黑体" pitchFamily="2" charset="-122"/>
              </a:rPr>
              <a:t>，提高通信</a:t>
            </a:r>
            <a:r>
              <a:rPr lang="zh-CN" altLang="en-US" dirty="0">
                <a:solidFill>
                  <a:srgbClr val="000000"/>
                </a:solidFill>
                <a:latin typeface="黑体" pitchFamily="2" charset="-122"/>
                <a:ea typeface="黑体" pitchFamily="2" charset="-122"/>
              </a:rPr>
              <a:t>管理</a:t>
            </a:r>
            <a:r>
              <a:rPr lang="zh-CN" altLang="en-US" dirty="0" smtClean="0">
                <a:solidFill>
                  <a:srgbClr val="000000"/>
                </a:solidFill>
                <a:latin typeface="黑体" pitchFamily="2" charset="-122"/>
                <a:ea typeface="黑体" pitchFamily="2" charset="-122"/>
              </a:rPr>
              <a:t>的全面化、空间化、智能化</a:t>
            </a:r>
            <a:r>
              <a:rPr lang="zh-CN" altLang="en-US" dirty="0">
                <a:solidFill>
                  <a:srgbClr val="000000"/>
                </a:solidFill>
                <a:latin typeface="黑体" pitchFamily="2" charset="-122"/>
                <a:ea typeface="黑体" pitchFamily="2" charset="-122"/>
              </a:rPr>
              <a:t>和</a:t>
            </a:r>
            <a:r>
              <a:rPr lang="zh-CN" altLang="en-US" dirty="0" smtClean="0">
                <a:solidFill>
                  <a:srgbClr val="000000"/>
                </a:solidFill>
                <a:latin typeface="黑体" pitchFamily="2" charset="-122"/>
                <a:ea typeface="黑体" pitchFamily="2" charset="-122"/>
              </a:rPr>
              <a:t>集约化水平。</a:t>
            </a:r>
            <a:endParaRPr lang="zh-CN" altLang="en-US" dirty="0">
              <a:solidFill>
                <a:srgbClr val="000000"/>
              </a:solidFill>
              <a:latin typeface="黑体" pitchFamily="2" charset="-122"/>
              <a:ea typeface="黑体" pitchFamily="2" charset="-122"/>
            </a:endParaRPr>
          </a:p>
          <a:p>
            <a:pPr indent="457200" fontAlgn="base">
              <a:spcBef>
                <a:spcPct val="0"/>
              </a:spcBef>
              <a:spcAft>
                <a:spcPct val="0"/>
              </a:spcAft>
            </a:pPr>
            <a:endParaRPr lang="zh-CN" altLang="en-US" dirty="0">
              <a:solidFill>
                <a:srgbClr val="000000"/>
              </a:solidFill>
              <a:latin typeface="黑体" pitchFamily="2" charset="-122"/>
              <a:ea typeface="黑体" pitchFamily="2" charset="-122"/>
            </a:endParaRPr>
          </a:p>
        </p:txBody>
      </p:sp>
      <p:sp>
        <p:nvSpPr>
          <p:cNvPr id="58" name="圆角矩形 57"/>
          <p:cNvSpPr/>
          <p:nvPr/>
        </p:nvSpPr>
        <p:spPr bwMode="auto">
          <a:xfrm>
            <a:off x="381110" y="4499192"/>
            <a:ext cx="8280722" cy="1664568"/>
          </a:xfrm>
          <a:prstGeom prst="roundRect">
            <a:avLst/>
          </a:prstGeom>
          <a:noFill/>
          <a:ln w="3175" cap="flat" cmpd="sng" algn="ctr">
            <a:solidFill>
              <a:srgbClr val="0070C0"/>
            </a:solidFill>
            <a:prstDash val="solid"/>
            <a:round/>
            <a:headEnd type="none" w="med" len="med"/>
            <a:tailEnd type="none" w="med" len="med"/>
          </a:ln>
          <a:effectLst>
            <a:outerShdw blurRad="50800" dist="38100" dir="2700000" algn="tl" rotWithShape="0">
              <a:prstClr val="black">
                <a:alpha val="40000"/>
              </a:prstClr>
            </a:outerShdw>
          </a:effectLst>
        </p:spPr>
        <p:txBody>
          <a:bodyPr vert="eaVert" wrap="none" lIns="92075" tIns="46038" rIns="92075" bIns="46038" anchor="ctr"/>
          <a:lstStyle/>
          <a:p>
            <a:pPr algn="ctr" fontAlgn="base">
              <a:spcBef>
                <a:spcPct val="0"/>
              </a:spcBef>
              <a:spcAft>
                <a:spcPct val="0"/>
              </a:spcAft>
              <a:defRPr/>
            </a:pPr>
            <a:endParaRPr lang="zh-CN" altLang="en-US" dirty="0">
              <a:solidFill>
                <a:srgbClr val="000000"/>
              </a:solidFill>
              <a:latin typeface="宋体" pitchFamily="2" charset="-122"/>
            </a:endParaRPr>
          </a:p>
        </p:txBody>
      </p:sp>
      <p:sp>
        <p:nvSpPr>
          <p:cNvPr id="59" name="Rectangle 4"/>
          <p:cNvSpPr>
            <a:spLocks noChangeArrowheads="1"/>
          </p:cNvSpPr>
          <p:nvPr/>
        </p:nvSpPr>
        <p:spPr bwMode="gray">
          <a:xfrm>
            <a:off x="1263760" y="5452560"/>
            <a:ext cx="7253288" cy="490538"/>
          </a:xfrm>
          <a:prstGeom prst="rect">
            <a:avLst/>
          </a:prstGeom>
          <a:gradFill rotWithShape="1">
            <a:gsLst>
              <a:gs pos="0">
                <a:srgbClr val="00B000">
                  <a:gamma/>
                  <a:tint val="0"/>
                  <a:invGamma/>
                  <a:alpha val="0"/>
                </a:srgbClr>
              </a:gs>
              <a:gs pos="100000">
                <a:srgbClr val="00B000"/>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zh-CN" altLang="en-US" sz="1600" kern="0" dirty="0" smtClean="0">
                <a:solidFill>
                  <a:srgbClr val="000000"/>
                </a:solidFill>
                <a:latin typeface="黑体"/>
                <a:ea typeface="黑体"/>
                <a:cs typeface="Calibri" pitchFamily="34" charset="0"/>
              </a:rPr>
              <a:t>线路资源，以物体，空间，线路为主的静态资源</a:t>
            </a:r>
            <a:endParaRPr lang="zh-CN" altLang="zh-CN" sz="1600" kern="0" dirty="0">
              <a:solidFill>
                <a:srgbClr val="000000"/>
              </a:solidFill>
              <a:latin typeface="黑体"/>
              <a:ea typeface="黑体"/>
              <a:cs typeface="Calibri" pitchFamily="34" charset="0"/>
            </a:endParaRPr>
          </a:p>
        </p:txBody>
      </p:sp>
      <p:sp>
        <p:nvSpPr>
          <p:cNvPr id="60" name="Rectangle 5"/>
          <p:cNvSpPr>
            <a:spLocks noChangeArrowheads="1"/>
          </p:cNvSpPr>
          <p:nvPr/>
        </p:nvSpPr>
        <p:spPr bwMode="gray">
          <a:xfrm>
            <a:off x="1263760" y="4722310"/>
            <a:ext cx="7253288" cy="490538"/>
          </a:xfrm>
          <a:prstGeom prst="rect">
            <a:avLst/>
          </a:prstGeom>
          <a:gradFill rotWithShape="1">
            <a:gsLst>
              <a:gs pos="0">
                <a:srgbClr val="3366CC">
                  <a:gamma/>
                  <a:tint val="0"/>
                  <a:invGamma/>
                  <a:alpha val="0"/>
                </a:srgbClr>
              </a:gs>
              <a:gs pos="100000">
                <a:srgbClr val="3366CC"/>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r>
              <a:rPr lang="zh-CN" altLang="en-US" sz="1600" kern="0" dirty="0" smtClean="0">
                <a:solidFill>
                  <a:srgbClr val="000000"/>
                </a:solidFill>
                <a:latin typeface="黑体"/>
                <a:ea typeface="黑体"/>
              </a:rPr>
              <a:t>业务资源，以设备，逻辑，业务为主的动态资源</a:t>
            </a:r>
            <a:endParaRPr lang="zh-CN" altLang="en-US" sz="1600" kern="0" dirty="0">
              <a:solidFill>
                <a:srgbClr val="000000"/>
              </a:solidFill>
              <a:latin typeface="黑体"/>
              <a:ea typeface="黑体"/>
            </a:endParaRPr>
          </a:p>
        </p:txBody>
      </p:sp>
      <p:grpSp>
        <p:nvGrpSpPr>
          <p:cNvPr id="61" name="Group 21"/>
          <p:cNvGrpSpPr>
            <a:grpSpLocks/>
          </p:cNvGrpSpPr>
          <p:nvPr/>
        </p:nvGrpSpPr>
        <p:grpSpPr bwMode="auto">
          <a:xfrm>
            <a:off x="668448" y="4688973"/>
            <a:ext cx="595312" cy="536575"/>
            <a:chOff x="1596" y="1152"/>
            <a:chExt cx="518" cy="516"/>
          </a:xfrm>
        </p:grpSpPr>
        <p:sp>
          <p:nvSpPr>
            <p:cNvPr id="62" name="Oval 22"/>
            <p:cNvSpPr>
              <a:spLocks noChangeArrowheads="1"/>
            </p:cNvSpPr>
            <p:nvPr/>
          </p:nvSpPr>
          <p:spPr bwMode="gray">
            <a:xfrm>
              <a:off x="1596" y="1154"/>
              <a:ext cx="518" cy="514"/>
            </a:xfrm>
            <a:prstGeom prst="ellipse">
              <a:avLst/>
            </a:prstGeom>
            <a:solidFill>
              <a:srgbClr val="3366CC"/>
            </a:solidFill>
            <a:ln w="28575" algn="ctr">
              <a:solidFill>
                <a:srgbClr val="F8F8F8">
                  <a:alpha val="70000"/>
                </a:srgbClr>
              </a:solidFill>
              <a:round/>
              <a:headEnd/>
              <a:tailEnd/>
            </a:ln>
            <a:effectLst>
              <a:outerShdw dist="74053" dir="8942175" algn="ctr" rotWithShape="0">
                <a:srgbClr val="000066">
                  <a:alpha val="50000"/>
                </a:srgbClr>
              </a:outerShdw>
            </a:effectLst>
          </p:spPr>
          <p:txBody>
            <a:bodyPr wrap="none" anchor="ctr"/>
            <a:lstStyle/>
            <a:p>
              <a:pPr>
                <a:defRPr/>
              </a:pPr>
              <a:endParaRPr lang="zh-CN" altLang="en-US" sz="1600" kern="0">
                <a:solidFill>
                  <a:sysClr val="windowText" lastClr="000000"/>
                </a:solidFill>
                <a:latin typeface="Arial" pitchFamily="34" charset="0"/>
              </a:endParaRPr>
            </a:p>
          </p:txBody>
        </p:sp>
        <p:pic>
          <p:nvPicPr>
            <p:cNvPr id="63" name="Picture 23" descr="cir_lighteffect0"/>
            <p:cNvPicPr>
              <a:picLocks noChangeAspect="1" noChangeArrowheads="1"/>
            </p:cNvPicPr>
            <p:nvPr/>
          </p:nvPicPr>
          <p:blipFill>
            <a:blip r:embed="rId3">
              <a:lum bright="18000" contrast="-12000"/>
            </a:blip>
            <a:srcRect/>
            <a:stretch>
              <a:fillRect/>
            </a:stretch>
          </p:blipFill>
          <p:spPr bwMode="gray">
            <a:xfrm>
              <a:off x="1609" y="1152"/>
              <a:ext cx="484" cy="385"/>
            </a:xfrm>
            <a:prstGeom prst="rect">
              <a:avLst/>
            </a:prstGeom>
            <a:noFill/>
            <a:ln w="9525">
              <a:noFill/>
              <a:miter lim="800000"/>
              <a:headEnd/>
              <a:tailEnd/>
            </a:ln>
          </p:spPr>
        </p:pic>
      </p:grpSp>
      <p:sp>
        <p:nvSpPr>
          <p:cNvPr id="64" name="Oval 24"/>
          <p:cNvSpPr>
            <a:spLocks noChangeArrowheads="1"/>
          </p:cNvSpPr>
          <p:nvPr/>
        </p:nvSpPr>
        <p:spPr bwMode="gray">
          <a:xfrm>
            <a:off x="668448" y="5412873"/>
            <a:ext cx="595312" cy="534987"/>
          </a:xfrm>
          <a:prstGeom prst="ellipse">
            <a:avLst/>
          </a:prstGeom>
          <a:solidFill>
            <a:srgbClr val="00B000"/>
          </a:solidFill>
          <a:ln w="28575" algn="ctr">
            <a:solidFill>
              <a:srgbClr val="F8F8F8">
                <a:alpha val="70000"/>
              </a:srgbClr>
            </a:solidFill>
            <a:round/>
            <a:headEnd/>
            <a:tailEnd/>
          </a:ln>
          <a:effectLst>
            <a:outerShdw dist="91581" dir="8778596" algn="ctr" rotWithShape="0">
              <a:srgbClr val="000066">
                <a:alpha val="50000"/>
              </a:srgbClr>
            </a:outerShdw>
          </a:effectLst>
        </p:spPr>
        <p:txBody>
          <a:bodyPr wrap="none" anchor="ctr"/>
          <a:lstStyle/>
          <a:p>
            <a:pPr>
              <a:defRPr/>
            </a:pPr>
            <a:endParaRPr lang="zh-CN" altLang="en-US" sz="1600" kern="0">
              <a:solidFill>
                <a:sysClr val="windowText" lastClr="000000"/>
              </a:solidFill>
              <a:latin typeface="Arial" pitchFamily="34" charset="0"/>
            </a:endParaRPr>
          </a:p>
        </p:txBody>
      </p:sp>
      <p:pic>
        <p:nvPicPr>
          <p:cNvPr id="65" name="Picture 25" descr="cir_lighteffect0"/>
          <p:cNvPicPr>
            <a:picLocks noChangeAspect="1" noChangeArrowheads="1"/>
          </p:cNvPicPr>
          <p:nvPr/>
        </p:nvPicPr>
        <p:blipFill>
          <a:blip r:embed="rId4" cstate="print">
            <a:lum bright="18000" contrast="-12000"/>
          </a:blip>
          <a:srcRect/>
          <a:stretch>
            <a:fillRect/>
          </a:stretch>
        </p:blipFill>
        <p:spPr bwMode="gray">
          <a:xfrm>
            <a:off x="689085" y="5409698"/>
            <a:ext cx="555625" cy="525462"/>
          </a:xfrm>
          <a:prstGeom prst="rect">
            <a:avLst/>
          </a:prstGeom>
          <a:noFill/>
          <a:ln w="9525">
            <a:noFill/>
            <a:miter lim="800000"/>
            <a:headEnd/>
            <a:tailEnd/>
          </a:ln>
        </p:spPr>
      </p:pic>
      <p:sp>
        <p:nvSpPr>
          <p:cNvPr id="66" name="TextBox 65"/>
          <p:cNvSpPr txBox="1"/>
          <p:nvPr/>
        </p:nvSpPr>
        <p:spPr>
          <a:xfrm>
            <a:off x="787510" y="4785810"/>
            <a:ext cx="298450" cy="339725"/>
          </a:xfrm>
          <a:prstGeom prst="rect">
            <a:avLst/>
          </a:prstGeom>
          <a:noFill/>
        </p:spPr>
        <p:txBody>
          <a:bodyPr wrap="none">
            <a:spAutoFit/>
          </a:bodyPr>
          <a:lstStyle/>
          <a:p>
            <a:pPr>
              <a:defRPr/>
            </a:pPr>
            <a:r>
              <a:rPr lang="en-US" altLang="zh-CN" sz="1600" kern="0" dirty="0">
                <a:solidFill>
                  <a:srgbClr val="000000"/>
                </a:solidFill>
                <a:latin typeface="Arial" pitchFamily="34" charset="0"/>
              </a:rPr>
              <a:t>1</a:t>
            </a:r>
            <a:endParaRPr lang="zh-CN" altLang="en-US" sz="1600" kern="0" dirty="0">
              <a:solidFill>
                <a:srgbClr val="000000"/>
              </a:solidFill>
              <a:latin typeface="Arial" pitchFamily="34" charset="0"/>
            </a:endParaRPr>
          </a:p>
        </p:txBody>
      </p:sp>
      <p:sp>
        <p:nvSpPr>
          <p:cNvPr id="67" name="TextBox 66"/>
          <p:cNvSpPr txBox="1"/>
          <p:nvPr/>
        </p:nvSpPr>
        <p:spPr>
          <a:xfrm>
            <a:off x="787510" y="5490660"/>
            <a:ext cx="298450" cy="339725"/>
          </a:xfrm>
          <a:prstGeom prst="rect">
            <a:avLst/>
          </a:prstGeom>
          <a:noFill/>
        </p:spPr>
        <p:txBody>
          <a:bodyPr wrap="none">
            <a:spAutoFit/>
          </a:bodyPr>
          <a:lstStyle/>
          <a:p>
            <a:pPr>
              <a:defRPr/>
            </a:pPr>
            <a:r>
              <a:rPr lang="en-US" altLang="zh-CN" sz="1600" kern="0" dirty="0">
                <a:solidFill>
                  <a:srgbClr val="000000"/>
                </a:solidFill>
                <a:latin typeface="Arial" pitchFamily="34" charset="0"/>
              </a:rPr>
              <a:t>2</a:t>
            </a:r>
            <a:endParaRPr lang="zh-CN" altLang="en-US" sz="1600" kern="0" dirty="0">
              <a:solidFill>
                <a:srgbClr val="000000"/>
              </a:solidFill>
              <a:latin typeface="Arial" pitchFamily="34" charset="0"/>
            </a:endParaRPr>
          </a:p>
        </p:txBody>
      </p:sp>
    </p:spTree>
    <p:extLst>
      <p:ext uri="{BB962C8B-B14F-4D97-AF65-F5344CB8AC3E}">
        <p14:creationId xmlns:p14="http://schemas.microsoft.com/office/powerpoint/2010/main" val="2724299605"/>
      </p:ext>
    </p:extLst>
  </p:cSld>
  <p:clrMapOvr>
    <a:masterClrMapping/>
  </p:clrMapOvr>
  <p:transition>
    <p:zoom/>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STYLE" val="AcnStamp"/>
  <p:tag name="DATE" val="2009-7-22 1:27:17"/>
</p:tagLst>
</file>

<file path=ppt/tags/tag2.xml><?xml version="1.0" encoding="utf-8"?>
<p:tagLst xmlns:a="http://schemas.openxmlformats.org/drawingml/2006/main" xmlns:r="http://schemas.openxmlformats.org/officeDocument/2006/relationships" xmlns:p="http://schemas.openxmlformats.org/presentationml/2006/main">
  <p:tag name="STYLE" val="AcnStpConnector"/>
  <p:tag name="DATE" val="2009-7-22 1:27:17"/>
</p:tagLst>
</file>

<file path=ppt/tags/tag3.xml><?xml version="1.0" encoding="utf-8"?>
<p:tagLst xmlns:a="http://schemas.openxmlformats.org/drawingml/2006/main" xmlns:r="http://schemas.openxmlformats.org/officeDocument/2006/relationships" xmlns:p="http://schemas.openxmlformats.org/presentationml/2006/main">
  <p:tag name="STYLE" val="AcnStpConnector"/>
  <p:tag name="DATE" val="2009-7-22 1:27:17"/>
</p:tagLst>
</file>

<file path=ppt/tags/tag4.xml><?xml version="1.0" encoding="utf-8"?>
<p:tagLst xmlns:a="http://schemas.openxmlformats.org/drawingml/2006/main" xmlns:r="http://schemas.openxmlformats.org/officeDocument/2006/relationships" xmlns:p="http://schemas.openxmlformats.org/presentationml/2006/main">
  <p:tag name="STYLE" val="AcnStamp"/>
  <p:tag name="DATE" val="2009-7-22 1:27:17"/>
</p:tagLst>
</file>

<file path=ppt/tags/tag5.xml><?xml version="1.0" encoding="utf-8"?>
<p:tagLst xmlns:a="http://schemas.openxmlformats.org/drawingml/2006/main" xmlns:r="http://schemas.openxmlformats.org/officeDocument/2006/relationships" xmlns:p="http://schemas.openxmlformats.org/presentationml/2006/main">
  <p:tag name="STYLE" val="AcnStpConnector"/>
  <p:tag name="DATE" val="2009-7-22 1:27:17"/>
</p:tagLst>
</file>

<file path=ppt/tags/tag6.xml><?xml version="1.0" encoding="utf-8"?>
<p:tagLst xmlns:a="http://schemas.openxmlformats.org/drawingml/2006/main" xmlns:r="http://schemas.openxmlformats.org/officeDocument/2006/relationships" xmlns:p="http://schemas.openxmlformats.org/presentationml/2006/main">
  <p:tag name="STYLE" val="AcnStpConnector"/>
  <p:tag name="DATE" val="2009-7-22 1:27:17"/>
</p:tagLst>
</file>

<file path=ppt/theme/theme1.xml><?xml version="1.0" encoding="utf-8"?>
<a:theme xmlns:a="http://schemas.openxmlformats.org/drawingml/2006/main" name="4_国家电网公司背景模板（浅）－演示">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3">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spPr>
      <a:bodyPr rtlCol="0" anchor="ctr"/>
      <a:lstStyle>
        <a:defPPr algn="ctr">
          <a:defRPr/>
        </a:defPPr>
      </a:lstStyle>
      <a:style>
        <a:lnRef idx="2">
          <a:schemeClr val="accent1"/>
        </a:lnRef>
        <a:fillRef idx="1">
          <a:schemeClr val="lt1"/>
        </a:fillRef>
        <a:effectRef idx="0">
          <a:schemeClr val="accent1"/>
        </a:effectRef>
        <a:fontRef idx="minor">
          <a:schemeClr val="dk1"/>
        </a:fontRef>
      </a:style>
    </a:spDef>
  </a:objectDefaults>
  <a:extraClrSchemeLst>
    <a:extraClrScheme>
      <a:clrScheme name="3_国家电网公司背景模板（浅）－演示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国家电网公司背景模板（浅）－演示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国家电网公司背景模板（浅）－演示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国家电网公司背景模板（浅）－演示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国家电网公司背景模板（浅）－演示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国家电网公司背景模板（浅）－演示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国家电网公司背景模板（浅）－演示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国家电网公司背景模板（浅）－演示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国家电网公司背景模板（浅）－演示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国家电网公司背景模板（浅）－演示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国家电网公司背景模板（浅）－演示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国家电网公司背景模板（浅）－演示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5_国家电网公司背景模板（浅）－演示">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3">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spPr>
      <a:bodyPr rtlCol="0" anchor="ctr"/>
      <a:lstStyle>
        <a:defPPr algn="ctr">
          <a:defRPr/>
        </a:defPPr>
      </a:lstStyle>
      <a:style>
        <a:lnRef idx="2">
          <a:schemeClr val="accent1"/>
        </a:lnRef>
        <a:fillRef idx="1">
          <a:schemeClr val="lt1"/>
        </a:fillRef>
        <a:effectRef idx="0">
          <a:schemeClr val="accent1"/>
        </a:effectRef>
        <a:fontRef idx="minor">
          <a:schemeClr val="dk1"/>
        </a:fontRef>
      </a:style>
    </a:spDef>
  </a:objectDefaults>
  <a:extraClrSchemeLst>
    <a:extraClrScheme>
      <a:clrScheme name="3_国家电网公司背景模板（浅）－演示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国家电网公司背景模板（浅）－演示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国家电网公司背景模板（浅）－演示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国家电网公司背景模板（浅）－演示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国家电网公司背景模板（浅）－演示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国家电网公司背景模板（浅）－演示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国家电网公司背景模板（浅）－演示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国家电网公司背景模板（浅）－演示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国家电网公司背景模板（浅）－演示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国家电网公司背景模板（浅）－演示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国家电网公司背景模板（浅）－演示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国家电网公司背景模板（浅）－演示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18714</TotalTime>
  <Words>7976</Words>
  <Application>Microsoft Office PowerPoint</Application>
  <PresentationFormat>全屏显示(4:3)</PresentationFormat>
  <Paragraphs>878</Paragraphs>
  <Slides>64</Slides>
  <Notes>48</Notes>
  <HiddenSlides>0</HiddenSlides>
  <MMClips>0</MMClips>
  <ScaleCrop>false</ScaleCrop>
  <HeadingPairs>
    <vt:vector size="6" baseType="variant">
      <vt:variant>
        <vt:lpstr>主题</vt:lpstr>
      </vt:variant>
      <vt:variant>
        <vt:i4>2</vt:i4>
      </vt:variant>
      <vt:variant>
        <vt:lpstr>嵌入 OLE 服务器</vt:lpstr>
      </vt:variant>
      <vt:variant>
        <vt:i4>1</vt:i4>
      </vt:variant>
      <vt:variant>
        <vt:lpstr>幻灯片标题</vt:lpstr>
      </vt:variant>
      <vt:variant>
        <vt:i4>64</vt:i4>
      </vt:variant>
    </vt:vector>
  </HeadingPairs>
  <TitlesOfParts>
    <vt:vector size="67" baseType="lpstr">
      <vt:lpstr>4_国家电网公司背景模板（浅）－演示</vt:lpstr>
      <vt:lpstr>5_国家电网公司背景模板（浅）－演示</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云计算资源管理平台 工作汇报</dc:title>
  <dc:creator>penglin</dc:creator>
  <cp:lastModifiedBy>jfli</cp:lastModifiedBy>
  <cp:revision>899</cp:revision>
  <dcterms:created xsi:type="dcterms:W3CDTF">2011-03-02T07:54:58Z</dcterms:created>
  <dcterms:modified xsi:type="dcterms:W3CDTF">2016-03-01T05:44:57Z</dcterms:modified>
</cp:coreProperties>
</file>